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handoutMasterIdLst>
    <p:handoutMasterId r:id="rId9"/>
  </p:handoutMasterIdLst>
  <p:sldIdLst>
    <p:sldId id="256" r:id="rId2"/>
    <p:sldId id="262" r:id="rId3"/>
    <p:sldId id="272" r:id="rId4"/>
    <p:sldId id="267" r:id="rId5"/>
    <p:sldId id="275" r:id="rId6"/>
    <p:sldId id="263" r:id="rId7"/>
    <p:sldId id="265" r:id="rId8"/>
  </p:sldIdLst>
  <p:sldSz cx="12192000" cy="6858000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5058B9-04D3-5095-DDAF-68430EEBCD9D}" v="3" dt="2024-07-01T15:47:05.9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615058B9-04D3-5095-DDAF-68430EEBCD9D}"/>
    <pc:docChg chg="modSld">
      <pc:chgData name="" userId="" providerId="" clId="Web-{615058B9-04D3-5095-DDAF-68430EEBCD9D}" dt="2024-07-01T15:47:00.131" v="1" actId="1076"/>
      <pc:docMkLst>
        <pc:docMk/>
      </pc:docMkLst>
      <pc:sldChg chg="modSp">
        <pc:chgData name="" userId="" providerId="" clId="Web-{615058B9-04D3-5095-DDAF-68430EEBCD9D}" dt="2024-07-01T15:47:00.131" v="1" actId="1076"/>
        <pc:sldMkLst>
          <pc:docMk/>
          <pc:sldMk cId="1916027027" sldId="262"/>
        </pc:sldMkLst>
        <pc:picChg chg="mod">
          <ac:chgData name="" userId="" providerId="" clId="Web-{615058B9-04D3-5095-DDAF-68430EEBCD9D}" dt="2024-07-01T15:47:00.131" v="1" actId="1076"/>
          <ac:picMkLst>
            <pc:docMk/>
            <pc:sldMk cId="1916027027" sldId="262"/>
            <ac:picMk id="5" creationId="{0AC7AFBF-5AE2-48AF-8DFE-A2104FE13136}"/>
          </ac:picMkLst>
        </pc:picChg>
      </pc:sldChg>
    </pc:docChg>
  </pc:docChgLst>
  <pc:docChgLst>
    <pc:chgData name="Jane Footer" userId="S::jfooter@billingshurstprimary.org.uk::0663672b-d062-4976-bd18-7ddf42b23a3a" providerId="AD" clId="Web-{6D9B8BF2-C27D-320F-9199-2CE1D42ED342}"/>
    <pc:docChg chg="addSld delSld modSld">
      <pc:chgData name="Jane Footer" userId="S::jfooter@billingshurstprimary.org.uk::0663672b-d062-4976-bd18-7ddf42b23a3a" providerId="AD" clId="Web-{6D9B8BF2-C27D-320F-9199-2CE1D42ED342}" dt="2024-06-28T11:36:24.064" v="99" actId="1076"/>
      <pc:docMkLst>
        <pc:docMk/>
      </pc:docMkLst>
      <pc:sldChg chg="modSp">
        <pc:chgData name="Jane Footer" userId="S::jfooter@billingshurstprimary.org.uk::0663672b-d062-4976-bd18-7ddf42b23a3a" providerId="AD" clId="Web-{6D9B8BF2-C27D-320F-9199-2CE1D42ED342}" dt="2024-06-28T11:34:23.202" v="80"/>
        <pc:sldMkLst>
          <pc:docMk/>
          <pc:sldMk cId="1916027027" sldId="262"/>
        </pc:sldMkLst>
        <pc:picChg chg="mod">
          <ac:chgData name="Jane Footer" userId="S::jfooter@billingshurstprimary.org.uk::0663672b-d062-4976-bd18-7ddf42b23a3a" providerId="AD" clId="Web-{6D9B8BF2-C27D-320F-9199-2CE1D42ED342}" dt="2024-06-28T11:34:19.327" v="79"/>
          <ac:picMkLst>
            <pc:docMk/>
            <pc:sldMk cId="1916027027" sldId="262"/>
            <ac:picMk id="3" creationId="{D1973761-6061-427E-99B3-E1DBE8739B1D}"/>
          </ac:picMkLst>
        </pc:picChg>
        <pc:picChg chg="mod">
          <ac:chgData name="Jane Footer" userId="S::jfooter@billingshurstprimary.org.uk::0663672b-d062-4976-bd18-7ddf42b23a3a" providerId="AD" clId="Web-{6D9B8BF2-C27D-320F-9199-2CE1D42ED342}" dt="2024-06-28T11:34:23.202" v="80"/>
          <ac:picMkLst>
            <pc:docMk/>
            <pc:sldMk cId="1916027027" sldId="262"/>
            <ac:picMk id="5" creationId="{0AC7AFBF-5AE2-48AF-8DFE-A2104FE13136}"/>
          </ac:picMkLst>
        </pc:picChg>
      </pc:sldChg>
      <pc:sldChg chg="addSp delSp modSp add">
        <pc:chgData name="Jane Footer" userId="S::jfooter@billingshurstprimary.org.uk::0663672b-d062-4976-bd18-7ddf42b23a3a" providerId="AD" clId="Web-{6D9B8BF2-C27D-320F-9199-2CE1D42ED342}" dt="2024-06-28T11:36:24.064" v="99" actId="1076"/>
        <pc:sldMkLst>
          <pc:docMk/>
          <pc:sldMk cId="2582967507" sldId="267"/>
        </pc:sldMkLst>
        <pc:picChg chg="del">
          <ac:chgData name="Jane Footer" userId="S::jfooter@billingshurstprimary.org.uk::0663672b-d062-4976-bd18-7ddf42b23a3a" providerId="AD" clId="Web-{6D9B8BF2-C27D-320F-9199-2CE1D42ED342}" dt="2024-06-28T11:20:26.232" v="20"/>
          <ac:picMkLst>
            <pc:docMk/>
            <pc:sldMk cId="2582967507" sldId="267"/>
            <ac:picMk id="3" creationId="{00000000-0000-0000-0000-000000000000}"/>
          </ac:picMkLst>
        </pc:picChg>
        <pc:picChg chg="del">
          <ac:chgData name="Jane Footer" userId="S::jfooter@billingshurstprimary.org.uk::0663672b-d062-4976-bd18-7ddf42b23a3a" providerId="AD" clId="Web-{6D9B8BF2-C27D-320F-9199-2CE1D42ED342}" dt="2024-06-28T11:22:20.328" v="29"/>
          <ac:picMkLst>
            <pc:docMk/>
            <pc:sldMk cId="2582967507" sldId="267"/>
            <ac:picMk id="4" creationId="{00000000-0000-0000-0000-000000000000}"/>
          </ac:picMkLst>
        </pc:picChg>
        <pc:picChg chg="del">
          <ac:chgData name="Jane Footer" userId="S::jfooter@billingshurstprimary.org.uk::0663672b-d062-4976-bd18-7ddf42b23a3a" providerId="AD" clId="Web-{6D9B8BF2-C27D-320F-9199-2CE1D42ED342}" dt="2024-06-28T11:21:13.421" v="24"/>
          <ac:picMkLst>
            <pc:docMk/>
            <pc:sldMk cId="2582967507" sldId="267"/>
            <ac:picMk id="6" creationId="{00000000-0000-0000-0000-000000000000}"/>
          </ac:picMkLst>
        </pc:picChg>
        <pc:picChg chg="del">
          <ac:chgData name="Jane Footer" userId="S::jfooter@billingshurstprimary.org.uk::0663672b-d062-4976-bd18-7ddf42b23a3a" providerId="AD" clId="Web-{6D9B8BF2-C27D-320F-9199-2CE1D42ED342}" dt="2024-06-28T11:22:17.719" v="28"/>
          <ac:picMkLst>
            <pc:docMk/>
            <pc:sldMk cId="2582967507" sldId="267"/>
            <ac:picMk id="7" creationId="{00000000-0000-0000-0000-000000000000}"/>
          </ac:picMkLst>
        </pc:picChg>
        <pc:picChg chg="del">
          <ac:chgData name="Jane Footer" userId="S::jfooter@billingshurstprimary.org.uk::0663672b-d062-4976-bd18-7ddf42b23a3a" providerId="AD" clId="Web-{6D9B8BF2-C27D-320F-9199-2CE1D42ED342}" dt="2024-06-28T11:22:45.094" v="32"/>
          <ac:picMkLst>
            <pc:docMk/>
            <pc:sldMk cId="2582967507" sldId="267"/>
            <ac:picMk id="8" creationId="{00000000-0000-0000-0000-000000000000}"/>
          </ac:picMkLst>
        </pc:picChg>
        <pc:picChg chg="add mod">
          <ac:chgData name="Jane Footer" userId="S::jfooter@billingshurstprimary.org.uk::0663672b-d062-4976-bd18-7ddf42b23a3a" providerId="AD" clId="Web-{6D9B8BF2-C27D-320F-9199-2CE1D42ED342}" dt="2024-06-28T11:28:58.227" v="53" actId="1076"/>
          <ac:picMkLst>
            <pc:docMk/>
            <pc:sldMk cId="2582967507" sldId="267"/>
            <ac:picMk id="10" creationId="{3D79E65E-5B16-A468-2DA5-48C48C1AC9E2}"/>
          </ac:picMkLst>
        </pc:picChg>
        <pc:picChg chg="add mod">
          <ac:chgData name="Jane Footer" userId="S::jfooter@billingshurstprimary.org.uk::0663672b-d062-4976-bd18-7ddf42b23a3a" providerId="AD" clId="Web-{6D9B8BF2-C27D-320F-9199-2CE1D42ED342}" dt="2024-06-28T11:36:14.111" v="95" actId="1076"/>
          <ac:picMkLst>
            <pc:docMk/>
            <pc:sldMk cId="2582967507" sldId="267"/>
            <ac:picMk id="11" creationId="{801A9A49-1AEE-E44A-641C-4DF1B2768EF4}"/>
          </ac:picMkLst>
        </pc:picChg>
        <pc:picChg chg="add del mod">
          <ac:chgData name="Jane Footer" userId="S::jfooter@billingshurstprimary.org.uk::0663672b-d062-4976-bd18-7ddf42b23a3a" providerId="AD" clId="Web-{6D9B8BF2-C27D-320F-9199-2CE1D42ED342}" dt="2024-06-28T11:29:11.134" v="56"/>
          <ac:picMkLst>
            <pc:docMk/>
            <pc:sldMk cId="2582967507" sldId="267"/>
            <ac:picMk id="12" creationId="{CB0BF9E3-AC8E-6A31-EF4D-DF51F4867BD6}"/>
          </ac:picMkLst>
        </pc:picChg>
        <pc:picChg chg="add del mod">
          <ac:chgData name="Jane Footer" userId="S::jfooter@billingshurstprimary.org.uk::0663672b-d062-4976-bd18-7ddf42b23a3a" providerId="AD" clId="Web-{6D9B8BF2-C27D-320F-9199-2CE1D42ED342}" dt="2024-06-28T11:34:49.750" v="82"/>
          <ac:picMkLst>
            <pc:docMk/>
            <pc:sldMk cId="2582967507" sldId="267"/>
            <ac:picMk id="13" creationId="{E902CD0A-19A4-F50D-835F-20222DA49921}"/>
          </ac:picMkLst>
        </pc:picChg>
        <pc:picChg chg="add del mod">
          <ac:chgData name="Jane Footer" userId="S::jfooter@billingshurstprimary.org.uk::0663672b-d062-4976-bd18-7ddf42b23a3a" providerId="AD" clId="Web-{6D9B8BF2-C27D-320F-9199-2CE1D42ED342}" dt="2024-06-28T11:23:50.893" v="38"/>
          <ac:picMkLst>
            <pc:docMk/>
            <pc:sldMk cId="2582967507" sldId="267"/>
            <ac:picMk id="14" creationId="{15B92CDD-B292-79B1-F82E-9CF33980C5C4}"/>
          </ac:picMkLst>
        </pc:picChg>
        <pc:picChg chg="add del mod">
          <ac:chgData name="Jane Footer" userId="S::jfooter@billingshurstprimary.org.uk::0663672b-d062-4976-bd18-7ddf42b23a3a" providerId="AD" clId="Web-{6D9B8BF2-C27D-320F-9199-2CE1D42ED342}" dt="2024-06-28T11:24:10.299" v="40"/>
          <ac:picMkLst>
            <pc:docMk/>
            <pc:sldMk cId="2582967507" sldId="267"/>
            <ac:picMk id="15" creationId="{EE591C9B-8FBA-6D24-2743-88F6391F31DE}"/>
          </ac:picMkLst>
        </pc:picChg>
        <pc:picChg chg="add mod">
          <ac:chgData name="Jane Footer" userId="S::jfooter@billingshurstprimary.org.uk::0663672b-d062-4976-bd18-7ddf42b23a3a" providerId="AD" clId="Web-{6D9B8BF2-C27D-320F-9199-2CE1D42ED342}" dt="2024-06-28T11:36:24.064" v="99" actId="1076"/>
          <ac:picMkLst>
            <pc:docMk/>
            <pc:sldMk cId="2582967507" sldId="267"/>
            <ac:picMk id="16" creationId="{438DF297-6F7A-F7D8-EAF9-20127021A828}"/>
          </ac:picMkLst>
        </pc:picChg>
        <pc:picChg chg="add mod">
          <ac:chgData name="Jane Footer" userId="S::jfooter@billingshurstprimary.org.uk::0663672b-d062-4976-bd18-7ddf42b23a3a" providerId="AD" clId="Web-{6D9B8BF2-C27D-320F-9199-2CE1D42ED342}" dt="2024-06-28T11:29:19.087" v="58" actId="1076"/>
          <ac:picMkLst>
            <pc:docMk/>
            <pc:sldMk cId="2582967507" sldId="267"/>
            <ac:picMk id="17" creationId="{BD315F14-0748-5DEB-2089-BEA1508E9ED3}"/>
          </ac:picMkLst>
        </pc:picChg>
        <pc:picChg chg="add del mod">
          <ac:chgData name="Jane Footer" userId="S::jfooter@billingshurstprimary.org.uk::0663672b-d062-4976-bd18-7ddf42b23a3a" providerId="AD" clId="Web-{6D9B8BF2-C27D-320F-9199-2CE1D42ED342}" dt="2024-06-28T11:35:14.860" v="85"/>
          <ac:picMkLst>
            <pc:docMk/>
            <pc:sldMk cId="2582967507" sldId="267"/>
            <ac:picMk id="18" creationId="{5A4F8B27-F1BA-AB59-140F-CD3F2A35636E}"/>
          </ac:picMkLst>
        </pc:picChg>
        <pc:picChg chg="add del mod">
          <ac:chgData name="Jane Footer" userId="S::jfooter@billingshurstprimary.org.uk::0663672b-d062-4976-bd18-7ddf42b23a3a" providerId="AD" clId="Web-{6D9B8BF2-C27D-320F-9199-2CE1D42ED342}" dt="2024-06-28T11:35:28.922" v="87"/>
          <ac:picMkLst>
            <pc:docMk/>
            <pc:sldMk cId="2582967507" sldId="267"/>
            <ac:picMk id="19" creationId="{1E9414CD-5C09-23CF-AAF4-63CA8671AD0A}"/>
          </ac:picMkLst>
        </pc:picChg>
        <pc:picChg chg="add del mod">
          <ac:chgData name="Jane Footer" userId="S::jfooter@billingshurstprimary.org.uk::0663672b-d062-4976-bd18-7ddf42b23a3a" providerId="AD" clId="Web-{6D9B8BF2-C27D-320F-9199-2CE1D42ED342}" dt="2024-06-28T11:35:43.798" v="89"/>
          <ac:picMkLst>
            <pc:docMk/>
            <pc:sldMk cId="2582967507" sldId="267"/>
            <ac:picMk id="20" creationId="{F0CF1788-0983-36D6-9483-A547479A1E88}"/>
          </ac:picMkLst>
        </pc:picChg>
        <pc:picChg chg="add mod">
          <ac:chgData name="Jane Footer" userId="S::jfooter@billingshurstprimary.org.uk::0663672b-d062-4976-bd18-7ddf42b23a3a" providerId="AD" clId="Web-{6D9B8BF2-C27D-320F-9199-2CE1D42ED342}" dt="2024-06-28T11:36:22.236" v="98" actId="1076"/>
          <ac:picMkLst>
            <pc:docMk/>
            <pc:sldMk cId="2582967507" sldId="267"/>
            <ac:picMk id="21" creationId="{802A7AE2-8A78-86A9-4F46-B52F9E822D23}"/>
          </ac:picMkLst>
        </pc:picChg>
      </pc:sldChg>
      <pc:sldChg chg="addSp modSp">
        <pc:chgData name="Jane Footer" userId="S::jfooter@billingshurstprimary.org.uk::0663672b-d062-4976-bd18-7ddf42b23a3a" providerId="AD" clId="Web-{6D9B8BF2-C27D-320F-9199-2CE1D42ED342}" dt="2024-06-28T11:34:08.077" v="78"/>
        <pc:sldMkLst>
          <pc:docMk/>
          <pc:sldMk cId="2028530822" sldId="272"/>
        </pc:sldMkLst>
        <pc:spChg chg="mod">
          <ac:chgData name="Jane Footer" userId="S::jfooter@billingshurstprimary.org.uk::0663672b-d062-4976-bd18-7ddf42b23a3a" providerId="AD" clId="Web-{6D9B8BF2-C27D-320F-9199-2CE1D42ED342}" dt="2024-06-28T11:31:47.949" v="68" actId="1076"/>
          <ac:spMkLst>
            <pc:docMk/>
            <pc:sldMk cId="2028530822" sldId="272"/>
            <ac:spMk id="21" creationId="{00000000-0000-0000-0000-000000000000}"/>
          </ac:spMkLst>
        </pc:spChg>
        <pc:picChg chg="add mod">
          <ac:chgData name="Jane Footer" userId="S::jfooter@billingshurstprimary.org.uk::0663672b-d062-4976-bd18-7ddf42b23a3a" providerId="AD" clId="Web-{6D9B8BF2-C27D-320F-9199-2CE1D42ED342}" dt="2024-06-28T11:34:08.077" v="78"/>
          <ac:picMkLst>
            <pc:docMk/>
            <pc:sldMk cId="2028530822" sldId="272"/>
            <ac:picMk id="2" creationId="{B28CE04E-1E6A-DD0B-A26C-9768E541F6C9}"/>
          </ac:picMkLst>
        </pc:picChg>
        <pc:picChg chg="mod">
          <ac:chgData name="Jane Footer" userId="S::jfooter@billingshurstprimary.org.uk::0663672b-d062-4976-bd18-7ddf42b23a3a" providerId="AD" clId="Web-{6D9B8BF2-C27D-320F-9199-2CE1D42ED342}" dt="2024-06-28T11:33:26.576" v="72"/>
          <ac:picMkLst>
            <pc:docMk/>
            <pc:sldMk cId="2028530822" sldId="272"/>
            <ac:picMk id="3" creationId="{37833AF6-797C-4E38-B227-BB6F41B5F118}"/>
          </ac:picMkLst>
        </pc:picChg>
        <pc:picChg chg="mod">
          <ac:chgData name="Jane Footer" userId="S::jfooter@billingshurstprimary.org.uk::0663672b-d062-4976-bd18-7ddf42b23a3a" providerId="AD" clId="Web-{6D9B8BF2-C27D-320F-9199-2CE1D42ED342}" dt="2024-06-28T11:33:57.155" v="76"/>
          <ac:picMkLst>
            <pc:docMk/>
            <pc:sldMk cId="2028530822" sldId="272"/>
            <ac:picMk id="5" creationId="{7387AF3C-4EF2-45A8-8011-0F9981C12F5A}"/>
          </ac:picMkLst>
        </pc:picChg>
        <pc:picChg chg="mod">
          <ac:chgData name="Jane Footer" userId="S::jfooter@billingshurstprimary.org.uk::0663672b-d062-4976-bd18-7ddf42b23a3a" providerId="AD" clId="Web-{6D9B8BF2-C27D-320F-9199-2CE1D42ED342}" dt="2024-06-28T11:33:52.155" v="75"/>
          <ac:picMkLst>
            <pc:docMk/>
            <pc:sldMk cId="2028530822" sldId="272"/>
            <ac:picMk id="7" creationId="{0191DDF2-E524-4B0A-8C42-85BB902E67E5}"/>
          </ac:picMkLst>
        </pc:picChg>
        <pc:picChg chg="mod">
          <ac:chgData name="Jane Footer" userId="S::jfooter@billingshurstprimary.org.uk::0663672b-d062-4976-bd18-7ddf42b23a3a" providerId="AD" clId="Web-{6D9B8BF2-C27D-320F-9199-2CE1D42ED342}" dt="2024-06-28T11:33:45.999" v="74"/>
          <ac:picMkLst>
            <pc:docMk/>
            <pc:sldMk cId="2028530822" sldId="272"/>
            <ac:picMk id="10" creationId="{D791F7E4-2046-47D4-833E-D13541114008}"/>
          </ac:picMkLst>
        </pc:picChg>
      </pc:sldChg>
      <pc:sldChg chg="new del">
        <pc:chgData name="Jane Footer" userId="S::jfooter@billingshurstprimary.org.uk::0663672b-d062-4976-bd18-7ddf42b23a3a" providerId="AD" clId="Web-{6D9B8BF2-C27D-320F-9199-2CE1D42ED342}" dt="2024-06-28T11:18:15.683" v="19"/>
        <pc:sldMkLst>
          <pc:docMk/>
          <pc:sldMk cId="679523320" sldId="273"/>
        </pc:sldMkLst>
      </pc:sldChg>
      <pc:sldChg chg="addSp delSp modSp new del mod setBg">
        <pc:chgData name="Jane Footer" userId="S::jfooter@billingshurstprimary.org.uk::0663672b-d062-4976-bd18-7ddf42b23a3a" providerId="AD" clId="Web-{6D9B8BF2-C27D-320F-9199-2CE1D42ED342}" dt="2024-06-28T11:16:11.586" v="16"/>
        <pc:sldMkLst>
          <pc:docMk/>
          <pc:sldMk cId="1159270760" sldId="273"/>
        </pc:sldMkLst>
        <pc:spChg chg="del">
          <ac:chgData name="Jane Footer" userId="S::jfooter@billingshurstprimary.org.uk::0663672b-d062-4976-bd18-7ddf42b23a3a" providerId="AD" clId="Web-{6D9B8BF2-C27D-320F-9199-2CE1D42ED342}" dt="2024-06-28T11:10:11.278" v="8"/>
          <ac:spMkLst>
            <pc:docMk/>
            <pc:sldMk cId="1159270760" sldId="273"/>
            <ac:spMk id="2" creationId="{8339E15D-B3FB-EF7B-0AA3-A3B23070DF05}"/>
          </ac:spMkLst>
        </pc:spChg>
        <pc:spChg chg="del">
          <ac:chgData name="Jane Footer" userId="S::jfooter@billingshurstprimary.org.uk::0663672b-d062-4976-bd18-7ddf42b23a3a" providerId="AD" clId="Web-{6D9B8BF2-C27D-320F-9199-2CE1D42ED342}" dt="2024-06-28T10:01:08.504" v="1"/>
          <ac:spMkLst>
            <pc:docMk/>
            <pc:sldMk cId="1159270760" sldId="273"/>
            <ac:spMk id="3" creationId="{4DD4DC47-AEF1-0CE8-D3F5-2DC31D3A4A52}"/>
          </ac:spMkLst>
        </pc:spChg>
        <pc:spChg chg="add del mod">
          <ac:chgData name="Jane Footer" userId="S::jfooter@billingshurstprimary.org.uk::0663672b-d062-4976-bd18-7ddf42b23a3a" providerId="AD" clId="Web-{6D9B8BF2-C27D-320F-9199-2CE1D42ED342}" dt="2024-06-28T11:10:41.638" v="12"/>
          <ac:spMkLst>
            <pc:docMk/>
            <pc:sldMk cId="1159270760" sldId="273"/>
            <ac:spMk id="6" creationId="{84687D64-33DE-3846-56A5-71687F3B96BC}"/>
          </ac:spMkLst>
        </pc:spChg>
        <pc:spChg chg="add del mod">
          <ac:chgData name="Jane Footer" userId="S::jfooter@billingshurstprimary.org.uk::0663672b-d062-4976-bd18-7ddf42b23a3a" providerId="AD" clId="Web-{6D9B8BF2-C27D-320F-9199-2CE1D42ED342}" dt="2024-06-28T10:11:09.984" v="3"/>
          <ac:spMkLst>
            <pc:docMk/>
            <pc:sldMk cId="1159270760" sldId="273"/>
            <ac:spMk id="6" creationId="{E7492887-49E2-7721-1340-FF0D363A6900}"/>
          </ac:spMkLst>
        </pc:spChg>
        <pc:spChg chg="add del mod">
          <ac:chgData name="Jane Footer" userId="S::jfooter@billingshurstprimary.org.uk::0663672b-d062-4976-bd18-7ddf42b23a3a" providerId="AD" clId="Web-{6D9B8BF2-C27D-320F-9199-2CE1D42ED342}" dt="2024-06-28T11:09:37.668" v="5"/>
          <ac:spMkLst>
            <pc:docMk/>
            <pc:sldMk cId="1159270760" sldId="273"/>
            <ac:spMk id="9" creationId="{D115E5C9-141C-269B-65D1-FBB92991EA5B}"/>
          </ac:spMkLst>
        </pc:spChg>
        <pc:spChg chg="add">
          <ac:chgData name="Jane Footer" userId="S::jfooter@billingshurstprimary.org.uk::0663672b-d062-4976-bd18-7ddf42b23a3a" providerId="AD" clId="Web-{6D9B8BF2-C27D-320F-9199-2CE1D42ED342}" dt="2024-06-28T11:10:11.278" v="8"/>
          <ac:spMkLst>
            <pc:docMk/>
            <pc:sldMk cId="1159270760" sldId="273"/>
            <ac:spMk id="20" creationId="{03E8462A-FEBA-4848-81CC-3F8DA3E477BE}"/>
          </ac:spMkLst>
        </pc:spChg>
        <pc:spChg chg="add">
          <ac:chgData name="Jane Footer" userId="S::jfooter@billingshurstprimary.org.uk::0663672b-d062-4976-bd18-7ddf42b23a3a" providerId="AD" clId="Web-{6D9B8BF2-C27D-320F-9199-2CE1D42ED342}" dt="2024-06-28T11:10:11.278" v="8"/>
          <ac:spMkLst>
            <pc:docMk/>
            <pc:sldMk cId="1159270760" sldId="273"/>
            <ac:spMk id="33" creationId="{7941F9B1-B01B-4A84-89D9-B169AEB4E456}"/>
          </ac:spMkLst>
        </pc:spChg>
        <pc:grpChg chg="add">
          <ac:chgData name="Jane Footer" userId="S::jfooter@billingshurstprimary.org.uk::0663672b-d062-4976-bd18-7ddf42b23a3a" providerId="AD" clId="Web-{6D9B8BF2-C27D-320F-9199-2CE1D42ED342}" dt="2024-06-28T11:10:11.278" v="8"/>
          <ac:grpSpMkLst>
            <pc:docMk/>
            <pc:sldMk cId="1159270760" sldId="273"/>
            <ac:grpSpMk id="8" creationId="{609316A9-990D-4EC3-A671-70EE5C1493A4}"/>
          </ac:grpSpMkLst>
        </pc:grpChg>
        <pc:grpChg chg="add">
          <ac:chgData name="Jane Footer" userId="S::jfooter@billingshurstprimary.org.uk::0663672b-d062-4976-bd18-7ddf42b23a3a" providerId="AD" clId="Web-{6D9B8BF2-C27D-320F-9199-2CE1D42ED342}" dt="2024-06-28T11:10:11.278" v="8"/>
          <ac:grpSpMkLst>
            <pc:docMk/>
            <pc:sldMk cId="1159270760" sldId="273"/>
            <ac:grpSpMk id="22" creationId="{2109F83F-40FE-4DB3-84CC-09FB3340D06D}"/>
          </ac:grpSpMkLst>
        </pc:grpChg>
        <pc:picChg chg="add del mod ord">
          <ac:chgData name="Jane Footer" userId="S::jfooter@billingshurstprimary.org.uk::0663672b-d062-4976-bd18-7ddf42b23a3a" providerId="AD" clId="Web-{6D9B8BF2-C27D-320F-9199-2CE1D42ED342}" dt="2024-06-28T11:10:16.341" v="9"/>
          <ac:picMkLst>
            <pc:docMk/>
            <pc:sldMk cId="1159270760" sldId="273"/>
            <ac:picMk id="3" creationId="{6D332462-0457-6051-C34B-03A0AFE9D314}"/>
          </ac:picMkLst>
        </pc:picChg>
        <pc:picChg chg="add del mod ord">
          <ac:chgData name="Jane Footer" userId="S::jfooter@billingshurstprimary.org.uk::0663672b-d062-4976-bd18-7ddf42b23a3a" providerId="AD" clId="Web-{6D9B8BF2-C27D-320F-9199-2CE1D42ED342}" dt="2024-06-28T10:01:15.238" v="2"/>
          <ac:picMkLst>
            <pc:docMk/>
            <pc:sldMk cId="1159270760" sldId="273"/>
            <ac:picMk id="4" creationId="{498BF137-CE09-E5CA-6C78-F57C467083AD}"/>
          </ac:picMkLst>
        </pc:picChg>
        <pc:picChg chg="add mod ord">
          <ac:chgData name="Jane Footer" userId="S::jfooter@billingshurstprimary.org.uk::0663672b-d062-4976-bd18-7ddf42b23a3a" providerId="AD" clId="Web-{6D9B8BF2-C27D-320F-9199-2CE1D42ED342}" dt="2024-06-28T11:12:05.468" v="15" actId="1076"/>
          <ac:picMkLst>
            <pc:docMk/>
            <pc:sldMk cId="1159270760" sldId="273"/>
            <ac:picMk id="7" creationId="{22277AD4-137D-A8C2-0750-31A05FB2D8C5}"/>
          </ac:picMkLst>
        </pc:picChg>
        <pc:picChg chg="add del mod ord">
          <ac:chgData name="Jane Footer" userId="S::jfooter@billingshurstprimary.org.uk::0663672b-d062-4976-bd18-7ddf42b23a3a" providerId="AD" clId="Web-{6D9B8BF2-C27D-320F-9199-2CE1D42ED342}" dt="2024-06-28T10:11:12.093" v="4"/>
          <ac:picMkLst>
            <pc:docMk/>
            <pc:sldMk cId="1159270760" sldId="273"/>
            <ac:picMk id="7" creationId="{D1B1C819-9BD1-9045-A9D0-5235A3644E04}"/>
          </ac:picMkLst>
        </pc:picChg>
      </pc:sldChg>
      <pc:sldChg chg="add">
        <pc:chgData name="Jane Footer" userId="S::jfooter@billingshurstprimary.org.uk::0663672b-d062-4976-bd18-7ddf42b23a3a" providerId="AD" clId="Web-{6D9B8BF2-C27D-320F-9199-2CE1D42ED342}" dt="2024-06-28T11:30:25.541" v="60"/>
        <pc:sldMkLst>
          <pc:docMk/>
          <pc:sldMk cId="3983248210" sldId="275"/>
        </pc:sldMkLst>
      </pc:sldChg>
    </pc:docChg>
  </pc:docChgLst>
  <pc:docChgLst>
    <pc:chgData name="Jane Footer" userId="S::jfooter@billingshurstprimary.org.uk::0663672b-d062-4976-bd18-7ddf42b23a3a" providerId="AD" clId="Web-{76D06A3E-4774-19AB-2733-4A6096F6938A}"/>
    <pc:docChg chg="modSld">
      <pc:chgData name="Jane Footer" userId="S::jfooter@billingshurstprimary.org.uk::0663672b-d062-4976-bd18-7ddf42b23a3a" providerId="AD" clId="Web-{76D06A3E-4774-19AB-2733-4A6096F6938A}" dt="2024-06-28T15:17:22.707" v="21" actId="1076"/>
      <pc:docMkLst>
        <pc:docMk/>
      </pc:docMkLst>
      <pc:sldChg chg="modSp">
        <pc:chgData name="Jane Footer" userId="S::jfooter@billingshurstprimary.org.uk::0663672b-d062-4976-bd18-7ddf42b23a3a" providerId="AD" clId="Web-{76D06A3E-4774-19AB-2733-4A6096F6938A}" dt="2024-06-28T15:17:22.707" v="21" actId="1076"/>
        <pc:sldMkLst>
          <pc:docMk/>
          <pc:sldMk cId="1828643070" sldId="256"/>
        </pc:sldMkLst>
        <pc:spChg chg="mod">
          <ac:chgData name="Jane Footer" userId="S::jfooter@billingshurstprimary.org.uk::0663672b-d062-4976-bd18-7ddf42b23a3a" providerId="AD" clId="Web-{76D06A3E-4774-19AB-2733-4A6096F6938A}" dt="2024-06-28T15:17:22.707" v="21" actId="1076"/>
          <ac:spMkLst>
            <pc:docMk/>
            <pc:sldMk cId="1828643070" sldId="256"/>
            <ac:spMk id="2" creationId="{00000000-0000-0000-0000-000000000000}"/>
          </ac:spMkLst>
        </pc:spChg>
      </pc:sldChg>
    </pc:docChg>
  </pc:docChgLst>
  <pc:docChgLst>
    <pc:chgData name="Jane Footer" userId="S::jfooter@billingshurstprimary.org.uk::0663672b-d062-4976-bd18-7ddf42b23a3a" providerId="AD" clId="Web-{13C1B541-FAEC-F1A1-7EDF-5AD1327E301D}"/>
    <pc:docChg chg="addSld delSld">
      <pc:chgData name="Jane Footer" userId="S::jfooter@billingshurstprimary.org.uk::0663672b-d062-4976-bd18-7ddf42b23a3a" providerId="AD" clId="Web-{13C1B541-FAEC-F1A1-7EDF-5AD1327E301D}" dt="2024-06-26T13:17:00.194" v="3"/>
      <pc:docMkLst>
        <pc:docMk/>
      </pc:docMkLst>
      <pc:sldChg chg="del">
        <pc:chgData name="Jane Footer" userId="S::jfooter@billingshurstprimary.org.uk::0663672b-d062-4976-bd18-7ddf42b23a3a" providerId="AD" clId="Web-{13C1B541-FAEC-F1A1-7EDF-5AD1327E301D}" dt="2024-06-26T13:17:00.194" v="3"/>
        <pc:sldMkLst>
          <pc:docMk/>
          <pc:sldMk cId="55555983" sldId="260"/>
        </pc:sldMkLst>
      </pc:sldChg>
      <pc:sldChg chg="add">
        <pc:chgData name="Jane Footer" userId="S::jfooter@billingshurstprimary.org.uk::0663672b-d062-4976-bd18-7ddf42b23a3a" providerId="AD" clId="Web-{13C1B541-FAEC-F1A1-7EDF-5AD1327E301D}" dt="2024-06-26T12:53:58.992" v="0"/>
        <pc:sldMkLst>
          <pc:docMk/>
          <pc:sldMk cId="1195131034" sldId="263"/>
        </pc:sldMkLst>
      </pc:sldChg>
      <pc:sldChg chg="del">
        <pc:chgData name="Jane Footer" userId="S::jfooter@billingshurstprimary.org.uk::0663672b-d062-4976-bd18-7ddf42b23a3a" providerId="AD" clId="Web-{13C1B541-FAEC-F1A1-7EDF-5AD1327E301D}" dt="2024-06-26T13:16:54.990" v="2"/>
        <pc:sldMkLst>
          <pc:docMk/>
          <pc:sldMk cId="763327406" sldId="268"/>
        </pc:sldMkLst>
      </pc:sldChg>
      <pc:sldChg chg="del">
        <pc:chgData name="Jane Footer" userId="S::jfooter@billingshurstprimary.org.uk::0663672b-d062-4976-bd18-7ddf42b23a3a" providerId="AD" clId="Web-{13C1B541-FAEC-F1A1-7EDF-5AD1327E301D}" dt="2024-06-26T13:16:52.334" v="1"/>
        <pc:sldMkLst>
          <pc:docMk/>
          <pc:sldMk cId="3488290900" sldId="273"/>
        </pc:sldMkLst>
      </pc:sldChg>
    </pc:docChg>
  </pc:docChgLst>
  <pc:docChgLst>
    <pc:chgData name="Jane Footer" userId="S::jfooter@billingshurstprimary.org.uk::0663672b-d062-4976-bd18-7ddf42b23a3a" providerId="AD" clId="Web-{615058B9-04D3-5095-DDAF-68430EEBCD9D}"/>
    <pc:docChg chg="modSld">
      <pc:chgData name="Jane Footer" userId="S::jfooter@billingshurstprimary.org.uk::0663672b-d062-4976-bd18-7ddf42b23a3a" providerId="AD" clId="Web-{615058B9-04D3-5095-DDAF-68430EEBCD9D}" dt="2024-07-01T15:47:05.944" v="0" actId="1076"/>
      <pc:docMkLst>
        <pc:docMk/>
      </pc:docMkLst>
      <pc:sldChg chg="modSp">
        <pc:chgData name="Jane Footer" userId="S::jfooter@billingshurstprimary.org.uk::0663672b-d062-4976-bd18-7ddf42b23a3a" providerId="AD" clId="Web-{615058B9-04D3-5095-DDAF-68430EEBCD9D}" dt="2024-07-01T15:47:05.944" v="0" actId="1076"/>
        <pc:sldMkLst>
          <pc:docMk/>
          <pc:sldMk cId="1916027027" sldId="262"/>
        </pc:sldMkLst>
        <pc:spChg chg="mod">
          <ac:chgData name="Jane Footer" userId="S::jfooter@billingshurstprimary.org.uk::0663672b-d062-4976-bd18-7ddf42b23a3a" providerId="AD" clId="Web-{615058B9-04D3-5095-DDAF-68430EEBCD9D}" dt="2024-07-01T15:47:05.944" v="0" actId="1076"/>
          <ac:spMkLst>
            <pc:docMk/>
            <pc:sldMk cId="1916027027" sldId="262"/>
            <ac:spMk id="16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1275" y="1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4D5BB1-1048-481C-A7EA-EF75C5AB4B16}" type="datetimeFigureOut">
              <a:rPr lang="en-GB" smtClean="0"/>
              <a:t>01/07/2024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1339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1275" y="9431339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EDF5ED-5C60-4E97-BBFF-37DBB02FE2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63164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64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788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641968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4324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028941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4607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1791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462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469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392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88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155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847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496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326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271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74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2881" y="4086356"/>
            <a:ext cx="7766936" cy="1646302"/>
          </a:xfrm>
        </p:spPr>
        <p:txBody>
          <a:bodyPr/>
          <a:lstStyle/>
          <a:p>
            <a:pPr algn="ctr"/>
            <a:r>
              <a:rPr lang="en-GB" sz="4400">
                <a:solidFill>
                  <a:schemeClr val="tx1"/>
                </a:solidFill>
                <a:latin typeface="Comic Sans MS"/>
              </a:rPr>
              <a:t>Welcome to </a:t>
            </a:r>
            <a:br>
              <a:rPr lang="en-GB" sz="4400">
                <a:solidFill>
                  <a:schemeClr val="tx1"/>
                </a:solidFill>
                <a:latin typeface="Comic Sans MS"/>
              </a:rPr>
            </a:br>
            <a:r>
              <a:rPr lang="en-GB" sz="4400">
                <a:solidFill>
                  <a:schemeClr val="tx1"/>
                </a:solidFill>
                <a:latin typeface="Comic Sans MS"/>
              </a:rPr>
              <a:t>Mrs Footer’s Class</a:t>
            </a:r>
            <a:br>
              <a:rPr lang="en-GB" sz="4400">
                <a:latin typeface="Comic Sans MS" panose="030F0702030302020204" pitchFamily="66" charset="0"/>
              </a:rPr>
            </a:br>
            <a:endParaRPr lang="en-GB" sz="18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041" y="311169"/>
            <a:ext cx="2996616" cy="2996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8643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571222" y="394780"/>
            <a:ext cx="7817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>
                <a:latin typeface="Comic Sans MS" panose="030F0702030302020204" pitchFamily="66" charset="0"/>
              </a:rPr>
              <a:t>These are the adults that will be working </a:t>
            </a:r>
          </a:p>
          <a:p>
            <a:pPr algn="ctr"/>
            <a:r>
              <a:rPr lang="en-GB" sz="2400">
                <a:latin typeface="Comic Sans MS" panose="030F0702030302020204" pitchFamily="66" charset="0"/>
              </a:rPr>
              <a:t>in your classroom. 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22306" y="1717055"/>
            <a:ext cx="2332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>
                <a:latin typeface="Comic Sans MS" panose="030F0702030302020204" pitchFamily="66" charset="0"/>
              </a:rPr>
              <a:t>Mrs Footer</a:t>
            </a:r>
          </a:p>
          <a:p>
            <a:pPr algn="ctr"/>
            <a:r>
              <a:rPr lang="en-GB" sz="1600">
                <a:latin typeface="Comic Sans MS" panose="030F0702030302020204" pitchFamily="66" charset="0"/>
              </a:rPr>
              <a:t>Class Teacher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0232DE-7DCC-4059-9EA9-6DD865B4A1A7}"/>
              </a:ext>
            </a:extLst>
          </p:cNvPr>
          <p:cNvSpPr txBox="1"/>
          <p:nvPr/>
        </p:nvSpPr>
        <p:spPr>
          <a:xfrm>
            <a:off x="6526517" y="1623763"/>
            <a:ext cx="2332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>
                <a:latin typeface="Comic Sans MS" panose="030F0702030302020204" pitchFamily="66" charset="0"/>
              </a:rPr>
              <a:t>Mrs Van Jaarsveld </a:t>
            </a:r>
          </a:p>
          <a:p>
            <a:pPr algn="ctr"/>
            <a:r>
              <a:rPr lang="en-GB" sz="1600">
                <a:latin typeface="Comic Sans MS" panose="030F0702030302020204" pitchFamily="66" charset="0"/>
              </a:rPr>
              <a:t>Teaching assistant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973761-6061-427E-99B3-E1DBE8739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9787" y="2491359"/>
            <a:ext cx="2259317" cy="28241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C7AFBF-5AE2-48AF-8DFE-A2104FE13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6954" y="2491359"/>
            <a:ext cx="2259317" cy="28241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16027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597372" y="450607"/>
            <a:ext cx="7817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>
                <a:latin typeface="Comic Sans MS" panose="030F0702030302020204" pitchFamily="66" charset="0"/>
              </a:rPr>
              <a:t>These are the adults that will be working </a:t>
            </a:r>
          </a:p>
          <a:p>
            <a:pPr algn="ctr"/>
            <a:r>
              <a:rPr lang="en-GB" sz="2400">
                <a:latin typeface="Comic Sans MS" panose="030F0702030302020204" pitchFamily="66" charset="0"/>
              </a:rPr>
              <a:t>in Early Years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09717" y="1571321"/>
            <a:ext cx="1985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>
                <a:latin typeface="Comic Sans MS" panose="030F0702030302020204" pitchFamily="66" charset="0"/>
              </a:rPr>
              <a:t>Mrs Walker</a:t>
            </a:r>
          </a:p>
          <a:p>
            <a:pPr algn="ctr"/>
            <a:r>
              <a:rPr lang="en-GB" sz="1400">
                <a:latin typeface="Comic Sans MS" panose="030F0702030302020204" pitchFamily="66" charset="0"/>
              </a:rPr>
              <a:t>Class Teacher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15042" y="4069223"/>
            <a:ext cx="19712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>
                <a:latin typeface="Comic Sans MS" panose="030F0702030302020204" pitchFamily="66" charset="0"/>
              </a:rPr>
              <a:t>Mrs Woods</a:t>
            </a:r>
          </a:p>
          <a:p>
            <a:pPr algn="ctr"/>
            <a:r>
              <a:rPr lang="en-GB" sz="1400">
                <a:latin typeface="Comic Sans MS" panose="030F0702030302020204" pitchFamily="66" charset="0"/>
              </a:rPr>
              <a:t>Teaching assistant</a:t>
            </a:r>
          </a:p>
          <a:p>
            <a:pPr algn="ctr"/>
            <a:endParaRPr lang="en-GB" sz="1400">
              <a:latin typeface="Comic Sans MS" panose="030F0702030302020204" pitchFamily="66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27951" y="1571321"/>
            <a:ext cx="1985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>
                <a:latin typeface="Comic Sans MS" panose="030F0702030302020204" pitchFamily="66" charset="0"/>
              </a:rPr>
              <a:t>Mrs Hunt</a:t>
            </a:r>
          </a:p>
          <a:p>
            <a:pPr algn="ctr"/>
            <a:r>
              <a:rPr lang="en-GB" sz="1400">
                <a:latin typeface="Comic Sans MS" panose="030F0702030302020204" pitchFamily="66" charset="0"/>
              </a:rPr>
              <a:t>Class Teacher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006377" y="1520323"/>
            <a:ext cx="1985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>
                <a:latin typeface="Comic Sans MS" panose="030F0702030302020204" pitchFamily="66" charset="0"/>
              </a:rPr>
              <a:t>Mrs Langley</a:t>
            </a:r>
          </a:p>
          <a:p>
            <a:pPr algn="ctr"/>
            <a:r>
              <a:rPr lang="en-GB" sz="1400">
                <a:latin typeface="Comic Sans MS" panose="030F0702030302020204" pitchFamily="66" charset="0"/>
              </a:rPr>
              <a:t>Class Teacher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741792" y="4067200"/>
            <a:ext cx="1985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>
                <a:latin typeface="Comic Sans MS" panose="030F0702030302020204" pitchFamily="66" charset="0"/>
              </a:rPr>
              <a:t>Mrs Palmer</a:t>
            </a:r>
          </a:p>
          <a:p>
            <a:pPr algn="ctr"/>
            <a:r>
              <a:rPr lang="en-GB" sz="1400">
                <a:latin typeface="Comic Sans MS" panose="030F0702030302020204" pitchFamily="66" charset="0"/>
              </a:rPr>
              <a:t>Teaching assistant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833AF6-797C-4E38-B227-BB6F41B5F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2962" y="2130284"/>
            <a:ext cx="1509330" cy="18866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87AF3C-4EF2-45A8-8011-0F9981C12F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4294" y="4640673"/>
            <a:ext cx="1600818" cy="20011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91DDF2-E524-4B0A-8C42-85BB902E67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3463" y="4640672"/>
            <a:ext cx="1600817" cy="20011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91F7E4-2046-47D4-833E-D135411140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5746" y="2130284"/>
            <a:ext cx="1509330" cy="18866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 descr="A person wearing glasses and a blue dress&#10;&#10;Description automatically generated">
            <a:extLst>
              <a:ext uri="{FF2B5EF4-FFF2-40B4-BE49-F238E27FC236}">
                <a16:creationId xmlns:a16="http://schemas.microsoft.com/office/drawing/2014/main" id="{B28CE04E-1E6A-DD0B-A26C-9768E541F6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0058" y="2036765"/>
            <a:ext cx="1765298" cy="2170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28530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51073" y="422666"/>
            <a:ext cx="6723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>
                <a:latin typeface="Comic Sans MS" panose="030F0702030302020204" pitchFamily="66" charset="0"/>
              </a:rPr>
              <a:t>This is your classroom. </a:t>
            </a:r>
          </a:p>
        </p:txBody>
      </p:sp>
      <p:sp>
        <p:nvSpPr>
          <p:cNvPr id="2" name="Rectangle 1"/>
          <p:cNvSpPr/>
          <p:nvPr/>
        </p:nvSpPr>
        <p:spPr>
          <a:xfrm>
            <a:off x="3532910" y="5744425"/>
            <a:ext cx="39568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>
                <a:latin typeface="Comic Sans MS" panose="030F0702030302020204" pitchFamily="66" charset="0"/>
              </a:rPr>
              <a:t>This is where you will enter the school and your classroom.  </a:t>
            </a:r>
          </a:p>
        </p:txBody>
      </p:sp>
      <p:sp>
        <p:nvSpPr>
          <p:cNvPr id="9" name="Rectangle 8"/>
          <p:cNvSpPr/>
          <p:nvPr/>
        </p:nvSpPr>
        <p:spPr>
          <a:xfrm>
            <a:off x="8350360" y="5744425"/>
            <a:ext cx="39568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>
                <a:latin typeface="Comic Sans MS" panose="030F0702030302020204" pitchFamily="66" charset="0"/>
              </a:rPr>
              <a:t>This is where you will hang your coat and book bag.</a:t>
            </a:r>
          </a:p>
        </p:txBody>
      </p:sp>
      <p:pic>
        <p:nvPicPr>
          <p:cNvPr id="10" name="Picture 9" descr="A wooden play structure in a classroom&#10;&#10;Description automatically generated">
            <a:extLst>
              <a:ext uri="{FF2B5EF4-FFF2-40B4-BE49-F238E27FC236}">
                <a16:creationId xmlns:a16="http://schemas.microsoft.com/office/drawing/2014/main" id="{3D79E65E-5B16-A468-2DA5-48C48C1AC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11718" y="853016"/>
            <a:ext cx="2925232" cy="2209801"/>
          </a:xfrm>
          <a:prstGeom prst="rect">
            <a:avLst/>
          </a:prstGeom>
        </p:spPr>
      </p:pic>
      <p:pic>
        <p:nvPicPr>
          <p:cNvPr id="11" name="Picture 10" descr="A room with a table and chairs&#10;&#10;Description automatically generated">
            <a:extLst>
              <a:ext uri="{FF2B5EF4-FFF2-40B4-BE49-F238E27FC236}">
                <a16:creationId xmlns:a16="http://schemas.microsoft.com/office/drawing/2014/main" id="{801A9A49-1AEE-E44A-641C-4DF1B2768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495301" y="3541182"/>
            <a:ext cx="2935817" cy="2209802"/>
          </a:xfrm>
          <a:prstGeom prst="rect">
            <a:avLst/>
          </a:prstGeom>
        </p:spPr>
      </p:pic>
      <p:pic>
        <p:nvPicPr>
          <p:cNvPr id="16" name="Picture 15" descr="A shelf with objects on it&#10;&#10;Description automatically generated">
            <a:extLst>
              <a:ext uri="{FF2B5EF4-FFF2-40B4-BE49-F238E27FC236}">
                <a16:creationId xmlns:a16="http://schemas.microsoft.com/office/drawing/2014/main" id="{438DF297-6F7A-F7D8-EAF9-20127021A8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H="1">
            <a:off x="7907868" y="683684"/>
            <a:ext cx="2599267" cy="2040467"/>
          </a:xfrm>
          <a:prstGeom prst="rect">
            <a:avLst/>
          </a:prstGeom>
        </p:spPr>
      </p:pic>
      <p:pic>
        <p:nvPicPr>
          <p:cNvPr id="17" name="Picture 16" descr="A door to a building&#10;&#10;Description automatically generated">
            <a:extLst>
              <a:ext uri="{FF2B5EF4-FFF2-40B4-BE49-F238E27FC236}">
                <a16:creationId xmlns:a16="http://schemas.microsoft.com/office/drawing/2014/main" id="{BD315F14-0748-5DEB-2089-BEA1508E9E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325283" y="1710267"/>
            <a:ext cx="4114800" cy="3086100"/>
          </a:xfrm>
          <a:prstGeom prst="rect">
            <a:avLst/>
          </a:prstGeom>
        </p:spPr>
      </p:pic>
      <p:pic>
        <p:nvPicPr>
          <p:cNvPr id="21" name="Picture 20" descr="A hallway with a door open&#10;&#10;Description automatically generated">
            <a:extLst>
              <a:ext uri="{FF2B5EF4-FFF2-40B4-BE49-F238E27FC236}">
                <a16:creationId xmlns:a16="http://schemas.microsoft.com/office/drawing/2014/main" id="{802A7AE2-8A78-86A9-4F46-B52F9E822D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8922808" y="3531658"/>
            <a:ext cx="2474384" cy="190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967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1112" y="5239567"/>
            <a:ext cx="330464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600">
                <a:latin typeface="Comic Sans MS"/>
              </a:rPr>
              <a:t>This is our outside Learning Garden, you will be able to use this everyday. </a:t>
            </a:r>
            <a:endParaRPr lang="en-GB" sz="1600">
              <a:latin typeface="Comic Sans MS" panose="030F0702030302020204" pitchFamily="66" charset="0"/>
            </a:endParaRPr>
          </a:p>
        </p:txBody>
      </p:sp>
      <p:pic>
        <p:nvPicPr>
          <p:cNvPr id="5" name="Picture 4" descr="A game board on a playground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345" y="359350"/>
            <a:ext cx="3112484" cy="23343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4875" y="3429876"/>
            <a:ext cx="4152738" cy="27495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9209" y="177205"/>
            <a:ext cx="3236929" cy="23921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1287" y="169991"/>
            <a:ext cx="3834190" cy="2409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4758912" y="2836654"/>
            <a:ext cx="7433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>
                <a:latin typeface="Comic Sans MS" panose="030F0702030302020204" pitchFamily="66" charset="0"/>
              </a:rPr>
              <a:t>These are the KS1 &amp; KS2 Halls where you will have lunch and assemblies.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549760" y="6306626"/>
            <a:ext cx="31611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>
                <a:latin typeface="Comic Sans MS" panose="030F0702030302020204" pitchFamily="66" charset="0"/>
              </a:rPr>
              <a:t>This is the KS1 library</a:t>
            </a:r>
          </a:p>
        </p:txBody>
      </p:sp>
      <p:pic>
        <p:nvPicPr>
          <p:cNvPr id="2" name="Picture 1" descr="A tree in a park&#10;&#10;Description automatically generated">
            <a:extLst>
              <a:ext uri="{FF2B5EF4-FFF2-40B4-BE49-F238E27FC236}">
                <a16:creationId xmlns:a16="http://schemas.microsoft.com/office/drawing/2014/main" id="{A5992AE8-62AD-8969-8879-731DD55660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320" y="3007360"/>
            <a:ext cx="2672080" cy="20421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A playground with colorful circles and a group of trees&#10;&#10;Description automatically generated">
            <a:extLst>
              <a:ext uri="{FF2B5EF4-FFF2-40B4-BE49-F238E27FC236}">
                <a16:creationId xmlns:a16="http://schemas.microsoft.com/office/drawing/2014/main" id="{E89B7E8E-D7DE-AB44-753F-F80A222C42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1142" y="3429000"/>
            <a:ext cx="3298373" cy="24166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8DEE95A-06D5-AA96-D183-9C3B402E04E2}"/>
              </a:ext>
            </a:extLst>
          </p:cNvPr>
          <p:cNvSpPr txBox="1"/>
          <p:nvPr/>
        </p:nvSpPr>
        <p:spPr>
          <a:xfrm>
            <a:off x="3694540" y="5892710"/>
            <a:ext cx="3304649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600">
                <a:latin typeface="Comic Sans MS"/>
              </a:rPr>
              <a:t>This is the KS1 playground that you will use at lunchtimes</a:t>
            </a:r>
            <a:endParaRPr lang="en-GB" sz="160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2482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9382" y="527846"/>
            <a:ext cx="10997738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>
                <a:latin typeface="Comic Sans MS"/>
              </a:rPr>
              <a:t>When you start school we will be learning how to use our new classrooms and our outside classroom. We will also be developing new friendships. </a:t>
            </a:r>
            <a:endParaRPr lang="en-GB" sz="2000">
              <a:latin typeface="Comic Sans MS" panose="030F0702030302020204" pitchFamily="66" charset="0"/>
            </a:endParaRPr>
          </a:p>
          <a:p>
            <a:pPr algn="ctr"/>
            <a:endParaRPr lang="en-GB" sz="2000">
              <a:latin typeface="Comic Sans MS"/>
            </a:endParaRPr>
          </a:p>
          <a:p>
            <a:pPr algn="ctr"/>
            <a:r>
              <a:rPr lang="en-GB" sz="2000">
                <a:latin typeface="Comic Sans MS"/>
              </a:rPr>
              <a:t>   </a:t>
            </a:r>
            <a:endParaRPr lang="en-GB" sz="2000">
              <a:latin typeface="Comic Sans MS" panose="030F0702030302020204" pitchFamily="66" charset="0"/>
            </a:endParaRPr>
          </a:p>
        </p:txBody>
      </p:sp>
      <p:sp>
        <p:nvSpPr>
          <p:cNvPr id="3" name="AutoShape 2" descr="Twisted Fairy Tales: Little Rude Riding Hood eBook : Franklin, Jo, Jevons,  Chris: Amazon.co.uk: Kindle Sto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1" name="Picture 10" descr="A cartoon of a child sitting on a chair&#10;&#10;Description automatically generated">
            <a:extLst>
              <a:ext uri="{FF2B5EF4-FFF2-40B4-BE49-F238E27FC236}">
                <a16:creationId xmlns:a16="http://schemas.microsoft.com/office/drawing/2014/main" id="{7BD0C899-B6BE-E265-5936-C92110B3B8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752" y="1710026"/>
            <a:ext cx="1885950" cy="2352675"/>
          </a:xfrm>
          <a:prstGeom prst="rect">
            <a:avLst/>
          </a:prstGeom>
        </p:spPr>
      </p:pic>
      <p:pic>
        <p:nvPicPr>
          <p:cNvPr id="12" name="Picture 11" descr="A book cover of a book&#10;&#10;Description automatically generated">
            <a:extLst>
              <a:ext uri="{FF2B5EF4-FFF2-40B4-BE49-F238E27FC236}">
                <a16:creationId xmlns:a16="http://schemas.microsoft.com/office/drawing/2014/main" id="{E4CE39AA-5E45-55E9-4437-9DE5BEBB1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146" y="1713819"/>
            <a:ext cx="2258786" cy="2004333"/>
          </a:xfrm>
          <a:prstGeom prst="rect">
            <a:avLst/>
          </a:prstGeom>
        </p:spPr>
      </p:pic>
      <p:pic>
        <p:nvPicPr>
          <p:cNvPr id="13" name="Picture 12" descr="A book cover with a cartoon child holding a dog and a bag&#10;&#10;Description automatically generated">
            <a:extLst>
              <a:ext uri="{FF2B5EF4-FFF2-40B4-BE49-F238E27FC236}">
                <a16:creationId xmlns:a16="http://schemas.microsoft.com/office/drawing/2014/main" id="{4E75D776-A060-6D95-3004-663628EA6F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0184" y="4161847"/>
            <a:ext cx="1695450" cy="2228850"/>
          </a:xfrm>
          <a:prstGeom prst="rect">
            <a:avLst/>
          </a:prstGeom>
        </p:spPr>
      </p:pic>
      <p:pic>
        <p:nvPicPr>
          <p:cNvPr id="14" name="Picture 13" descr="A book cover with a cartoon character&#10;&#10;Description automatically generated">
            <a:extLst>
              <a:ext uri="{FF2B5EF4-FFF2-40B4-BE49-F238E27FC236}">
                <a16:creationId xmlns:a16="http://schemas.microsoft.com/office/drawing/2014/main" id="{22AC28DB-715B-F7B9-90E7-FBDCBEA321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7134" y="3094759"/>
            <a:ext cx="2495550" cy="3162300"/>
          </a:xfrm>
          <a:prstGeom prst="rect">
            <a:avLst/>
          </a:prstGeom>
        </p:spPr>
      </p:pic>
      <p:pic>
        <p:nvPicPr>
          <p:cNvPr id="15" name="Picture 14" descr="A book cover with cartoon characters&#10;&#10;Description automatically generated">
            <a:extLst>
              <a:ext uri="{FF2B5EF4-FFF2-40B4-BE49-F238E27FC236}">
                <a16:creationId xmlns:a16="http://schemas.microsoft.com/office/drawing/2014/main" id="{2A052E22-17C3-BB00-231C-8C62563A5C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7408" y="1483302"/>
            <a:ext cx="2200275" cy="2228850"/>
          </a:xfrm>
          <a:prstGeom prst="rect">
            <a:avLst/>
          </a:prstGeom>
        </p:spPr>
      </p:pic>
      <p:pic>
        <p:nvPicPr>
          <p:cNvPr id="16" name="Picture 15" descr="A green monster with a magnifying glass&#10;&#10;Description automatically generated">
            <a:extLst>
              <a:ext uri="{FF2B5EF4-FFF2-40B4-BE49-F238E27FC236}">
                <a16:creationId xmlns:a16="http://schemas.microsoft.com/office/drawing/2014/main" id="{2051C323-7D35-5845-E4EF-546CFFF2B8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9204" y="4161848"/>
            <a:ext cx="2009775" cy="2228850"/>
          </a:xfrm>
          <a:prstGeom prst="rect">
            <a:avLst/>
          </a:prstGeom>
        </p:spPr>
      </p:pic>
      <p:pic>
        <p:nvPicPr>
          <p:cNvPr id="17" name="Picture 16" descr="A cartoon of a child holding a briefcase&#10;&#10;Description automatically generated">
            <a:extLst>
              <a:ext uri="{FF2B5EF4-FFF2-40B4-BE49-F238E27FC236}">
                <a16:creationId xmlns:a16="http://schemas.microsoft.com/office/drawing/2014/main" id="{824B9549-FF2F-C7CA-4F1F-EB28199530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745" y="4072658"/>
            <a:ext cx="1678421" cy="207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1310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46620" y="1771099"/>
            <a:ext cx="75589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>
                <a:latin typeface="Comic Sans MS" panose="030F0702030302020204" pitchFamily="66" charset="0"/>
              </a:rPr>
              <a:t>We are really looking forward to seeing you in September.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173" y="3341716"/>
            <a:ext cx="2115648" cy="211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812094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Application>Microsoft Office PowerPoint</Application>
  <PresentationFormat>Widescreen</PresentationFormat>
  <Slides>7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Facet</vt:lpstr>
      <vt:lpstr>Welcome to  Mrs Footer’s Class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back to Billingshurst Primary Academy</dc:title>
  <dc:creator>Josh White</dc:creator>
  <cp:revision>3</cp:revision>
  <cp:lastPrinted>2022-07-21T12:06:06Z</cp:lastPrinted>
  <dcterms:created xsi:type="dcterms:W3CDTF">2020-06-25T12:23:42Z</dcterms:created>
  <dcterms:modified xsi:type="dcterms:W3CDTF">2024-07-01T15:47:09Z</dcterms:modified>
</cp:coreProperties>
</file>