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
  </p:notesMasterIdLst>
  <p:sldIdLst>
    <p:sldId id="256" r:id="rId2"/>
    <p:sldId id="258" r:id="rId3"/>
    <p:sldId id="261" r:id="rId4"/>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32FA"/>
    <a:srgbClr val="D90707"/>
    <a:srgbClr val="089C88"/>
    <a:srgbClr val="522278"/>
    <a:srgbClr val="FF9500"/>
    <a:srgbClr val="D9CEE0"/>
    <a:srgbClr val="0F9ACD"/>
    <a:srgbClr val="FFF9E7"/>
    <a:srgbClr val="3F6128"/>
    <a:srgbClr val="FFF2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600AE6-84D8-0BF9-F5A7-6E02D4659A21}" v="761" dt="2024-05-14T16:36:57.151"/>
    <p1510:client id="{BBF2C33C-BEF1-A7FF-F882-B938743E11F9}" v="1309" dt="2024-05-14T13:58:21.011"/>
    <p1510:client id="{C7C96777-2C7E-8FBF-E83D-A25B438288FA}" v="106" dt="2024-05-14T12:42:16.218"/>
    <p1510:client id="{D1146B2B-4A7D-4F98-000D-383137E4E05A}" v="26" dt="2024-05-14T14:18:57.4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94660"/>
  </p:normalViewPr>
  <p:slideViewPr>
    <p:cSldViewPr snapToGrid="0">
      <p:cViewPr>
        <p:scale>
          <a:sx n="70" d="100"/>
          <a:sy n="70" d="100"/>
        </p:scale>
        <p:origin x="2309" y="-7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11" Type="http://schemas.microsoft.com/office/2015/10/relationships/revisionInfo" Target="revisionInfo.xml"/><Relationship Id="rId5" Type="http://schemas.openxmlformats.org/officeDocument/2006/relationships/notesMaster" Target="notesMasters/notesMaster1.xml"/><Relationship Id="rId1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y Cashmore" userId="S::ecashmore@billingshurstprimary.org.uk::8195288c-e7fb-4270-b002-c7e7782d2d06" providerId="AD" clId="Web-{D1146B2B-4A7D-4F98-000D-383137E4E05A}"/>
    <pc:docChg chg="modSld">
      <pc:chgData name="Emily Cashmore" userId="S::ecashmore@billingshurstprimary.org.uk::8195288c-e7fb-4270-b002-c7e7782d2d06" providerId="AD" clId="Web-{D1146B2B-4A7D-4F98-000D-383137E4E05A}" dt="2024-05-14T14:18:57.400" v="22" actId="1076"/>
      <pc:docMkLst>
        <pc:docMk/>
      </pc:docMkLst>
      <pc:sldChg chg="modSp">
        <pc:chgData name="Emily Cashmore" userId="S::ecashmore@billingshurstprimary.org.uk::8195288c-e7fb-4270-b002-c7e7782d2d06" providerId="AD" clId="Web-{D1146B2B-4A7D-4F98-000D-383137E4E05A}" dt="2024-05-14T14:18:57.400" v="22" actId="1076"/>
        <pc:sldMkLst>
          <pc:docMk/>
          <pc:sldMk cId="3107511217" sldId="258"/>
        </pc:sldMkLst>
        <pc:spChg chg="mod">
          <ac:chgData name="Emily Cashmore" userId="S::ecashmore@billingshurstprimary.org.uk::8195288c-e7fb-4270-b002-c7e7782d2d06" providerId="AD" clId="Web-{D1146B2B-4A7D-4F98-000D-383137E4E05A}" dt="2024-05-14T14:18:41.274" v="15" actId="20577"/>
          <ac:spMkLst>
            <pc:docMk/>
            <pc:sldMk cId="3107511217" sldId="258"/>
            <ac:spMk id="2" creationId="{3825C418-8CD6-22D0-2C69-886D55A2728C}"/>
          </ac:spMkLst>
        </pc:spChg>
        <pc:spChg chg="mod">
          <ac:chgData name="Emily Cashmore" userId="S::ecashmore@billingshurstprimary.org.uk::8195288c-e7fb-4270-b002-c7e7782d2d06" providerId="AD" clId="Web-{D1146B2B-4A7D-4F98-000D-383137E4E05A}" dt="2024-05-14T14:18:31.024" v="9" actId="1076"/>
          <ac:spMkLst>
            <pc:docMk/>
            <pc:sldMk cId="3107511217" sldId="258"/>
            <ac:spMk id="3" creationId="{3825C418-8CD6-22D0-2C69-886D55A2728C}"/>
          </ac:spMkLst>
        </pc:spChg>
        <pc:spChg chg="mod">
          <ac:chgData name="Emily Cashmore" userId="S::ecashmore@billingshurstprimary.org.uk::8195288c-e7fb-4270-b002-c7e7782d2d06" providerId="AD" clId="Web-{D1146B2B-4A7D-4F98-000D-383137E4E05A}" dt="2024-05-14T14:18:21.086" v="1" actId="20577"/>
          <ac:spMkLst>
            <pc:docMk/>
            <pc:sldMk cId="3107511217" sldId="258"/>
            <ac:spMk id="6" creationId="{F0BBC8CE-CB0C-53BF-7521-28D161FD8095}"/>
          </ac:spMkLst>
        </pc:spChg>
        <pc:picChg chg="mod">
          <ac:chgData name="Emily Cashmore" userId="S::ecashmore@billingshurstprimary.org.uk::8195288c-e7fb-4270-b002-c7e7782d2d06" providerId="AD" clId="Web-{D1146B2B-4A7D-4F98-000D-383137E4E05A}" dt="2024-05-14T14:18:24.680" v="4" actId="1076"/>
          <ac:picMkLst>
            <pc:docMk/>
            <pc:sldMk cId="3107511217" sldId="258"/>
            <ac:picMk id="8" creationId="{F17DACA9-4966-7119-C321-880AE80A394A}"/>
          </ac:picMkLst>
        </pc:picChg>
        <pc:picChg chg="mod">
          <ac:chgData name="Emily Cashmore" userId="S::ecashmore@billingshurstprimary.org.uk::8195288c-e7fb-4270-b002-c7e7782d2d06" providerId="AD" clId="Web-{D1146B2B-4A7D-4F98-000D-383137E4E05A}" dt="2024-05-14T14:18:29.446" v="8" actId="14100"/>
          <ac:picMkLst>
            <pc:docMk/>
            <pc:sldMk cId="3107511217" sldId="258"/>
            <ac:picMk id="10" creationId="{AEA34D48-2ECB-3239-72FC-68C590E159AD}"/>
          </ac:picMkLst>
        </pc:picChg>
        <pc:picChg chg="mod">
          <ac:chgData name="Emily Cashmore" userId="S::ecashmore@billingshurstprimary.org.uk::8195288c-e7fb-4270-b002-c7e7782d2d06" providerId="AD" clId="Web-{D1146B2B-4A7D-4F98-000D-383137E4E05A}" dt="2024-05-14T14:18:55.321" v="20" actId="1076"/>
          <ac:picMkLst>
            <pc:docMk/>
            <pc:sldMk cId="3107511217" sldId="258"/>
            <ac:picMk id="11" creationId="{D4A5C36C-1598-85BB-0E4B-2E7DA88FA349}"/>
          </ac:picMkLst>
        </pc:picChg>
        <pc:picChg chg="mod">
          <ac:chgData name="Emily Cashmore" userId="S::ecashmore@billingshurstprimary.org.uk::8195288c-e7fb-4270-b002-c7e7782d2d06" providerId="AD" clId="Web-{D1146B2B-4A7D-4F98-000D-383137E4E05A}" dt="2024-05-14T14:18:45.962" v="17" actId="1076"/>
          <ac:picMkLst>
            <pc:docMk/>
            <pc:sldMk cId="3107511217" sldId="258"/>
            <ac:picMk id="12" creationId="{E070EFEE-19F4-5B06-D936-51B3C3EB5D64}"/>
          </ac:picMkLst>
        </pc:picChg>
        <pc:picChg chg="mod">
          <ac:chgData name="Emily Cashmore" userId="S::ecashmore@billingshurstprimary.org.uk::8195288c-e7fb-4270-b002-c7e7782d2d06" providerId="AD" clId="Web-{D1146B2B-4A7D-4F98-000D-383137E4E05A}" dt="2024-05-14T14:18:54.056" v="19" actId="1076"/>
          <ac:picMkLst>
            <pc:docMk/>
            <pc:sldMk cId="3107511217" sldId="258"/>
            <ac:picMk id="14" creationId="{693096A8-F679-CB80-DE1E-757468CE7657}"/>
          </ac:picMkLst>
        </pc:picChg>
        <pc:picChg chg="mod">
          <ac:chgData name="Emily Cashmore" userId="S::ecashmore@billingshurstprimary.org.uk::8195288c-e7fb-4270-b002-c7e7782d2d06" providerId="AD" clId="Web-{D1146B2B-4A7D-4F98-000D-383137E4E05A}" dt="2024-05-14T14:18:48.899" v="18" actId="1076"/>
          <ac:picMkLst>
            <pc:docMk/>
            <pc:sldMk cId="3107511217" sldId="258"/>
            <ac:picMk id="16" creationId="{F42E089A-A782-BAC0-D490-93C5A851DA00}"/>
          </ac:picMkLst>
        </pc:picChg>
        <pc:picChg chg="mod">
          <ac:chgData name="Emily Cashmore" userId="S::ecashmore@billingshurstprimary.org.uk::8195288c-e7fb-4270-b002-c7e7782d2d06" providerId="AD" clId="Web-{D1146B2B-4A7D-4F98-000D-383137E4E05A}" dt="2024-05-14T14:18:57.400" v="22" actId="1076"/>
          <ac:picMkLst>
            <pc:docMk/>
            <pc:sldMk cId="3107511217" sldId="258"/>
            <ac:picMk id="17" creationId="{041B93BD-AD48-9C21-2291-65E6AA3626B1}"/>
          </ac:picMkLst>
        </pc:picChg>
      </pc:sldChg>
    </pc:docChg>
  </pc:docChgLst>
  <pc:docChgLst>
    <pc:chgData name="Helen Mack" userId="S::hmack@billingshurstprimary.org.uk::8dbf9166-2db2-482f-9c1c-4a34302e9b82" providerId="AD" clId="Web-{96600AE6-84D8-0BF9-F5A7-6E02D4659A21}"/>
    <pc:docChg chg="modSld">
      <pc:chgData name="Helen Mack" userId="S::hmack@billingshurstprimary.org.uk::8dbf9166-2db2-482f-9c1c-4a34302e9b82" providerId="AD" clId="Web-{96600AE6-84D8-0BF9-F5A7-6E02D4659A21}" dt="2024-05-14T16:36:57.151" v="421" actId="20577"/>
      <pc:docMkLst>
        <pc:docMk/>
      </pc:docMkLst>
      <pc:sldChg chg="addSp delSp modSp">
        <pc:chgData name="Helen Mack" userId="S::hmack@billingshurstprimary.org.uk::8dbf9166-2db2-482f-9c1c-4a34302e9b82" providerId="AD" clId="Web-{96600AE6-84D8-0BF9-F5A7-6E02D4659A21}" dt="2024-05-14T16:36:57.151" v="421" actId="20577"/>
        <pc:sldMkLst>
          <pc:docMk/>
          <pc:sldMk cId="3107511217" sldId="258"/>
        </pc:sldMkLst>
        <pc:spChg chg="mod">
          <ac:chgData name="Helen Mack" userId="S::hmack@billingshurstprimary.org.uk::8dbf9166-2db2-482f-9c1c-4a34302e9b82" providerId="AD" clId="Web-{96600AE6-84D8-0BF9-F5A7-6E02D4659A21}" dt="2024-05-14T16:36:57.151" v="421" actId="20577"/>
          <ac:spMkLst>
            <pc:docMk/>
            <pc:sldMk cId="3107511217" sldId="258"/>
            <ac:spMk id="3" creationId="{3825C418-8CD6-22D0-2C69-886D55A2728C}"/>
          </ac:spMkLst>
        </pc:spChg>
        <pc:spChg chg="add mod">
          <ac:chgData name="Helen Mack" userId="S::hmack@billingshurstprimary.org.uk::8dbf9166-2db2-482f-9c1c-4a34302e9b82" providerId="AD" clId="Web-{96600AE6-84D8-0BF9-F5A7-6E02D4659A21}" dt="2024-05-14T16:36:14.962" v="400" actId="1076"/>
          <ac:spMkLst>
            <pc:docMk/>
            <pc:sldMk cId="3107511217" sldId="258"/>
            <ac:spMk id="4" creationId="{E1D9E5C5-13B2-8F0C-21F1-4B2B7DC397EF}"/>
          </ac:spMkLst>
        </pc:spChg>
        <pc:picChg chg="add del mod">
          <ac:chgData name="Helen Mack" userId="S::hmack@billingshurstprimary.org.uk::8dbf9166-2db2-482f-9c1c-4a34302e9b82" providerId="AD" clId="Web-{96600AE6-84D8-0BF9-F5A7-6E02D4659A21}" dt="2024-05-14T16:36:08.743" v="398"/>
          <ac:picMkLst>
            <pc:docMk/>
            <pc:sldMk cId="3107511217" sldId="258"/>
            <ac:picMk id="5" creationId="{1B13B053-9F87-D5EA-A3A3-3A416AC0E041}"/>
          </ac:picMkLst>
        </pc:picChg>
        <pc:picChg chg="add mod">
          <ac:chgData name="Helen Mack" userId="S::hmack@billingshurstprimary.org.uk::8dbf9166-2db2-482f-9c1c-4a34302e9b82" providerId="AD" clId="Web-{96600AE6-84D8-0BF9-F5A7-6E02D4659A21}" dt="2024-05-14T16:36:28.338" v="403" actId="1076"/>
          <ac:picMkLst>
            <pc:docMk/>
            <pc:sldMk cId="3107511217" sldId="258"/>
            <ac:picMk id="7" creationId="{46A44D29-889C-4DFF-5E8E-A6738E347892}"/>
          </ac:picMkLst>
        </pc:picChg>
        <pc:picChg chg="add mod">
          <ac:chgData name="Helen Mack" userId="S::hmack@billingshurstprimary.org.uk::8dbf9166-2db2-482f-9c1c-4a34302e9b82" providerId="AD" clId="Web-{96600AE6-84D8-0BF9-F5A7-6E02D4659A21}" dt="2024-05-14T16:36:30.572" v="404" actId="1076"/>
          <ac:picMkLst>
            <pc:docMk/>
            <pc:sldMk cId="3107511217" sldId="258"/>
            <ac:picMk id="9" creationId="{304E3352-036A-80CD-AC07-64B170238CF7}"/>
          </ac:picMkLst>
        </pc:picChg>
        <pc:picChg chg="mod">
          <ac:chgData name="Helen Mack" userId="S::hmack@billingshurstprimary.org.uk::8dbf9166-2db2-482f-9c1c-4a34302e9b82" providerId="AD" clId="Web-{96600AE6-84D8-0BF9-F5A7-6E02D4659A21}" dt="2024-05-14T16:32:13.470" v="363" actId="1076"/>
          <ac:picMkLst>
            <pc:docMk/>
            <pc:sldMk cId="3107511217" sldId="258"/>
            <ac:picMk id="10" creationId="{AEA34D48-2ECB-3239-72FC-68C590E159AD}"/>
          </ac:picMkLst>
        </pc:picChg>
        <pc:picChg chg="add mod modCrop">
          <ac:chgData name="Helen Mack" userId="S::hmack@billingshurstprimary.org.uk::8dbf9166-2db2-482f-9c1c-4a34302e9b82" providerId="AD" clId="Web-{96600AE6-84D8-0BF9-F5A7-6E02D4659A21}" dt="2024-05-14T16:36:16.259" v="401" actId="1076"/>
          <ac:picMkLst>
            <pc:docMk/>
            <pc:sldMk cId="3107511217" sldId="258"/>
            <ac:picMk id="13" creationId="{95F0B63A-F598-93EE-A7F1-95D347AAA332}"/>
          </ac:picMkLst>
        </pc:picChg>
      </pc:sldChg>
    </pc:docChg>
  </pc:docChgLst>
  <pc:docChgLst>
    <pc:chgData name="Emily Cashmore" userId="S::ecashmore@billingshurstprimary.org.uk::8195288c-e7fb-4270-b002-c7e7782d2d06" providerId="AD" clId="Web-{C7C96777-2C7E-8FBF-E83D-A25B438288FA}"/>
    <pc:docChg chg="delSld modSld">
      <pc:chgData name="Emily Cashmore" userId="S::ecashmore@billingshurstprimary.org.uk::8195288c-e7fb-4270-b002-c7e7782d2d06" providerId="AD" clId="Web-{C7C96777-2C7E-8FBF-E83D-A25B438288FA}" dt="2024-05-14T12:42:08.812" v="66" actId="20577"/>
      <pc:docMkLst>
        <pc:docMk/>
      </pc:docMkLst>
      <pc:sldChg chg="delSp modSp">
        <pc:chgData name="Emily Cashmore" userId="S::ecashmore@billingshurstprimary.org.uk::8195288c-e7fb-4270-b002-c7e7782d2d06" providerId="AD" clId="Web-{C7C96777-2C7E-8FBF-E83D-A25B438288FA}" dt="2024-05-14T12:41:18.044" v="27" actId="20577"/>
        <pc:sldMkLst>
          <pc:docMk/>
          <pc:sldMk cId="3056494461" sldId="256"/>
        </pc:sldMkLst>
        <pc:spChg chg="mod">
          <ac:chgData name="Emily Cashmore" userId="S::ecashmore@billingshurstprimary.org.uk::8195288c-e7fb-4270-b002-c7e7782d2d06" providerId="AD" clId="Web-{C7C96777-2C7E-8FBF-E83D-A25B438288FA}" dt="2024-05-14T12:40:50.871" v="0" actId="20577"/>
          <ac:spMkLst>
            <pc:docMk/>
            <pc:sldMk cId="3056494461" sldId="256"/>
            <ac:spMk id="6" creationId="{445BB84D-5DED-7131-6101-AA57200E4BD8}"/>
          </ac:spMkLst>
        </pc:spChg>
        <pc:spChg chg="mod">
          <ac:chgData name="Emily Cashmore" userId="S::ecashmore@billingshurstprimary.org.uk::8195288c-e7fb-4270-b002-c7e7782d2d06" providerId="AD" clId="Web-{C7C96777-2C7E-8FBF-E83D-A25B438288FA}" dt="2024-05-14T12:41:18.044" v="27" actId="20577"/>
          <ac:spMkLst>
            <pc:docMk/>
            <pc:sldMk cId="3056494461" sldId="256"/>
            <ac:spMk id="11" creationId="{09A37241-9158-57A5-CA54-997A2215684C}"/>
          </ac:spMkLst>
        </pc:spChg>
        <pc:spChg chg="mod">
          <ac:chgData name="Emily Cashmore" userId="S::ecashmore@billingshurstprimary.org.uk::8195288c-e7fb-4270-b002-c7e7782d2d06" providerId="AD" clId="Web-{C7C96777-2C7E-8FBF-E83D-A25B438288FA}" dt="2024-05-14T12:40:58.356" v="8" actId="20577"/>
          <ac:spMkLst>
            <pc:docMk/>
            <pc:sldMk cId="3056494461" sldId="256"/>
            <ac:spMk id="43" creationId="{A9D1A058-CFFF-DE6A-DC46-7EB66A6A1032}"/>
          </ac:spMkLst>
        </pc:spChg>
        <pc:picChg chg="del">
          <ac:chgData name="Emily Cashmore" userId="S::ecashmore@billingshurstprimary.org.uk::8195288c-e7fb-4270-b002-c7e7782d2d06" providerId="AD" clId="Web-{C7C96777-2C7E-8FBF-E83D-A25B438288FA}" dt="2024-05-14T12:41:01.106" v="9"/>
          <ac:picMkLst>
            <pc:docMk/>
            <pc:sldMk cId="3056494461" sldId="256"/>
            <ac:picMk id="13" creationId="{C8141659-D1F5-EF2F-4291-D938A33A8DF7}"/>
          </ac:picMkLst>
        </pc:picChg>
        <pc:picChg chg="del">
          <ac:chgData name="Emily Cashmore" userId="S::ecashmore@billingshurstprimary.org.uk::8195288c-e7fb-4270-b002-c7e7782d2d06" providerId="AD" clId="Web-{C7C96777-2C7E-8FBF-E83D-A25B438288FA}" dt="2024-05-14T12:41:01.747" v="10"/>
          <ac:picMkLst>
            <pc:docMk/>
            <pc:sldMk cId="3056494461" sldId="256"/>
            <ac:picMk id="19" creationId="{5D53BF8C-60E3-D2FE-2865-A69FF560F1E3}"/>
          </ac:picMkLst>
        </pc:picChg>
        <pc:picChg chg="del">
          <ac:chgData name="Emily Cashmore" userId="S::ecashmore@billingshurstprimary.org.uk::8195288c-e7fb-4270-b002-c7e7782d2d06" providerId="AD" clId="Web-{C7C96777-2C7E-8FBF-E83D-A25B438288FA}" dt="2024-05-14T12:41:02.216" v="11"/>
          <ac:picMkLst>
            <pc:docMk/>
            <pc:sldMk cId="3056494461" sldId="256"/>
            <ac:picMk id="20" creationId="{975A8D8E-7820-7B8D-EDFB-EE845E19A272}"/>
          </ac:picMkLst>
        </pc:picChg>
      </pc:sldChg>
      <pc:sldChg chg="delSp modSp">
        <pc:chgData name="Emily Cashmore" userId="S::ecashmore@billingshurstprimary.org.uk::8195288c-e7fb-4270-b002-c7e7782d2d06" providerId="AD" clId="Web-{C7C96777-2C7E-8FBF-E83D-A25B438288FA}" dt="2024-05-14T12:41:45.576" v="53" actId="20577"/>
        <pc:sldMkLst>
          <pc:docMk/>
          <pc:sldMk cId="3107511217" sldId="258"/>
        </pc:sldMkLst>
        <pc:spChg chg="mod">
          <ac:chgData name="Emily Cashmore" userId="S::ecashmore@billingshurstprimary.org.uk::8195288c-e7fb-4270-b002-c7e7782d2d06" providerId="AD" clId="Web-{C7C96777-2C7E-8FBF-E83D-A25B438288FA}" dt="2024-05-14T12:41:45.576" v="53" actId="20577"/>
          <ac:spMkLst>
            <pc:docMk/>
            <pc:sldMk cId="3107511217" sldId="258"/>
            <ac:spMk id="2" creationId="{3825C418-8CD6-22D0-2C69-886D55A2728C}"/>
          </ac:spMkLst>
        </pc:spChg>
        <pc:spChg chg="mod">
          <ac:chgData name="Emily Cashmore" userId="S::ecashmore@billingshurstprimary.org.uk::8195288c-e7fb-4270-b002-c7e7782d2d06" providerId="AD" clId="Web-{C7C96777-2C7E-8FBF-E83D-A25B438288FA}" dt="2024-05-14T12:41:38.170" v="46" actId="20577"/>
          <ac:spMkLst>
            <pc:docMk/>
            <pc:sldMk cId="3107511217" sldId="258"/>
            <ac:spMk id="3" creationId="{3825C418-8CD6-22D0-2C69-886D55A2728C}"/>
          </ac:spMkLst>
        </pc:spChg>
        <pc:spChg chg="del">
          <ac:chgData name="Emily Cashmore" userId="S::ecashmore@billingshurstprimary.org.uk::8195288c-e7fb-4270-b002-c7e7782d2d06" providerId="AD" clId="Web-{C7C96777-2C7E-8FBF-E83D-A25B438288FA}" dt="2024-05-14T12:41:26.576" v="31"/>
          <ac:spMkLst>
            <pc:docMk/>
            <pc:sldMk cId="3107511217" sldId="258"/>
            <ac:spMk id="7" creationId="{61152B68-464D-4B8F-0C78-A389E95F2FBB}"/>
          </ac:spMkLst>
        </pc:spChg>
        <pc:spChg chg="mod">
          <ac:chgData name="Emily Cashmore" userId="S::ecashmore@billingshurstprimary.org.uk::8195288c-e7fb-4270-b002-c7e7782d2d06" providerId="AD" clId="Web-{C7C96777-2C7E-8FBF-E83D-A25B438288FA}" dt="2024-05-14T12:41:31.373" v="39" actId="20577"/>
          <ac:spMkLst>
            <pc:docMk/>
            <pc:sldMk cId="3107511217" sldId="258"/>
            <ac:spMk id="13" creationId="{3653B95E-884A-DF20-CFB4-54FB83DF660E}"/>
          </ac:spMkLst>
        </pc:spChg>
        <pc:picChg chg="del">
          <ac:chgData name="Emily Cashmore" userId="S::ecashmore@billingshurstprimary.org.uk::8195288c-e7fb-4270-b002-c7e7782d2d06" providerId="AD" clId="Web-{C7C96777-2C7E-8FBF-E83D-A25B438288FA}" dt="2024-05-14T12:41:41.967" v="51"/>
          <ac:picMkLst>
            <pc:docMk/>
            <pc:sldMk cId="3107511217" sldId="258"/>
            <ac:picMk id="4" creationId="{801C4F35-CBDC-D277-25A6-932A38FDEFB3}"/>
          </ac:picMkLst>
        </pc:picChg>
        <pc:picChg chg="del">
          <ac:chgData name="Emily Cashmore" userId="S::ecashmore@billingshurstprimary.org.uk::8195288c-e7fb-4270-b002-c7e7782d2d06" providerId="AD" clId="Web-{C7C96777-2C7E-8FBF-E83D-A25B438288FA}" dt="2024-05-14T12:41:40.092" v="47"/>
          <ac:picMkLst>
            <pc:docMk/>
            <pc:sldMk cId="3107511217" sldId="258"/>
            <ac:picMk id="5" creationId="{9892E54E-03E2-2F9D-0C40-30BEE4F3DE5A}"/>
          </ac:picMkLst>
        </pc:picChg>
        <pc:picChg chg="del">
          <ac:chgData name="Emily Cashmore" userId="S::ecashmore@billingshurstprimary.org.uk::8195288c-e7fb-4270-b002-c7e7782d2d06" providerId="AD" clId="Web-{C7C96777-2C7E-8FBF-E83D-A25B438288FA}" dt="2024-05-14T12:41:40.420" v="48"/>
          <ac:picMkLst>
            <pc:docMk/>
            <pc:sldMk cId="3107511217" sldId="258"/>
            <ac:picMk id="6" creationId="{9502D6CD-3BB3-488D-2EE5-51054A973AD7}"/>
          </ac:picMkLst>
        </pc:picChg>
        <pc:picChg chg="del">
          <ac:chgData name="Emily Cashmore" userId="S::ecashmore@billingshurstprimary.org.uk::8195288c-e7fb-4270-b002-c7e7782d2d06" providerId="AD" clId="Web-{C7C96777-2C7E-8FBF-E83D-A25B438288FA}" dt="2024-05-14T12:41:41.186" v="49"/>
          <ac:picMkLst>
            <pc:docMk/>
            <pc:sldMk cId="3107511217" sldId="258"/>
            <ac:picMk id="8" creationId="{CB6A85DC-50A0-45C9-AA68-4C1CFFD2C6C6}"/>
          </ac:picMkLst>
        </pc:picChg>
        <pc:picChg chg="del">
          <ac:chgData name="Emily Cashmore" userId="S::ecashmore@billingshurstprimary.org.uk::8195288c-e7fb-4270-b002-c7e7782d2d06" providerId="AD" clId="Web-{C7C96777-2C7E-8FBF-E83D-A25B438288FA}" dt="2024-05-14T12:41:41.811" v="50"/>
          <ac:picMkLst>
            <pc:docMk/>
            <pc:sldMk cId="3107511217" sldId="258"/>
            <ac:picMk id="9" creationId="{417D4215-F970-0E05-F696-BA24DD863765}"/>
          </ac:picMkLst>
        </pc:picChg>
        <pc:picChg chg="del">
          <ac:chgData name="Emily Cashmore" userId="S::ecashmore@billingshurstprimary.org.uk::8195288c-e7fb-4270-b002-c7e7782d2d06" providerId="AD" clId="Web-{C7C96777-2C7E-8FBF-E83D-A25B438288FA}" dt="2024-05-14T12:41:32.795" v="41"/>
          <ac:picMkLst>
            <pc:docMk/>
            <pc:sldMk cId="3107511217" sldId="258"/>
            <ac:picMk id="10" creationId="{D80FE56B-0F04-025B-EAE9-33FB5EE767C2}"/>
          </ac:picMkLst>
        </pc:picChg>
        <pc:picChg chg="del">
          <ac:chgData name="Emily Cashmore" userId="S::ecashmore@billingshurstprimary.org.uk::8195288c-e7fb-4270-b002-c7e7782d2d06" providerId="AD" clId="Web-{C7C96777-2C7E-8FBF-E83D-A25B438288FA}" dt="2024-05-14T12:41:32.232" v="40"/>
          <ac:picMkLst>
            <pc:docMk/>
            <pc:sldMk cId="3107511217" sldId="258"/>
            <ac:picMk id="11" creationId="{B2A01A9E-737F-E05A-B2BE-C8BF34F86735}"/>
          </ac:picMkLst>
        </pc:picChg>
        <pc:picChg chg="del">
          <ac:chgData name="Emily Cashmore" userId="S::ecashmore@billingshurstprimary.org.uk::8195288c-e7fb-4270-b002-c7e7782d2d06" providerId="AD" clId="Web-{C7C96777-2C7E-8FBF-E83D-A25B438288FA}" dt="2024-05-14T12:41:33.607" v="42"/>
          <ac:picMkLst>
            <pc:docMk/>
            <pc:sldMk cId="3107511217" sldId="258"/>
            <ac:picMk id="12" creationId="{74A498AD-1D04-37C9-056B-DADF51987B3C}"/>
          </ac:picMkLst>
        </pc:picChg>
        <pc:picChg chg="del">
          <ac:chgData name="Emily Cashmore" userId="S::ecashmore@billingshurstprimary.org.uk::8195288c-e7fb-4270-b002-c7e7782d2d06" providerId="AD" clId="Web-{C7C96777-2C7E-8FBF-E83D-A25B438288FA}" dt="2024-05-14T12:41:26.123" v="29"/>
          <ac:picMkLst>
            <pc:docMk/>
            <pc:sldMk cId="3107511217" sldId="258"/>
            <ac:picMk id="14" creationId="{00000000-0000-0000-0000-000000000000}"/>
          </ac:picMkLst>
        </pc:picChg>
        <pc:picChg chg="del">
          <ac:chgData name="Emily Cashmore" userId="S::ecashmore@billingshurstprimary.org.uk::8195288c-e7fb-4270-b002-c7e7782d2d06" providerId="AD" clId="Web-{C7C96777-2C7E-8FBF-E83D-A25B438288FA}" dt="2024-05-14T12:41:26.529" v="30"/>
          <ac:picMkLst>
            <pc:docMk/>
            <pc:sldMk cId="3107511217" sldId="258"/>
            <ac:picMk id="15" creationId="{A3287C77-A0AA-2CC5-4B83-819A119E55B2}"/>
          </ac:picMkLst>
        </pc:picChg>
        <pc:picChg chg="del">
          <ac:chgData name="Emily Cashmore" userId="S::ecashmore@billingshurstprimary.org.uk::8195288c-e7fb-4270-b002-c7e7782d2d06" providerId="AD" clId="Web-{C7C96777-2C7E-8FBF-E83D-A25B438288FA}" dt="2024-05-14T12:41:28.326" v="32"/>
          <ac:picMkLst>
            <pc:docMk/>
            <pc:sldMk cId="3107511217" sldId="258"/>
            <ac:picMk id="16" creationId="{00000000-0000-0000-0000-000000000000}"/>
          </ac:picMkLst>
        </pc:picChg>
      </pc:sldChg>
      <pc:sldChg chg="delSp modSp">
        <pc:chgData name="Emily Cashmore" userId="S::ecashmore@billingshurstprimary.org.uk::8195288c-e7fb-4270-b002-c7e7782d2d06" providerId="AD" clId="Web-{C7C96777-2C7E-8FBF-E83D-A25B438288FA}" dt="2024-05-14T12:42:08.812" v="66" actId="20577"/>
        <pc:sldMkLst>
          <pc:docMk/>
          <pc:sldMk cId="3652208133" sldId="261"/>
        </pc:sldMkLst>
        <pc:spChg chg="mod">
          <ac:chgData name="Emily Cashmore" userId="S::ecashmore@billingshurstprimary.org.uk::8195288c-e7fb-4270-b002-c7e7782d2d06" providerId="AD" clId="Web-{C7C96777-2C7E-8FBF-E83D-A25B438288FA}" dt="2024-05-14T12:42:08.812" v="66" actId="20577"/>
          <ac:spMkLst>
            <pc:docMk/>
            <pc:sldMk cId="3652208133" sldId="261"/>
            <ac:spMk id="5" creationId="{07DEAD6A-6FDD-0EDB-0789-92C25A04D92A}"/>
          </ac:spMkLst>
        </pc:spChg>
        <pc:spChg chg="mod">
          <ac:chgData name="Emily Cashmore" userId="S::ecashmore@billingshurstprimary.org.uk::8195288c-e7fb-4270-b002-c7e7782d2d06" providerId="AD" clId="Web-{C7C96777-2C7E-8FBF-E83D-A25B438288FA}" dt="2024-05-14T12:42:02.249" v="60" actId="20577"/>
          <ac:spMkLst>
            <pc:docMk/>
            <pc:sldMk cId="3652208133" sldId="261"/>
            <ac:spMk id="6" creationId="{665C1CFB-8890-3AED-4021-E4B8688F7B59}"/>
          </ac:spMkLst>
        </pc:spChg>
        <pc:spChg chg="mod">
          <ac:chgData name="Emily Cashmore" userId="S::ecashmore@billingshurstprimary.org.uk::8195288c-e7fb-4270-b002-c7e7782d2d06" providerId="AD" clId="Web-{C7C96777-2C7E-8FBF-E83D-A25B438288FA}" dt="2024-05-14T12:42:04.077" v="62" actId="20577"/>
          <ac:spMkLst>
            <pc:docMk/>
            <pc:sldMk cId="3652208133" sldId="261"/>
            <ac:spMk id="7" creationId="{200F0DB8-5BFB-86EC-AD73-D5390AED7D65}"/>
          </ac:spMkLst>
        </pc:spChg>
        <pc:spChg chg="mod">
          <ac:chgData name="Emily Cashmore" userId="S::ecashmore@billingshurstprimary.org.uk::8195288c-e7fb-4270-b002-c7e7782d2d06" providerId="AD" clId="Web-{C7C96777-2C7E-8FBF-E83D-A25B438288FA}" dt="2024-05-14T12:41:55.327" v="55" actId="20577"/>
          <ac:spMkLst>
            <pc:docMk/>
            <pc:sldMk cId="3652208133" sldId="261"/>
            <ac:spMk id="8" creationId="{00DCFE4B-6CC1-A57F-C999-AE52AA434617}"/>
          </ac:spMkLst>
        </pc:spChg>
        <pc:spChg chg="mod">
          <ac:chgData name="Emily Cashmore" userId="S::ecashmore@billingshurstprimary.org.uk::8195288c-e7fb-4270-b002-c7e7782d2d06" providerId="AD" clId="Web-{C7C96777-2C7E-8FBF-E83D-A25B438288FA}" dt="2024-05-14T12:41:56.592" v="57" actId="20577"/>
          <ac:spMkLst>
            <pc:docMk/>
            <pc:sldMk cId="3652208133" sldId="261"/>
            <ac:spMk id="10" creationId="{482DCEED-90D8-32C7-0B30-EA910D93C734}"/>
          </ac:spMkLst>
        </pc:spChg>
        <pc:spChg chg="mod">
          <ac:chgData name="Emily Cashmore" userId="S::ecashmore@billingshurstprimary.org.uk::8195288c-e7fb-4270-b002-c7e7782d2d06" providerId="AD" clId="Web-{C7C96777-2C7E-8FBF-E83D-A25B438288FA}" dt="2024-05-14T12:41:58.639" v="58" actId="20577"/>
          <ac:spMkLst>
            <pc:docMk/>
            <pc:sldMk cId="3652208133" sldId="261"/>
            <ac:spMk id="11" creationId="{07356A8C-BE87-E032-095E-3EEF00A92AAB}"/>
          </ac:spMkLst>
        </pc:spChg>
        <pc:picChg chg="del">
          <ac:chgData name="Emily Cashmore" userId="S::ecashmore@billingshurstprimary.org.uk::8195288c-e7fb-4270-b002-c7e7782d2d06" providerId="AD" clId="Web-{C7C96777-2C7E-8FBF-E83D-A25B438288FA}" dt="2024-05-14T12:41:59.374" v="59"/>
          <ac:picMkLst>
            <pc:docMk/>
            <pc:sldMk cId="3652208133" sldId="261"/>
            <ac:picMk id="18" creationId="{0B9342EE-4AB4-6C80-B855-D605018F3836}"/>
          </ac:picMkLst>
        </pc:picChg>
      </pc:sldChg>
      <pc:sldChg chg="del">
        <pc:chgData name="Emily Cashmore" userId="S::ecashmore@billingshurstprimary.org.uk::8195288c-e7fb-4270-b002-c7e7782d2d06" providerId="AD" clId="Web-{C7C96777-2C7E-8FBF-E83D-A25B438288FA}" dt="2024-05-14T12:41:20.701" v="28"/>
        <pc:sldMkLst>
          <pc:docMk/>
          <pc:sldMk cId="3505166402" sldId="262"/>
        </pc:sldMkLst>
      </pc:sldChg>
    </pc:docChg>
  </pc:docChgLst>
  <pc:docChgLst>
    <pc:chgData name="Emily Cashmore" userId="S::ecashmore@billingshurstprimary.org.uk::8195288c-e7fb-4270-b002-c7e7782d2d06" providerId="AD" clId="Web-{BBF2C33C-BEF1-A7FF-F882-B938743E11F9}"/>
    <pc:docChg chg="modSld">
      <pc:chgData name="Emily Cashmore" userId="S::ecashmore@billingshurstprimary.org.uk::8195288c-e7fb-4270-b002-c7e7782d2d06" providerId="AD" clId="Web-{BBF2C33C-BEF1-A7FF-F882-B938743E11F9}" dt="2024-05-14T13:58:21.011" v="832" actId="1076"/>
      <pc:docMkLst>
        <pc:docMk/>
      </pc:docMkLst>
      <pc:sldChg chg="modSp">
        <pc:chgData name="Emily Cashmore" userId="S::ecashmore@billingshurstprimary.org.uk::8195288c-e7fb-4270-b002-c7e7782d2d06" providerId="AD" clId="Web-{BBF2C33C-BEF1-A7FF-F882-B938743E11F9}" dt="2024-05-14T12:47:02.251" v="356" actId="20577"/>
        <pc:sldMkLst>
          <pc:docMk/>
          <pc:sldMk cId="3056494461" sldId="256"/>
        </pc:sldMkLst>
        <pc:spChg chg="mod">
          <ac:chgData name="Emily Cashmore" userId="S::ecashmore@billingshurstprimary.org.uk::8195288c-e7fb-4270-b002-c7e7782d2d06" providerId="AD" clId="Web-{BBF2C33C-BEF1-A7FF-F882-B938743E11F9}" dt="2024-05-14T12:47:02.251" v="356" actId="20577"/>
          <ac:spMkLst>
            <pc:docMk/>
            <pc:sldMk cId="3056494461" sldId="256"/>
            <ac:spMk id="11" creationId="{09A37241-9158-57A5-CA54-997A2215684C}"/>
          </ac:spMkLst>
        </pc:spChg>
      </pc:sldChg>
      <pc:sldChg chg="addSp delSp modSp">
        <pc:chgData name="Emily Cashmore" userId="S::ecashmore@billingshurstprimary.org.uk::8195288c-e7fb-4270-b002-c7e7782d2d06" providerId="AD" clId="Web-{BBF2C33C-BEF1-A7FF-F882-B938743E11F9}" dt="2024-05-14T13:58:21.011" v="832" actId="1076"/>
        <pc:sldMkLst>
          <pc:docMk/>
          <pc:sldMk cId="3107511217" sldId="258"/>
        </pc:sldMkLst>
        <pc:spChg chg="mod">
          <ac:chgData name="Emily Cashmore" userId="S::ecashmore@billingshurstprimary.org.uk::8195288c-e7fb-4270-b002-c7e7782d2d06" providerId="AD" clId="Web-{BBF2C33C-BEF1-A7FF-F882-B938743E11F9}" dt="2024-05-14T13:03:06.320" v="828" actId="1076"/>
          <ac:spMkLst>
            <pc:docMk/>
            <pc:sldMk cId="3107511217" sldId="258"/>
            <ac:spMk id="2" creationId="{3825C418-8CD6-22D0-2C69-886D55A2728C}"/>
          </ac:spMkLst>
        </pc:spChg>
        <pc:spChg chg="mod">
          <ac:chgData name="Emily Cashmore" userId="S::ecashmore@billingshurstprimary.org.uk::8195288c-e7fb-4270-b002-c7e7782d2d06" providerId="AD" clId="Web-{BBF2C33C-BEF1-A7FF-F882-B938743E11F9}" dt="2024-05-14T12:58:34.798" v="749" actId="1076"/>
          <ac:spMkLst>
            <pc:docMk/>
            <pc:sldMk cId="3107511217" sldId="258"/>
            <ac:spMk id="3" creationId="{3825C418-8CD6-22D0-2C69-886D55A2728C}"/>
          </ac:spMkLst>
        </pc:spChg>
        <pc:spChg chg="add mod">
          <ac:chgData name="Emily Cashmore" userId="S::ecashmore@billingshurstprimary.org.uk::8195288c-e7fb-4270-b002-c7e7782d2d06" providerId="AD" clId="Web-{BBF2C33C-BEF1-A7FF-F882-B938743E11F9}" dt="2024-05-14T12:55:59.513" v="595" actId="20577"/>
          <ac:spMkLst>
            <pc:docMk/>
            <pc:sldMk cId="3107511217" sldId="258"/>
            <ac:spMk id="6" creationId="{F0BBC8CE-CB0C-53BF-7521-28D161FD8095}"/>
          </ac:spMkLst>
        </pc:spChg>
        <pc:spChg chg="del">
          <ac:chgData name="Emily Cashmore" userId="S::ecashmore@billingshurstprimary.org.uk::8195288c-e7fb-4270-b002-c7e7782d2d06" providerId="AD" clId="Web-{BBF2C33C-BEF1-A7FF-F882-B938743E11F9}" dt="2024-05-14T12:47:10.063" v="358"/>
          <ac:spMkLst>
            <pc:docMk/>
            <pc:sldMk cId="3107511217" sldId="258"/>
            <ac:spMk id="13" creationId="{3653B95E-884A-DF20-CFB4-54FB83DF660E}"/>
          </ac:spMkLst>
        </pc:spChg>
        <pc:picChg chg="add del mod">
          <ac:chgData name="Emily Cashmore" userId="S::ecashmore@billingshurstprimary.org.uk::8195288c-e7fb-4270-b002-c7e7782d2d06" providerId="AD" clId="Web-{BBF2C33C-BEF1-A7FF-F882-B938743E11F9}" dt="2024-05-14T12:46:30.703" v="273"/>
          <ac:picMkLst>
            <pc:docMk/>
            <pc:sldMk cId="3107511217" sldId="258"/>
            <ac:picMk id="4" creationId="{0D7270D4-EB47-581D-DC6E-5ED1F208C6C2}"/>
          </ac:picMkLst>
        </pc:picChg>
        <pc:picChg chg="add del mod">
          <ac:chgData name="Emily Cashmore" userId="S::ecashmore@billingshurstprimary.org.uk::8195288c-e7fb-4270-b002-c7e7782d2d06" providerId="AD" clId="Web-{BBF2C33C-BEF1-A7FF-F882-B938743E11F9}" dt="2024-05-14T12:49:35.504" v="378"/>
          <ac:picMkLst>
            <pc:docMk/>
            <pc:sldMk cId="3107511217" sldId="258"/>
            <ac:picMk id="7" creationId="{8A1AE542-F062-8D56-679C-94469B508F15}"/>
          </ac:picMkLst>
        </pc:picChg>
        <pc:picChg chg="add mod modCrop">
          <ac:chgData name="Emily Cashmore" userId="S::ecashmore@billingshurstprimary.org.uk::8195288c-e7fb-4270-b002-c7e7782d2d06" providerId="AD" clId="Web-{BBF2C33C-BEF1-A7FF-F882-B938743E11F9}" dt="2024-05-14T12:56:16.388" v="601" actId="1076"/>
          <ac:picMkLst>
            <pc:docMk/>
            <pc:sldMk cId="3107511217" sldId="258"/>
            <ac:picMk id="8" creationId="{F17DACA9-4966-7119-C321-880AE80A394A}"/>
          </ac:picMkLst>
        </pc:picChg>
        <pc:picChg chg="add del mod">
          <ac:chgData name="Emily Cashmore" userId="S::ecashmore@billingshurstprimary.org.uk::8195288c-e7fb-4270-b002-c7e7782d2d06" providerId="AD" clId="Web-{BBF2C33C-BEF1-A7FF-F882-B938743E11F9}" dt="2024-05-14T12:53:48.119" v="428"/>
          <ac:picMkLst>
            <pc:docMk/>
            <pc:sldMk cId="3107511217" sldId="258"/>
            <ac:picMk id="9" creationId="{F36795F3-2105-5C6E-9707-4E8D773BD639}"/>
          </ac:picMkLst>
        </pc:picChg>
        <pc:picChg chg="add mod">
          <ac:chgData name="Emily Cashmore" userId="S::ecashmore@billingshurstprimary.org.uk::8195288c-e7fb-4270-b002-c7e7782d2d06" providerId="AD" clId="Web-{BBF2C33C-BEF1-A7FF-F882-B938743E11F9}" dt="2024-05-14T12:56:31.748" v="607" actId="1076"/>
          <ac:picMkLst>
            <pc:docMk/>
            <pc:sldMk cId="3107511217" sldId="258"/>
            <ac:picMk id="10" creationId="{AEA34D48-2ECB-3239-72FC-68C590E159AD}"/>
          </ac:picMkLst>
        </pc:picChg>
        <pc:picChg chg="add mod modCrop">
          <ac:chgData name="Emily Cashmore" userId="S::ecashmore@billingshurstprimary.org.uk::8195288c-e7fb-4270-b002-c7e7782d2d06" providerId="AD" clId="Web-{BBF2C33C-BEF1-A7FF-F882-B938743E11F9}" dt="2024-05-14T13:02:56.663" v="826" actId="1076"/>
          <ac:picMkLst>
            <pc:docMk/>
            <pc:sldMk cId="3107511217" sldId="258"/>
            <ac:picMk id="11" creationId="{D4A5C36C-1598-85BB-0E4B-2E7DA88FA349}"/>
          </ac:picMkLst>
        </pc:picChg>
        <pc:picChg chg="add mod">
          <ac:chgData name="Emily Cashmore" userId="S::ecashmore@billingshurstprimary.org.uk::8195288c-e7fb-4270-b002-c7e7782d2d06" providerId="AD" clId="Web-{BBF2C33C-BEF1-A7FF-F882-B938743E11F9}" dt="2024-05-14T13:02:31.787" v="811" actId="1076"/>
          <ac:picMkLst>
            <pc:docMk/>
            <pc:sldMk cId="3107511217" sldId="258"/>
            <ac:picMk id="12" creationId="{E070EFEE-19F4-5B06-D936-51B3C3EB5D64}"/>
          </ac:picMkLst>
        </pc:picChg>
        <pc:picChg chg="add mod">
          <ac:chgData name="Emily Cashmore" userId="S::ecashmore@billingshurstprimary.org.uk::8195288c-e7fb-4270-b002-c7e7782d2d06" providerId="AD" clId="Web-{BBF2C33C-BEF1-A7FF-F882-B938743E11F9}" dt="2024-05-14T13:58:09.464" v="830" actId="1076"/>
          <ac:picMkLst>
            <pc:docMk/>
            <pc:sldMk cId="3107511217" sldId="258"/>
            <ac:picMk id="14" creationId="{693096A8-F679-CB80-DE1E-757468CE7657}"/>
          </ac:picMkLst>
        </pc:picChg>
        <pc:picChg chg="add del mod">
          <ac:chgData name="Emily Cashmore" userId="S::ecashmore@billingshurstprimary.org.uk::8195288c-e7fb-4270-b002-c7e7782d2d06" providerId="AD" clId="Web-{BBF2C33C-BEF1-A7FF-F882-B938743E11F9}" dt="2024-05-14T13:00:31.019" v="783"/>
          <ac:picMkLst>
            <pc:docMk/>
            <pc:sldMk cId="3107511217" sldId="258"/>
            <ac:picMk id="15" creationId="{9C7C4D9B-BD24-41AC-E5D1-FEC794A2C5AA}"/>
          </ac:picMkLst>
        </pc:picChg>
        <pc:picChg chg="add mod">
          <ac:chgData name="Emily Cashmore" userId="S::ecashmore@billingshurstprimary.org.uk::8195288c-e7fb-4270-b002-c7e7782d2d06" providerId="AD" clId="Web-{BBF2C33C-BEF1-A7FF-F882-B938743E11F9}" dt="2024-05-14T13:58:21.011" v="832" actId="1076"/>
          <ac:picMkLst>
            <pc:docMk/>
            <pc:sldMk cId="3107511217" sldId="258"/>
            <ac:picMk id="16" creationId="{F42E089A-A782-BAC0-D490-93C5A851DA00}"/>
          </ac:picMkLst>
        </pc:picChg>
        <pc:picChg chg="add mod">
          <ac:chgData name="Emily Cashmore" userId="S::ecashmore@billingshurstprimary.org.uk::8195288c-e7fb-4270-b002-c7e7782d2d06" providerId="AD" clId="Web-{BBF2C33C-BEF1-A7FF-F882-B938743E11F9}" dt="2024-05-14T13:02:55.069" v="825" actId="1076"/>
          <ac:picMkLst>
            <pc:docMk/>
            <pc:sldMk cId="3107511217" sldId="258"/>
            <ac:picMk id="17" creationId="{041B93BD-AD48-9C21-2291-65E6AA3626B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FEC59E-F033-3947-B009-275522EF0869}" type="datetimeFigureOut">
              <a:rPr lang="en-US" smtClean="0"/>
              <a:t>5/14/2024</a:t>
            </a:fld>
            <a:endParaRPr lang="en-US"/>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183666-F388-9342-8109-A43F082C4030}" type="slidenum">
              <a:rPr lang="en-US" smtClean="0"/>
              <a:t>‹#›</a:t>
            </a:fld>
            <a:endParaRPr lang="en-US"/>
          </a:p>
        </p:txBody>
      </p:sp>
    </p:spTree>
    <p:extLst>
      <p:ext uri="{BB962C8B-B14F-4D97-AF65-F5344CB8AC3E}">
        <p14:creationId xmlns:p14="http://schemas.microsoft.com/office/powerpoint/2010/main" val="2276567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183666-F388-9342-8109-A43F082C4030}" type="slidenum">
              <a:rPr lang="en-US" smtClean="0"/>
              <a:t>1</a:t>
            </a:fld>
            <a:endParaRPr lang="en-US"/>
          </a:p>
        </p:txBody>
      </p:sp>
    </p:spTree>
    <p:extLst>
      <p:ext uri="{BB962C8B-B14F-4D97-AF65-F5344CB8AC3E}">
        <p14:creationId xmlns:p14="http://schemas.microsoft.com/office/powerpoint/2010/main" val="94292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183666-F388-9342-8109-A43F082C4030}" type="slidenum">
              <a:rPr lang="en-US" smtClean="0"/>
              <a:t>3</a:t>
            </a:fld>
            <a:endParaRPr lang="en-US"/>
          </a:p>
        </p:txBody>
      </p:sp>
    </p:spTree>
    <p:extLst>
      <p:ext uri="{BB962C8B-B14F-4D97-AF65-F5344CB8AC3E}">
        <p14:creationId xmlns:p14="http://schemas.microsoft.com/office/powerpoint/2010/main" val="540825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GB"/>
              <a:t>Click to edit Master title style</a:t>
            </a:r>
            <a:endParaRPr lang="en-US"/>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FFC8712D-A236-BB42-8CBE-8CB6DFA7E946}" type="datetimeFigureOut">
              <a:rPr lang="en-US" smtClean="0"/>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3500784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FC8712D-A236-BB42-8CBE-8CB6DFA7E946}" type="datetimeFigureOut">
              <a:rPr lang="en-US" smtClean="0"/>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2267430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FC8712D-A236-BB42-8CBE-8CB6DFA7E946}" type="datetimeFigureOut">
              <a:rPr lang="en-US" smtClean="0"/>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3611143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FC8712D-A236-BB42-8CBE-8CB6DFA7E946}" type="datetimeFigureOut">
              <a:rPr lang="en-US" smtClean="0"/>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3410110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FC8712D-A236-BB42-8CBE-8CB6DFA7E946}" type="datetimeFigureOut">
              <a:rPr lang="en-US" smtClean="0"/>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1322725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71488"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3471863"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FFC8712D-A236-BB42-8CBE-8CB6DFA7E946}" type="datetimeFigureOut">
              <a:rPr lang="en-US" smtClean="0"/>
              <a:t>5/14/2024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3908939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GB"/>
              <a:t>Click to edit Master title style</a:t>
            </a:r>
            <a:endParaRPr lang="en-US"/>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FFC8712D-A236-BB42-8CBE-8CB6DFA7E946}" type="datetimeFigureOut">
              <a:rPr lang="en-US" smtClean="0"/>
              <a:t>5/14/2024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3917812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FFC8712D-A236-BB42-8CBE-8CB6DFA7E946}" type="datetimeFigureOut">
              <a:rPr lang="en-US" smtClean="0"/>
              <a:t>5/14/2024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2582083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C8712D-A236-BB42-8CBE-8CB6DFA7E946}" type="datetimeFigureOut">
              <a:rPr lang="en-US" smtClean="0"/>
              <a:t>5/14/2024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1360188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FFC8712D-A236-BB42-8CBE-8CB6DFA7E946}" type="datetimeFigureOut">
              <a:rPr lang="en-US" smtClean="0"/>
              <a:t>5/14/2024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2764087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FFC8712D-A236-BB42-8CBE-8CB6DFA7E946}" type="datetimeFigureOut">
              <a:rPr lang="en-US" smtClean="0"/>
              <a:t>5/14/2024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1528362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FFC8712D-A236-BB42-8CBE-8CB6DFA7E946}" type="datetimeFigureOut">
              <a:rPr lang="en-US" smtClean="0"/>
              <a:t>5/14/2024</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906EBF98-59FA-CD41-BE30-64EA9456E689}" type="slidenum">
              <a:rPr lang="en-US" smtClean="0"/>
              <a:t>‹#›</a:t>
            </a:fld>
            <a:endParaRPr lang="en-US"/>
          </a:p>
        </p:txBody>
      </p:sp>
    </p:spTree>
    <p:extLst>
      <p:ext uri="{BB962C8B-B14F-4D97-AF65-F5344CB8AC3E}">
        <p14:creationId xmlns:p14="http://schemas.microsoft.com/office/powerpoint/2010/main" val="35327756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hyperlink" Target="http://www.professionalrubbersurfaces.com/" TargetMode="External"/><Relationship Id="rId26" Type="http://schemas.openxmlformats.org/officeDocument/2006/relationships/image" Target="../media/image37.svg"/><Relationship Id="rId3" Type="http://schemas.openxmlformats.org/officeDocument/2006/relationships/hyperlink" Target="http://www.facebook.com/BillingshurstPrimary" TargetMode="External"/><Relationship Id="rId21" Type="http://schemas.microsoft.com/office/2007/relationships/hdphoto" Target="../media/hdphoto2.wdp"/><Relationship Id="rId7" Type="http://schemas.microsoft.com/office/2007/relationships/hdphoto" Target="../media/hdphoto1.wdp"/><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6.png"/><Relationship Id="rId2" Type="http://schemas.openxmlformats.org/officeDocument/2006/relationships/notesSlide" Target="../notesSlides/notesSlide2.xml"/><Relationship Id="rId16" Type="http://schemas.openxmlformats.org/officeDocument/2006/relationships/image" Target="../media/image30.png"/><Relationship Id="rId20" Type="http://schemas.openxmlformats.org/officeDocument/2006/relationships/image" Target="../media/image33.png"/><Relationship Id="rId29"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5.png"/><Relationship Id="rId24" Type="http://schemas.openxmlformats.org/officeDocument/2006/relationships/image" Target="../media/image35.png"/><Relationship Id="rId5" Type="http://schemas.openxmlformats.org/officeDocument/2006/relationships/hyperlink" Target="mailto:bpsca@billingshurstprimary.org.uk" TargetMode="External"/><Relationship Id="rId15" Type="http://schemas.openxmlformats.org/officeDocument/2006/relationships/image" Target="../media/image29.gif"/><Relationship Id="rId23" Type="http://schemas.openxmlformats.org/officeDocument/2006/relationships/image" Target="../media/image34.png"/><Relationship Id="rId28" Type="http://schemas.openxmlformats.org/officeDocument/2006/relationships/image" Target="../media/image39.png"/><Relationship Id="rId10" Type="http://schemas.openxmlformats.org/officeDocument/2006/relationships/image" Target="../media/image24.png"/><Relationship Id="rId19" Type="http://schemas.openxmlformats.org/officeDocument/2006/relationships/image" Target="../media/image32.jpeg"/><Relationship Id="rId31" Type="http://schemas.openxmlformats.org/officeDocument/2006/relationships/image" Target="../media/image42.png"/><Relationship Id="rId4" Type="http://schemas.openxmlformats.org/officeDocument/2006/relationships/image" Target="../media/image20.jpeg"/><Relationship Id="rId9" Type="http://schemas.openxmlformats.org/officeDocument/2006/relationships/image" Target="../media/image23.jpeg"/><Relationship Id="rId14" Type="http://schemas.openxmlformats.org/officeDocument/2006/relationships/image" Target="../media/image28.png"/><Relationship Id="rId22" Type="http://schemas.openxmlformats.org/officeDocument/2006/relationships/hyperlink" Target="http://www.woodlouseindustries.com/" TargetMode="External"/><Relationship Id="rId27" Type="http://schemas.openxmlformats.org/officeDocument/2006/relationships/image" Target="../media/image38.png"/><Relationship Id="rId30"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page1image61162096">
            <a:extLst>
              <a:ext uri="{FF2B5EF4-FFF2-40B4-BE49-F238E27FC236}">
                <a16:creationId xmlns:a16="http://schemas.microsoft.com/office/drawing/2014/main" id="{916DF2AF-05C4-21A7-FE03-D8D4ED80E32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675" y="6350"/>
            <a:ext cx="1143000" cy="118110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A9D1A058-CFFF-DE6A-DC46-7EB66A6A1032}"/>
              </a:ext>
            </a:extLst>
          </p:cNvPr>
          <p:cNvSpPr txBox="1"/>
          <p:nvPr/>
        </p:nvSpPr>
        <p:spPr>
          <a:xfrm>
            <a:off x="104042" y="1885728"/>
            <a:ext cx="6564634" cy="1077218"/>
          </a:xfrm>
          <a:prstGeom prst="rect">
            <a:avLst/>
          </a:prstGeom>
          <a:noFill/>
          <a:ln w="12700">
            <a:solidFill>
              <a:srgbClr val="0070C0"/>
            </a:solidFill>
          </a:ln>
        </p:spPr>
        <p:txBody>
          <a:bodyPr wrap="square" lIns="91440" tIns="45720" rIns="91440" bIns="45720" rtlCol="0" anchor="t">
            <a:spAutoFit/>
          </a:bodyPr>
          <a:lstStyle/>
          <a:p>
            <a:r>
              <a:rPr lang="en-US" sz="1200" dirty="0">
                <a:cs typeface="Calibri"/>
              </a:rPr>
              <a:t>Dear Parents and Carers,</a:t>
            </a:r>
            <a:endParaRPr lang="en-US" sz="1200" dirty="0">
              <a:ea typeface="Calibri"/>
              <a:cs typeface="Calibri"/>
            </a:endParaRPr>
          </a:p>
          <a:p>
            <a:endParaRPr lang="en-US" sz="1200" dirty="0">
              <a:ea typeface="Calibri"/>
              <a:cs typeface="Calibri"/>
            </a:endParaRPr>
          </a:p>
          <a:p>
            <a:endParaRPr lang="en-US" sz="700" dirty="0">
              <a:ea typeface="Calibri"/>
              <a:cs typeface="Calibri"/>
            </a:endParaRPr>
          </a:p>
          <a:p>
            <a:endParaRPr lang="en-US" sz="700" dirty="0">
              <a:ea typeface="Calibri"/>
              <a:cs typeface="Calibri"/>
            </a:endParaRPr>
          </a:p>
          <a:p>
            <a:endParaRPr lang="en-US" sz="700" dirty="0">
              <a:ea typeface="Calibri"/>
              <a:cs typeface="Calibri"/>
            </a:endParaRPr>
          </a:p>
          <a:p>
            <a:endParaRPr lang="en-US" sz="700" dirty="0">
              <a:ea typeface="Calibri"/>
              <a:cs typeface="Calibri"/>
            </a:endParaRPr>
          </a:p>
          <a:p>
            <a:endParaRPr lang="en-US" sz="1200" dirty="0">
              <a:ea typeface="Calibri"/>
              <a:cs typeface="Calibri"/>
            </a:endParaRPr>
          </a:p>
        </p:txBody>
      </p:sp>
      <p:sp>
        <p:nvSpPr>
          <p:cNvPr id="6" name="TextBox 5">
            <a:extLst>
              <a:ext uri="{FF2B5EF4-FFF2-40B4-BE49-F238E27FC236}">
                <a16:creationId xmlns:a16="http://schemas.microsoft.com/office/drawing/2014/main" id="{445BB84D-5DED-7131-6101-AA57200E4BD8}"/>
              </a:ext>
            </a:extLst>
          </p:cNvPr>
          <p:cNvSpPr txBox="1"/>
          <p:nvPr/>
        </p:nvSpPr>
        <p:spPr>
          <a:xfrm>
            <a:off x="1" y="1177895"/>
            <a:ext cx="6874985" cy="584775"/>
          </a:xfrm>
          <a:prstGeom prst="rect">
            <a:avLst/>
          </a:prstGeom>
          <a:solidFill>
            <a:schemeClr val="accent1"/>
          </a:solidFill>
        </p:spPr>
        <p:txBody>
          <a:bodyPr wrap="square" lIns="91440" tIns="45720" rIns="91440" bIns="45720" rtlCol="0" anchor="t">
            <a:spAutoFit/>
          </a:bodyPr>
          <a:lstStyle/>
          <a:p>
            <a:pPr algn="just"/>
            <a:r>
              <a:rPr lang="en-US" sz="2000" b="1" dirty="0">
                <a:solidFill>
                  <a:srgbClr val="FFF2CC"/>
                </a:solidFill>
                <a:latin typeface="Verdana"/>
                <a:ea typeface="Verdana"/>
                <a:cs typeface="Verdana" panose="020B0604030504040204" pitchFamily="34" charset="0"/>
              </a:rPr>
              <a:t>Newsletter</a:t>
            </a:r>
            <a:r>
              <a:rPr lang="en-US" dirty="0">
                <a:solidFill>
                  <a:schemeClr val="bg2"/>
                </a:solidFill>
                <a:latin typeface="Verdana"/>
                <a:ea typeface="Verdana"/>
                <a:cs typeface="Verdana" panose="020B0604030504040204" pitchFamily="34" charset="0"/>
              </a:rPr>
              <a:t> 17th May</a:t>
            </a:r>
          </a:p>
          <a:p>
            <a:pPr algn="just"/>
            <a:r>
              <a:rPr lang="en-US" sz="1200" i="1" dirty="0">
                <a:solidFill>
                  <a:schemeClr val="accent6">
                    <a:lumMod val="60000"/>
                    <a:lumOff val="40000"/>
                  </a:schemeClr>
                </a:solidFill>
                <a:latin typeface="Verdana"/>
                <a:ea typeface="Verdana"/>
                <a:cs typeface="Verdana" panose="020B0604030504040204" pitchFamily="34" charset="0"/>
              </a:rPr>
              <a:t>Learning, growing and achieving excellence together</a:t>
            </a:r>
            <a:r>
              <a:rPr lang="en-US" sz="1200" i="1" dirty="0">
                <a:solidFill>
                  <a:schemeClr val="accent6">
                    <a:lumMod val="60000"/>
                    <a:lumOff val="40000"/>
                  </a:schemeClr>
                </a:solidFill>
              </a:rPr>
              <a:t>   </a:t>
            </a:r>
            <a:r>
              <a:rPr lang="en-US" sz="1200" i="1" dirty="0"/>
              <a:t>     </a:t>
            </a:r>
            <a:endParaRPr lang="en-US" i="1" dirty="0">
              <a:cs typeface="Calibri"/>
            </a:endParaRPr>
          </a:p>
        </p:txBody>
      </p:sp>
      <p:pic>
        <p:nvPicPr>
          <p:cNvPr id="2" name="Picture 1">
            <a:extLst>
              <a:ext uri="{FF2B5EF4-FFF2-40B4-BE49-F238E27FC236}">
                <a16:creationId xmlns:a16="http://schemas.microsoft.com/office/drawing/2014/main" id="{D69E320A-ABA4-9323-44F9-47C5A9DE748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599993" y="15091615"/>
            <a:ext cx="3431184" cy="2571750"/>
          </a:xfrm>
          <a:prstGeom prst="rect">
            <a:avLst/>
          </a:prstGeom>
        </p:spPr>
      </p:pic>
      <p:pic>
        <p:nvPicPr>
          <p:cNvPr id="4" name="Picture 3">
            <a:extLst>
              <a:ext uri="{FF2B5EF4-FFF2-40B4-BE49-F238E27FC236}">
                <a16:creationId xmlns:a16="http://schemas.microsoft.com/office/drawing/2014/main" id="{45C3DC82-7892-B27B-C9A9-B7467BD16F4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790615" y="15282115"/>
            <a:ext cx="3431184" cy="4572000"/>
          </a:xfrm>
          <a:prstGeom prst="rect">
            <a:avLst/>
          </a:prstGeom>
        </p:spPr>
      </p:pic>
      <p:pic>
        <p:nvPicPr>
          <p:cNvPr id="5" name="Picture 4">
            <a:extLst>
              <a:ext uri="{FF2B5EF4-FFF2-40B4-BE49-F238E27FC236}">
                <a16:creationId xmlns:a16="http://schemas.microsoft.com/office/drawing/2014/main" id="{86BAB6CE-DD2C-52FA-20E9-88BCDCDC62A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981236" y="15472615"/>
            <a:ext cx="3431184" cy="3429000"/>
          </a:xfrm>
          <a:prstGeom prst="rect">
            <a:avLst/>
          </a:prstGeom>
        </p:spPr>
      </p:pic>
      <p:pic>
        <p:nvPicPr>
          <p:cNvPr id="7" name="Picture 6">
            <a:extLst>
              <a:ext uri="{FF2B5EF4-FFF2-40B4-BE49-F238E27FC236}">
                <a16:creationId xmlns:a16="http://schemas.microsoft.com/office/drawing/2014/main" id="{43246A1A-3F23-D724-B3AB-630A31D3A41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7171857" y="15663115"/>
            <a:ext cx="3431184" cy="3429000"/>
          </a:xfrm>
          <a:prstGeom prst="rect">
            <a:avLst/>
          </a:prstGeom>
        </p:spPr>
      </p:pic>
      <p:pic>
        <p:nvPicPr>
          <p:cNvPr id="8" name="Picture 7" descr="A young child writing on a book&#10;&#10;Description automatically generated">
            <a:extLst>
              <a:ext uri="{FF2B5EF4-FFF2-40B4-BE49-F238E27FC236}">
                <a16:creationId xmlns:a16="http://schemas.microsoft.com/office/drawing/2014/main" id="{8F236E2A-572B-E5D7-E1A4-B30271968DBD}"/>
              </a:ext>
            </a:extLst>
          </p:cNvPr>
          <p:cNvPicPr>
            <a:picLocks noChangeAspect="1"/>
          </p:cNvPicPr>
          <p:nvPr/>
        </p:nvPicPr>
        <p:blipFill>
          <a:blip r:embed="rId8"/>
          <a:stretch>
            <a:fillRect/>
          </a:stretch>
        </p:blipFill>
        <p:spPr>
          <a:xfrm>
            <a:off x="2493063" y="-9235"/>
            <a:ext cx="1134721" cy="1194600"/>
          </a:xfrm>
          <a:prstGeom prst="rect">
            <a:avLst/>
          </a:prstGeom>
        </p:spPr>
      </p:pic>
      <p:pic>
        <p:nvPicPr>
          <p:cNvPr id="9" name="Picture 8" descr="A group of children walking on a log&#10;&#10;Description automatically generated">
            <a:extLst>
              <a:ext uri="{FF2B5EF4-FFF2-40B4-BE49-F238E27FC236}">
                <a16:creationId xmlns:a16="http://schemas.microsoft.com/office/drawing/2014/main" id="{11EB5261-B27A-7BD3-63B3-72421FB0B092}"/>
              </a:ext>
            </a:extLst>
          </p:cNvPr>
          <p:cNvPicPr>
            <a:picLocks noChangeAspect="1"/>
          </p:cNvPicPr>
          <p:nvPr/>
        </p:nvPicPr>
        <p:blipFill>
          <a:blip r:embed="rId9"/>
          <a:stretch>
            <a:fillRect/>
          </a:stretch>
        </p:blipFill>
        <p:spPr>
          <a:xfrm>
            <a:off x="3602936" y="369"/>
            <a:ext cx="1921564" cy="1200241"/>
          </a:xfrm>
          <a:prstGeom prst="rect">
            <a:avLst/>
          </a:prstGeom>
        </p:spPr>
      </p:pic>
      <p:pic>
        <p:nvPicPr>
          <p:cNvPr id="10" name="Picture 9" descr="Two boys looking through magnifying glass&#10;&#10;Description automatically generated">
            <a:extLst>
              <a:ext uri="{FF2B5EF4-FFF2-40B4-BE49-F238E27FC236}">
                <a16:creationId xmlns:a16="http://schemas.microsoft.com/office/drawing/2014/main" id="{095CC7F4-C5D0-9D10-78AD-FE5B361C2A9A}"/>
              </a:ext>
            </a:extLst>
          </p:cNvPr>
          <p:cNvPicPr>
            <a:picLocks noChangeAspect="1"/>
          </p:cNvPicPr>
          <p:nvPr/>
        </p:nvPicPr>
        <p:blipFill>
          <a:blip r:embed="rId10"/>
          <a:stretch>
            <a:fillRect/>
          </a:stretch>
        </p:blipFill>
        <p:spPr>
          <a:xfrm>
            <a:off x="1134717" y="11182"/>
            <a:ext cx="1358348" cy="1178616"/>
          </a:xfrm>
          <a:prstGeom prst="rect">
            <a:avLst/>
          </a:prstGeom>
        </p:spPr>
      </p:pic>
      <p:pic>
        <p:nvPicPr>
          <p:cNvPr id="12" name="Picture 11" descr="A group of children in a classroom&#10;&#10;Description automatically generated">
            <a:extLst>
              <a:ext uri="{FF2B5EF4-FFF2-40B4-BE49-F238E27FC236}">
                <a16:creationId xmlns:a16="http://schemas.microsoft.com/office/drawing/2014/main" id="{413DE30A-B64A-C5E4-CE16-12D8B2349344}"/>
              </a:ext>
            </a:extLst>
          </p:cNvPr>
          <p:cNvPicPr>
            <a:picLocks noChangeAspect="1"/>
          </p:cNvPicPr>
          <p:nvPr/>
        </p:nvPicPr>
        <p:blipFill>
          <a:blip r:embed="rId11"/>
          <a:stretch>
            <a:fillRect/>
          </a:stretch>
        </p:blipFill>
        <p:spPr>
          <a:xfrm>
            <a:off x="5499653" y="5689"/>
            <a:ext cx="1391479" cy="1173036"/>
          </a:xfrm>
          <a:prstGeom prst="rect">
            <a:avLst/>
          </a:prstGeom>
        </p:spPr>
      </p:pic>
      <p:sp>
        <p:nvSpPr>
          <p:cNvPr id="11" name="TextBox 10">
            <a:extLst>
              <a:ext uri="{FF2B5EF4-FFF2-40B4-BE49-F238E27FC236}">
                <a16:creationId xmlns:a16="http://schemas.microsoft.com/office/drawing/2014/main" id="{09A37241-9158-57A5-CA54-997A2215684C}"/>
              </a:ext>
            </a:extLst>
          </p:cNvPr>
          <p:cNvSpPr txBox="1"/>
          <p:nvPr/>
        </p:nvSpPr>
        <p:spPr>
          <a:xfrm>
            <a:off x="94548" y="6605212"/>
            <a:ext cx="6583623" cy="2308324"/>
          </a:xfrm>
          <a:custGeom>
            <a:avLst/>
            <a:gdLst>
              <a:gd name="connsiteX0" fmla="*/ 0 w 6661616"/>
              <a:gd name="connsiteY0" fmla="*/ 0 h 3477875"/>
              <a:gd name="connsiteX1" fmla="*/ 621751 w 6661616"/>
              <a:gd name="connsiteY1" fmla="*/ 0 h 3477875"/>
              <a:gd name="connsiteX2" fmla="*/ 977037 w 6661616"/>
              <a:gd name="connsiteY2" fmla="*/ 0 h 3477875"/>
              <a:gd name="connsiteX3" fmla="*/ 1398939 w 6661616"/>
              <a:gd name="connsiteY3" fmla="*/ 0 h 3477875"/>
              <a:gd name="connsiteX4" fmla="*/ 2020690 w 6661616"/>
              <a:gd name="connsiteY4" fmla="*/ 0 h 3477875"/>
              <a:gd name="connsiteX5" fmla="*/ 2575825 w 6661616"/>
              <a:gd name="connsiteY5" fmla="*/ 0 h 3477875"/>
              <a:gd name="connsiteX6" fmla="*/ 3064343 w 6661616"/>
              <a:gd name="connsiteY6" fmla="*/ 0 h 3477875"/>
              <a:gd name="connsiteX7" fmla="*/ 3619478 w 6661616"/>
              <a:gd name="connsiteY7" fmla="*/ 0 h 3477875"/>
              <a:gd name="connsiteX8" fmla="*/ 4307845 w 6661616"/>
              <a:gd name="connsiteY8" fmla="*/ 0 h 3477875"/>
              <a:gd name="connsiteX9" fmla="*/ 4729747 w 6661616"/>
              <a:gd name="connsiteY9" fmla="*/ 0 h 3477875"/>
              <a:gd name="connsiteX10" fmla="*/ 5085034 w 6661616"/>
              <a:gd name="connsiteY10" fmla="*/ 0 h 3477875"/>
              <a:gd name="connsiteX11" fmla="*/ 5573552 w 6661616"/>
              <a:gd name="connsiteY11" fmla="*/ 0 h 3477875"/>
              <a:gd name="connsiteX12" fmla="*/ 6128687 w 6661616"/>
              <a:gd name="connsiteY12" fmla="*/ 0 h 3477875"/>
              <a:gd name="connsiteX13" fmla="*/ 6661616 w 6661616"/>
              <a:gd name="connsiteY13" fmla="*/ 0 h 3477875"/>
              <a:gd name="connsiteX14" fmla="*/ 6661616 w 6661616"/>
              <a:gd name="connsiteY14" fmla="*/ 510088 h 3477875"/>
              <a:gd name="connsiteX15" fmla="*/ 6661616 w 6661616"/>
              <a:gd name="connsiteY15" fmla="*/ 1124513 h 3477875"/>
              <a:gd name="connsiteX16" fmla="*/ 6661616 w 6661616"/>
              <a:gd name="connsiteY16" fmla="*/ 1634601 h 3477875"/>
              <a:gd name="connsiteX17" fmla="*/ 6661616 w 6661616"/>
              <a:gd name="connsiteY17" fmla="*/ 2249026 h 3477875"/>
              <a:gd name="connsiteX18" fmla="*/ 6661616 w 6661616"/>
              <a:gd name="connsiteY18" fmla="*/ 2898229 h 3477875"/>
              <a:gd name="connsiteX19" fmla="*/ 6661616 w 6661616"/>
              <a:gd name="connsiteY19" fmla="*/ 3477875 h 3477875"/>
              <a:gd name="connsiteX20" fmla="*/ 6173097 w 6661616"/>
              <a:gd name="connsiteY20" fmla="*/ 3477875 h 3477875"/>
              <a:gd name="connsiteX21" fmla="*/ 5484731 w 6661616"/>
              <a:gd name="connsiteY21" fmla="*/ 3477875 h 3477875"/>
              <a:gd name="connsiteX22" fmla="*/ 4796364 w 6661616"/>
              <a:gd name="connsiteY22" fmla="*/ 3477875 h 3477875"/>
              <a:gd name="connsiteX23" fmla="*/ 4107997 w 6661616"/>
              <a:gd name="connsiteY23" fmla="*/ 3477875 h 3477875"/>
              <a:gd name="connsiteX24" fmla="*/ 3619478 w 6661616"/>
              <a:gd name="connsiteY24" fmla="*/ 3477875 h 3477875"/>
              <a:gd name="connsiteX25" fmla="*/ 2931111 w 6661616"/>
              <a:gd name="connsiteY25" fmla="*/ 3477875 h 3477875"/>
              <a:gd name="connsiteX26" fmla="*/ 2375976 w 6661616"/>
              <a:gd name="connsiteY26" fmla="*/ 3477875 h 3477875"/>
              <a:gd name="connsiteX27" fmla="*/ 1820842 w 6661616"/>
              <a:gd name="connsiteY27" fmla="*/ 3477875 h 3477875"/>
              <a:gd name="connsiteX28" fmla="*/ 1398939 w 6661616"/>
              <a:gd name="connsiteY28" fmla="*/ 3477875 h 3477875"/>
              <a:gd name="connsiteX29" fmla="*/ 710572 w 6661616"/>
              <a:gd name="connsiteY29" fmla="*/ 3477875 h 3477875"/>
              <a:gd name="connsiteX30" fmla="*/ 0 w 6661616"/>
              <a:gd name="connsiteY30" fmla="*/ 3477875 h 3477875"/>
              <a:gd name="connsiteX31" fmla="*/ 0 w 6661616"/>
              <a:gd name="connsiteY31" fmla="*/ 2967787 h 3477875"/>
              <a:gd name="connsiteX32" fmla="*/ 0 w 6661616"/>
              <a:gd name="connsiteY32" fmla="*/ 2353362 h 3477875"/>
              <a:gd name="connsiteX33" fmla="*/ 0 w 6661616"/>
              <a:gd name="connsiteY33" fmla="*/ 1878053 h 3477875"/>
              <a:gd name="connsiteX34" fmla="*/ 0 w 6661616"/>
              <a:gd name="connsiteY34" fmla="*/ 1333185 h 3477875"/>
              <a:gd name="connsiteX35" fmla="*/ 0 w 6661616"/>
              <a:gd name="connsiteY35" fmla="*/ 823097 h 3477875"/>
              <a:gd name="connsiteX36" fmla="*/ 0 w 6661616"/>
              <a:gd name="connsiteY36" fmla="*/ 0 h 347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61616" h="3477875" extrusionOk="0">
                <a:moveTo>
                  <a:pt x="0" y="0"/>
                </a:moveTo>
                <a:cubicBezTo>
                  <a:pt x="204256" y="-21008"/>
                  <a:pt x="337516" y="58225"/>
                  <a:pt x="621751" y="0"/>
                </a:cubicBezTo>
                <a:cubicBezTo>
                  <a:pt x="905986" y="-58225"/>
                  <a:pt x="813922" y="2050"/>
                  <a:pt x="977037" y="0"/>
                </a:cubicBezTo>
                <a:cubicBezTo>
                  <a:pt x="1140152" y="-2050"/>
                  <a:pt x="1191646" y="19040"/>
                  <a:pt x="1398939" y="0"/>
                </a:cubicBezTo>
                <a:cubicBezTo>
                  <a:pt x="1606232" y="-19040"/>
                  <a:pt x="1741716" y="53025"/>
                  <a:pt x="2020690" y="0"/>
                </a:cubicBezTo>
                <a:cubicBezTo>
                  <a:pt x="2299664" y="-53025"/>
                  <a:pt x="2363534" y="933"/>
                  <a:pt x="2575825" y="0"/>
                </a:cubicBezTo>
                <a:cubicBezTo>
                  <a:pt x="2788117" y="-933"/>
                  <a:pt x="2867526" y="43437"/>
                  <a:pt x="3064343" y="0"/>
                </a:cubicBezTo>
                <a:cubicBezTo>
                  <a:pt x="3261160" y="-43437"/>
                  <a:pt x="3362123" y="2314"/>
                  <a:pt x="3619478" y="0"/>
                </a:cubicBezTo>
                <a:cubicBezTo>
                  <a:pt x="3876833" y="-2314"/>
                  <a:pt x="4075808" y="10434"/>
                  <a:pt x="4307845" y="0"/>
                </a:cubicBezTo>
                <a:cubicBezTo>
                  <a:pt x="4539882" y="-10434"/>
                  <a:pt x="4559747" y="20149"/>
                  <a:pt x="4729747" y="0"/>
                </a:cubicBezTo>
                <a:cubicBezTo>
                  <a:pt x="4899747" y="-20149"/>
                  <a:pt x="4967359" y="18302"/>
                  <a:pt x="5085034" y="0"/>
                </a:cubicBezTo>
                <a:cubicBezTo>
                  <a:pt x="5202709" y="-18302"/>
                  <a:pt x="5334724" y="55405"/>
                  <a:pt x="5573552" y="0"/>
                </a:cubicBezTo>
                <a:cubicBezTo>
                  <a:pt x="5812380" y="-55405"/>
                  <a:pt x="5882424" y="32063"/>
                  <a:pt x="6128687" y="0"/>
                </a:cubicBezTo>
                <a:cubicBezTo>
                  <a:pt x="6374951" y="-32063"/>
                  <a:pt x="6467683" y="60878"/>
                  <a:pt x="6661616" y="0"/>
                </a:cubicBezTo>
                <a:cubicBezTo>
                  <a:pt x="6689550" y="251728"/>
                  <a:pt x="6657948" y="264890"/>
                  <a:pt x="6661616" y="510088"/>
                </a:cubicBezTo>
                <a:cubicBezTo>
                  <a:pt x="6665284" y="755286"/>
                  <a:pt x="6635772" y="894291"/>
                  <a:pt x="6661616" y="1124513"/>
                </a:cubicBezTo>
                <a:cubicBezTo>
                  <a:pt x="6687460" y="1354736"/>
                  <a:pt x="6612242" y="1478425"/>
                  <a:pt x="6661616" y="1634601"/>
                </a:cubicBezTo>
                <a:cubicBezTo>
                  <a:pt x="6710990" y="1790777"/>
                  <a:pt x="6617359" y="1976335"/>
                  <a:pt x="6661616" y="2249026"/>
                </a:cubicBezTo>
                <a:cubicBezTo>
                  <a:pt x="6705873" y="2521718"/>
                  <a:pt x="6646656" y="2719636"/>
                  <a:pt x="6661616" y="2898229"/>
                </a:cubicBezTo>
                <a:cubicBezTo>
                  <a:pt x="6676576" y="3076822"/>
                  <a:pt x="6656814" y="3320675"/>
                  <a:pt x="6661616" y="3477875"/>
                </a:cubicBezTo>
                <a:cubicBezTo>
                  <a:pt x="6429479" y="3527156"/>
                  <a:pt x="6395173" y="3468761"/>
                  <a:pt x="6173097" y="3477875"/>
                </a:cubicBezTo>
                <a:cubicBezTo>
                  <a:pt x="5951021" y="3486989"/>
                  <a:pt x="5715048" y="3435389"/>
                  <a:pt x="5484731" y="3477875"/>
                </a:cubicBezTo>
                <a:cubicBezTo>
                  <a:pt x="5254414" y="3520361"/>
                  <a:pt x="5053049" y="3469303"/>
                  <a:pt x="4796364" y="3477875"/>
                </a:cubicBezTo>
                <a:cubicBezTo>
                  <a:pt x="4539679" y="3486447"/>
                  <a:pt x="4303579" y="3449246"/>
                  <a:pt x="4107997" y="3477875"/>
                </a:cubicBezTo>
                <a:cubicBezTo>
                  <a:pt x="3912415" y="3506504"/>
                  <a:pt x="3718844" y="3419345"/>
                  <a:pt x="3619478" y="3477875"/>
                </a:cubicBezTo>
                <a:cubicBezTo>
                  <a:pt x="3520112" y="3536405"/>
                  <a:pt x="3174777" y="3445233"/>
                  <a:pt x="2931111" y="3477875"/>
                </a:cubicBezTo>
                <a:cubicBezTo>
                  <a:pt x="2687445" y="3510517"/>
                  <a:pt x="2537376" y="3456589"/>
                  <a:pt x="2375976" y="3477875"/>
                </a:cubicBezTo>
                <a:cubicBezTo>
                  <a:pt x="2214577" y="3499161"/>
                  <a:pt x="1945497" y="3473038"/>
                  <a:pt x="1820842" y="3477875"/>
                </a:cubicBezTo>
                <a:cubicBezTo>
                  <a:pt x="1696187" y="3482712"/>
                  <a:pt x="1566676" y="3459418"/>
                  <a:pt x="1398939" y="3477875"/>
                </a:cubicBezTo>
                <a:cubicBezTo>
                  <a:pt x="1231202" y="3496332"/>
                  <a:pt x="985609" y="3447608"/>
                  <a:pt x="710572" y="3477875"/>
                </a:cubicBezTo>
                <a:cubicBezTo>
                  <a:pt x="435535" y="3508142"/>
                  <a:pt x="276365" y="3409306"/>
                  <a:pt x="0" y="3477875"/>
                </a:cubicBezTo>
                <a:cubicBezTo>
                  <a:pt x="-32120" y="3260648"/>
                  <a:pt x="50555" y="3080333"/>
                  <a:pt x="0" y="2967787"/>
                </a:cubicBezTo>
                <a:cubicBezTo>
                  <a:pt x="-50555" y="2855241"/>
                  <a:pt x="29276" y="2540837"/>
                  <a:pt x="0" y="2353362"/>
                </a:cubicBezTo>
                <a:cubicBezTo>
                  <a:pt x="-29276" y="2165887"/>
                  <a:pt x="18869" y="2034117"/>
                  <a:pt x="0" y="1878053"/>
                </a:cubicBezTo>
                <a:cubicBezTo>
                  <a:pt x="-18869" y="1721989"/>
                  <a:pt x="15654" y="1470725"/>
                  <a:pt x="0" y="1333185"/>
                </a:cubicBezTo>
                <a:cubicBezTo>
                  <a:pt x="-15654" y="1195645"/>
                  <a:pt x="34346" y="998361"/>
                  <a:pt x="0" y="823097"/>
                </a:cubicBezTo>
                <a:cubicBezTo>
                  <a:pt x="-34346" y="647833"/>
                  <a:pt x="5452" y="325595"/>
                  <a:pt x="0" y="0"/>
                </a:cubicBezTo>
                <a:close/>
              </a:path>
            </a:pathLst>
          </a:custGeom>
          <a:noFill/>
          <a:ln>
            <a:solidFill>
              <a:srgbClr val="00B050"/>
            </a:solidFill>
          </a:ln>
        </p:spPr>
        <p:txBody>
          <a:bodyPr wrap="square" lIns="91440" tIns="45720" rIns="91440" bIns="45720" rtlCol="0" anchor="t">
            <a:spAutoFit/>
          </a:bodyPr>
          <a:lstStyle/>
          <a:p>
            <a:endParaRPr lang="en-US" sz="1200" b="1">
              <a:ea typeface="Calibri"/>
              <a:cs typeface="Calibri"/>
            </a:endParaRPr>
          </a:p>
          <a:p>
            <a:endParaRPr lang="en-US" sz="1200" b="1" dirty="0">
              <a:ea typeface="Calibri"/>
              <a:cs typeface="Calibri"/>
            </a:endParaRPr>
          </a:p>
          <a:p>
            <a:endParaRPr lang="en-US" sz="1200" b="1" dirty="0">
              <a:ea typeface="Calibri"/>
              <a:cs typeface="Calibri"/>
            </a:endParaRPr>
          </a:p>
          <a:p>
            <a:endParaRPr lang="en-US" sz="1200" b="1" dirty="0">
              <a:ea typeface="Calibri"/>
              <a:cs typeface="Calibri"/>
            </a:endParaRPr>
          </a:p>
          <a:p>
            <a:endParaRPr lang="en-US" sz="1200" b="1" dirty="0">
              <a:ea typeface="Calibri"/>
              <a:cs typeface="Calibri"/>
            </a:endParaRPr>
          </a:p>
          <a:p>
            <a:endParaRPr lang="en-US" sz="1200" b="1" dirty="0">
              <a:ea typeface="Calibri"/>
              <a:cs typeface="Calibri"/>
            </a:endParaRPr>
          </a:p>
          <a:p>
            <a:endParaRPr lang="en-US" sz="1200" b="1" dirty="0">
              <a:ea typeface="Calibri"/>
              <a:cs typeface="Calibri"/>
            </a:endParaRPr>
          </a:p>
          <a:p>
            <a:endParaRPr lang="en-US" sz="1200" b="1" dirty="0">
              <a:ea typeface="Calibri"/>
              <a:cs typeface="Calibri"/>
            </a:endParaRPr>
          </a:p>
          <a:p>
            <a:endParaRPr lang="en-US" sz="1200" b="1" dirty="0">
              <a:ea typeface="Calibri"/>
              <a:cs typeface="Calibri"/>
            </a:endParaRPr>
          </a:p>
          <a:p>
            <a:endParaRPr lang="en-US" sz="1200" b="1" dirty="0">
              <a:ea typeface="Calibri"/>
              <a:cs typeface="Calibri"/>
            </a:endParaRPr>
          </a:p>
          <a:p>
            <a:endParaRPr lang="en-US" sz="1200" b="1" dirty="0">
              <a:ea typeface="Calibri"/>
              <a:cs typeface="Calibri"/>
            </a:endParaRPr>
          </a:p>
          <a:p>
            <a:endParaRPr lang="en-US" sz="1200" b="1" dirty="0">
              <a:ea typeface="Calibri"/>
              <a:cs typeface="Calibri"/>
            </a:endParaRPr>
          </a:p>
        </p:txBody>
      </p:sp>
    </p:spTree>
    <p:extLst>
      <p:ext uri="{BB962C8B-B14F-4D97-AF65-F5344CB8AC3E}">
        <p14:creationId xmlns:p14="http://schemas.microsoft.com/office/powerpoint/2010/main" val="3056494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3825C418-8CD6-22D0-2C69-886D55A2728C}"/>
              </a:ext>
            </a:extLst>
          </p:cNvPr>
          <p:cNvSpPr txBox="1"/>
          <p:nvPr/>
        </p:nvSpPr>
        <p:spPr>
          <a:xfrm>
            <a:off x="64268" y="6472433"/>
            <a:ext cx="6715330" cy="3354765"/>
          </a:xfrm>
          <a:custGeom>
            <a:avLst/>
            <a:gdLst>
              <a:gd name="connsiteX0" fmla="*/ 0 w 6661616"/>
              <a:gd name="connsiteY0" fmla="*/ 0 h 3477875"/>
              <a:gd name="connsiteX1" fmla="*/ 621751 w 6661616"/>
              <a:gd name="connsiteY1" fmla="*/ 0 h 3477875"/>
              <a:gd name="connsiteX2" fmla="*/ 977037 w 6661616"/>
              <a:gd name="connsiteY2" fmla="*/ 0 h 3477875"/>
              <a:gd name="connsiteX3" fmla="*/ 1398939 w 6661616"/>
              <a:gd name="connsiteY3" fmla="*/ 0 h 3477875"/>
              <a:gd name="connsiteX4" fmla="*/ 2020690 w 6661616"/>
              <a:gd name="connsiteY4" fmla="*/ 0 h 3477875"/>
              <a:gd name="connsiteX5" fmla="*/ 2575825 w 6661616"/>
              <a:gd name="connsiteY5" fmla="*/ 0 h 3477875"/>
              <a:gd name="connsiteX6" fmla="*/ 3064343 w 6661616"/>
              <a:gd name="connsiteY6" fmla="*/ 0 h 3477875"/>
              <a:gd name="connsiteX7" fmla="*/ 3619478 w 6661616"/>
              <a:gd name="connsiteY7" fmla="*/ 0 h 3477875"/>
              <a:gd name="connsiteX8" fmla="*/ 4307845 w 6661616"/>
              <a:gd name="connsiteY8" fmla="*/ 0 h 3477875"/>
              <a:gd name="connsiteX9" fmla="*/ 4729747 w 6661616"/>
              <a:gd name="connsiteY9" fmla="*/ 0 h 3477875"/>
              <a:gd name="connsiteX10" fmla="*/ 5085034 w 6661616"/>
              <a:gd name="connsiteY10" fmla="*/ 0 h 3477875"/>
              <a:gd name="connsiteX11" fmla="*/ 5573552 w 6661616"/>
              <a:gd name="connsiteY11" fmla="*/ 0 h 3477875"/>
              <a:gd name="connsiteX12" fmla="*/ 6128687 w 6661616"/>
              <a:gd name="connsiteY12" fmla="*/ 0 h 3477875"/>
              <a:gd name="connsiteX13" fmla="*/ 6661616 w 6661616"/>
              <a:gd name="connsiteY13" fmla="*/ 0 h 3477875"/>
              <a:gd name="connsiteX14" fmla="*/ 6661616 w 6661616"/>
              <a:gd name="connsiteY14" fmla="*/ 510088 h 3477875"/>
              <a:gd name="connsiteX15" fmla="*/ 6661616 w 6661616"/>
              <a:gd name="connsiteY15" fmla="*/ 1124513 h 3477875"/>
              <a:gd name="connsiteX16" fmla="*/ 6661616 w 6661616"/>
              <a:gd name="connsiteY16" fmla="*/ 1634601 h 3477875"/>
              <a:gd name="connsiteX17" fmla="*/ 6661616 w 6661616"/>
              <a:gd name="connsiteY17" fmla="*/ 2249026 h 3477875"/>
              <a:gd name="connsiteX18" fmla="*/ 6661616 w 6661616"/>
              <a:gd name="connsiteY18" fmla="*/ 2898229 h 3477875"/>
              <a:gd name="connsiteX19" fmla="*/ 6661616 w 6661616"/>
              <a:gd name="connsiteY19" fmla="*/ 3477875 h 3477875"/>
              <a:gd name="connsiteX20" fmla="*/ 6173097 w 6661616"/>
              <a:gd name="connsiteY20" fmla="*/ 3477875 h 3477875"/>
              <a:gd name="connsiteX21" fmla="*/ 5484731 w 6661616"/>
              <a:gd name="connsiteY21" fmla="*/ 3477875 h 3477875"/>
              <a:gd name="connsiteX22" fmla="*/ 4796364 w 6661616"/>
              <a:gd name="connsiteY22" fmla="*/ 3477875 h 3477875"/>
              <a:gd name="connsiteX23" fmla="*/ 4107997 w 6661616"/>
              <a:gd name="connsiteY23" fmla="*/ 3477875 h 3477875"/>
              <a:gd name="connsiteX24" fmla="*/ 3619478 w 6661616"/>
              <a:gd name="connsiteY24" fmla="*/ 3477875 h 3477875"/>
              <a:gd name="connsiteX25" fmla="*/ 2931111 w 6661616"/>
              <a:gd name="connsiteY25" fmla="*/ 3477875 h 3477875"/>
              <a:gd name="connsiteX26" fmla="*/ 2375976 w 6661616"/>
              <a:gd name="connsiteY26" fmla="*/ 3477875 h 3477875"/>
              <a:gd name="connsiteX27" fmla="*/ 1820842 w 6661616"/>
              <a:gd name="connsiteY27" fmla="*/ 3477875 h 3477875"/>
              <a:gd name="connsiteX28" fmla="*/ 1398939 w 6661616"/>
              <a:gd name="connsiteY28" fmla="*/ 3477875 h 3477875"/>
              <a:gd name="connsiteX29" fmla="*/ 710572 w 6661616"/>
              <a:gd name="connsiteY29" fmla="*/ 3477875 h 3477875"/>
              <a:gd name="connsiteX30" fmla="*/ 0 w 6661616"/>
              <a:gd name="connsiteY30" fmla="*/ 3477875 h 3477875"/>
              <a:gd name="connsiteX31" fmla="*/ 0 w 6661616"/>
              <a:gd name="connsiteY31" fmla="*/ 2967787 h 3477875"/>
              <a:gd name="connsiteX32" fmla="*/ 0 w 6661616"/>
              <a:gd name="connsiteY32" fmla="*/ 2353362 h 3477875"/>
              <a:gd name="connsiteX33" fmla="*/ 0 w 6661616"/>
              <a:gd name="connsiteY33" fmla="*/ 1878053 h 3477875"/>
              <a:gd name="connsiteX34" fmla="*/ 0 w 6661616"/>
              <a:gd name="connsiteY34" fmla="*/ 1333185 h 3477875"/>
              <a:gd name="connsiteX35" fmla="*/ 0 w 6661616"/>
              <a:gd name="connsiteY35" fmla="*/ 823097 h 3477875"/>
              <a:gd name="connsiteX36" fmla="*/ 0 w 6661616"/>
              <a:gd name="connsiteY36" fmla="*/ 0 h 347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61616" h="3477875" extrusionOk="0">
                <a:moveTo>
                  <a:pt x="0" y="0"/>
                </a:moveTo>
                <a:cubicBezTo>
                  <a:pt x="204256" y="-21008"/>
                  <a:pt x="337516" y="58225"/>
                  <a:pt x="621751" y="0"/>
                </a:cubicBezTo>
                <a:cubicBezTo>
                  <a:pt x="905986" y="-58225"/>
                  <a:pt x="813922" y="2050"/>
                  <a:pt x="977037" y="0"/>
                </a:cubicBezTo>
                <a:cubicBezTo>
                  <a:pt x="1140152" y="-2050"/>
                  <a:pt x="1191646" y="19040"/>
                  <a:pt x="1398939" y="0"/>
                </a:cubicBezTo>
                <a:cubicBezTo>
                  <a:pt x="1606232" y="-19040"/>
                  <a:pt x="1741716" y="53025"/>
                  <a:pt x="2020690" y="0"/>
                </a:cubicBezTo>
                <a:cubicBezTo>
                  <a:pt x="2299664" y="-53025"/>
                  <a:pt x="2363534" y="933"/>
                  <a:pt x="2575825" y="0"/>
                </a:cubicBezTo>
                <a:cubicBezTo>
                  <a:pt x="2788117" y="-933"/>
                  <a:pt x="2867526" y="43437"/>
                  <a:pt x="3064343" y="0"/>
                </a:cubicBezTo>
                <a:cubicBezTo>
                  <a:pt x="3261160" y="-43437"/>
                  <a:pt x="3362123" y="2314"/>
                  <a:pt x="3619478" y="0"/>
                </a:cubicBezTo>
                <a:cubicBezTo>
                  <a:pt x="3876833" y="-2314"/>
                  <a:pt x="4075808" y="10434"/>
                  <a:pt x="4307845" y="0"/>
                </a:cubicBezTo>
                <a:cubicBezTo>
                  <a:pt x="4539882" y="-10434"/>
                  <a:pt x="4559747" y="20149"/>
                  <a:pt x="4729747" y="0"/>
                </a:cubicBezTo>
                <a:cubicBezTo>
                  <a:pt x="4899747" y="-20149"/>
                  <a:pt x="4967359" y="18302"/>
                  <a:pt x="5085034" y="0"/>
                </a:cubicBezTo>
                <a:cubicBezTo>
                  <a:pt x="5202709" y="-18302"/>
                  <a:pt x="5334724" y="55405"/>
                  <a:pt x="5573552" y="0"/>
                </a:cubicBezTo>
                <a:cubicBezTo>
                  <a:pt x="5812380" y="-55405"/>
                  <a:pt x="5882424" y="32063"/>
                  <a:pt x="6128687" y="0"/>
                </a:cubicBezTo>
                <a:cubicBezTo>
                  <a:pt x="6374951" y="-32063"/>
                  <a:pt x="6467683" y="60878"/>
                  <a:pt x="6661616" y="0"/>
                </a:cubicBezTo>
                <a:cubicBezTo>
                  <a:pt x="6689550" y="251728"/>
                  <a:pt x="6657948" y="264890"/>
                  <a:pt x="6661616" y="510088"/>
                </a:cubicBezTo>
                <a:cubicBezTo>
                  <a:pt x="6665284" y="755286"/>
                  <a:pt x="6635772" y="894291"/>
                  <a:pt x="6661616" y="1124513"/>
                </a:cubicBezTo>
                <a:cubicBezTo>
                  <a:pt x="6687460" y="1354736"/>
                  <a:pt x="6612242" y="1478425"/>
                  <a:pt x="6661616" y="1634601"/>
                </a:cubicBezTo>
                <a:cubicBezTo>
                  <a:pt x="6710990" y="1790777"/>
                  <a:pt x="6617359" y="1976335"/>
                  <a:pt x="6661616" y="2249026"/>
                </a:cubicBezTo>
                <a:cubicBezTo>
                  <a:pt x="6705873" y="2521718"/>
                  <a:pt x="6646656" y="2719636"/>
                  <a:pt x="6661616" y="2898229"/>
                </a:cubicBezTo>
                <a:cubicBezTo>
                  <a:pt x="6676576" y="3076822"/>
                  <a:pt x="6656814" y="3320675"/>
                  <a:pt x="6661616" y="3477875"/>
                </a:cubicBezTo>
                <a:cubicBezTo>
                  <a:pt x="6429479" y="3527156"/>
                  <a:pt x="6395173" y="3468761"/>
                  <a:pt x="6173097" y="3477875"/>
                </a:cubicBezTo>
                <a:cubicBezTo>
                  <a:pt x="5951021" y="3486989"/>
                  <a:pt x="5715048" y="3435389"/>
                  <a:pt x="5484731" y="3477875"/>
                </a:cubicBezTo>
                <a:cubicBezTo>
                  <a:pt x="5254414" y="3520361"/>
                  <a:pt x="5053049" y="3469303"/>
                  <a:pt x="4796364" y="3477875"/>
                </a:cubicBezTo>
                <a:cubicBezTo>
                  <a:pt x="4539679" y="3486447"/>
                  <a:pt x="4303579" y="3449246"/>
                  <a:pt x="4107997" y="3477875"/>
                </a:cubicBezTo>
                <a:cubicBezTo>
                  <a:pt x="3912415" y="3506504"/>
                  <a:pt x="3718844" y="3419345"/>
                  <a:pt x="3619478" y="3477875"/>
                </a:cubicBezTo>
                <a:cubicBezTo>
                  <a:pt x="3520112" y="3536405"/>
                  <a:pt x="3174777" y="3445233"/>
                  <a:pt x="2931111" y="3477875"/>
                </a:cubicBezTo>
                <a:cubicBezTo>
                  <a:pt x="2687445" y="3510517"/>
                  <a:pt x="2537376" y="3456589"/>
                  <a:pt x="2375976" y="3477875"/>
                </a:cubicBezTo>
                <a:cubicBezTo>
                  <a:pt x="2214577" y="3499161"/>
                  <a:pt x="1945497" y="3473038"/>
                  <a:pt x="1820842" y="3477875"/>
                </a:cubicBezTo>
                <a:cubicBezTo>
                  <a:pt x="1696187" y="3482712"/>
                  <a:pt x="1566676" y="3459418"/>
                  <a:pt x="1398939" y="3477875"/>
                </a:cubicBezTo>
                <a:cubicBezTo>
                  <a:pt x="1231202" y="3496332"/>
                  <a:pt x="985609" y="3447608"/>
                  <a:pt x="710572" y="3477875"/>
                </a:cubicBezTo>
                <a:cubicBezTo>
                  <a:pt x="435535" y="3508142"/>
                  <a:pt x="276365" y="3409306"/>
                  <a:pt x="0" y="3477875"/>
                </a:cubicBezTo>
                <a:cubicBezTo>
                  <a:pt x="-32120" y="3260648"/>
                  <a:pt x="50555" y="3080333"/>
                  <a:pt x="0" y="2967787"/>
                </a:cubicBezTo>
                <a:cubicBezTo>
                  <a:pt x="-50555" y="2855241"/>
                  <a:pt x="29276" y="2540837"/>
                  <a:pt x="0" y="2353362"/>
                </a:cubicBezTo>
                <a:cubicBezTo>
                  <a:pt x="-29276" y="2165887"/>
                  <a:pt x="18869" y="2034117"/>
                  <a:pt x="0" y="1878053"/>
                </a:cubicBezTo>
                <a:cubicBezTo>
                  <a:pt x="-18869" y="1721989"/>
                  <a:pt x="15654" y="1470725"/>
                  <a:pt x="0" y="1333185"/>
                </a:cubicBezTo>
                <a:cubicBezTo>
                  <a:pt x="-15654" y="1195645"/>
                  <a:pt x="34346" y="998361"/>
                  <a:pt x="0" y="823097"/>
                </a:cubicBezTo>
                <a:cubicBezTo>
                  <a:pt x="-34346" y="647833"/>
                  <a:pt x="5452" y="325595"/>
                  <a:pt x="0" y="0"/>
                </a:cubicBezTo>
                <a:close/>
              </a:path>
            </a:pathLst>
          </a:custGeom>
          <a:noFill/>
          <a:ln>
            <a:solidFill>
              <a:schemeClr val="accent2"/>
            </a:solid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latin typeface="Calibri"/>
                <a:cs typeface="Calibri"/>
              </a:rPr>
              <a:t>Year 6 SATs assessments</a:t>
            </a:r>
            <a:endParaRPr lang="en-US" dirty="0"/>
          </a:p>
          <a:p>
            <a:r>
              <a:rPr lang="en-US" sz="1400" dirty="0">
                <a:latin typeface="Calibri"/>
                <a:ea typeface="Calibri"/>
                <a:cs typeface="Calibri"/>
              </a:rPr>
              <a:t>A huge well done to all Year 6 children who took part in assessments this week! We are so incredibly proud of all your hard work, determination and perseverance. Enjoy a lovely weekend relaxing! </a:t>
            </a:r>
          </a:p>
          <a:p>
            <a:endParaRPr lang="en-US" sz="1400" dirty="0">
              <a:solidFill>
                <a:srgbClr val="000000"/>
              </a:solidFill>
              <a:latin typeface="Calibri" panose="020F0502020204030204"/>
              <a:cs typeface="Calibri"/>
            </a:endParaRPr>
          </a:p>
          <a:p>
            <a:endParaRPr lang="en-US" sz="1400" dirty="0">
              <a:solidFill>
                <a:srgbClr val="000000"/>
              </a:solidFill>
              <a:latin typeface="Calibri" panose="020F0502020204030204"/>
              <a:cs typeface="Calibri"/>
            </a:endParaRPr>
          </a:p>
          <a:p>
            <a:endParaRPr lang="en-US" sz="1400" dirty="0">
              <a:solidFill>
                <a:srgbClr val="000000"/>
              </a:solidFill>
              <a:latin typeface="Calibri" panose="020F0502020204030204"/>
              <a:cs typeface="Calibri"/>
            </a:endParaRPr>
          </a:p>
          <a:p>
            <a:endParaRPr lang="en-US" sz="1400" dirty="0">
              <a:solidFill>
                <a:srgbClr val="000000"/>
              </a:solidFill>
              <a:latin typeface="Calibri" panose="020F0502020204030204"/>
              <a:cs typeface="Calibri"/>
            </a:endParaRPr>
          </a:p>
          <a:p>
            <a:endParaRPr lang="en-US" sz="1400" dirty="0">
              <a:solidFill>
                <a:srgbClr val="000000"/>
              </a:solidFill>
              <a:latin typeface="Calibri" panose="020F0502020204030204"/>
              <a:cs typeface="Calibri"/>
            </a:endParaRPr>
          </a:p>
          <a:p>
            <a:endParaRPr lang="en-US" sz="1400" dirty="0">
              <a:solidFill>
                <a:srgbClr val="000000"/>
              </a:solidFill>
              <a:latin typeface="Calibri" panose="020F0502020204030204"/>
              <a:cs typeface="Calibri"/>
            </a:endParaRPr>
          </a:p>
          <a:p>
            <a:endParaRPr lang="en-US" sz="1400" dirty="0">
              <a:solidFill>
                <a:srgbClr val="000000"/>
              </a:solidFill>
              <a:latin typeface="Calibri" panose="020F0502020204030204"/>
              <a:cs typeface="Calibri"/>
            </a:endParaRPr>
          </a:p>
          <a:p>
            <a:endParaRPr lang="en-US" sz="1400" dirty="0">
              <a:solidFill>
                <a:srgbClr val="000000"/>
              </a:solidFill>
              <a:latin typeface="Calibri" panose="020F0502020204030204"/>
              <a:cs typeface="Calibri"/>
            </a:endParaRPr>
          </a:p>
          <a:p>
            <a:endParaRPr lang="en-US" sz="1400" dirty="0">
              <a:solidFill>
                <a:srgbClr val="000000"/>
              </a:solidFill>
              <a:latin typeface="Calibri" panose="020F0502020204030204"/>
              <a:cs typeface="Calibri"/>
            </a:endParaRPr>
          </a:p>
          <a:p>
            <a:r>
              <a:rPr lang="en-US" sz="1400" dirty="0">
                <a:solidFill>
                  <a:srgbClr val="000000"/>
                </a:solidFill>
                <a:latin typeface="Calibri" panose="020F0502020204030204"/>
                <a:cs typeface="Calibri"/>
              </a:rPr>
              <a:t>A </a:t>
            </a:r>
            <a:r>
              <a:rPr lang="en-US" sz="1400" i="1" dirty="0">
                <a:solidFill>
                  <a:srgbClr val="000000"/>
                </a:solidFill>
                <a:latin typeface="Calibri" panose="020F0502020204030204"/>
                <a:cs typeface="Calibri"/>
              </a:rPr>
              <a:t>big thank you </a:t>
            </a:r>
            <a:r>
              <a:rPr lang="en-US" sz="1400" dirty="0">
                <a:solidFill>
                  <a:srgbClr val="000000"/>
                </a:solidFill>
                <a:latin typeface="Calibri" panose="020F0502020204030204"/>
                <a:cs typeface="Calibri"/>
              </a:rPr>
              <a:t>goes to the wonderful BPSCA who provided all of the items for the SATs breakfast and celebration ice-lollies!</a:t>
            </a:r>
          </a:p>
        </p:txBody>
      </p:sp>
      <p:sp>
        <p:nvSpPr>
          <p:cNvPr id="3" name="TextBox 2">
            <a:extLst>
              <a:ext uri="{FF2B5EF4-FFF2-40B4-BE49-F238E27FC236}">
                <a16:creationId xmlns:a16="http://schemas.microsoft.com/office/drawing/2014/main" id="{3825C418-8CD6-22D0-2C69-886D55A2728C}"/>
              </a:ext>
            </a:extLst>
          </p:cNvPr>
          <p:cNvSpPr txBox="1"/>
          <p:nvPr/>
        </p:nvSpPr>
        <p:spPr>
          <a:xfrm>
            <a:off x="145385" y="3047612"/>
            <a:ext cx="3830263" cy="1354217"/>
          </a:xfrm>
          <a:custGeom>
            <a:avLst/>
            <a:gdLst>
              <a:gd name="connsiteX0" fmla="*/ 0 w 6661616"/>
              <a:gd name="connsiteY0" fmla="*/ 0 h 3477875"/>
              <a:gd name="connsiteX1" fmla="*/ 621751 w 6661616"/>
              <a:gd name="connsiteY1" fmla="*/ 0 h 3477875"/>
              <a:gd name="connsiteX2" fmla="*/ 977037 w 6661616"/>
              <a:gd name="connsiteY2" fmla="*/ 0 h 3477875"/>
              <a:gd name="connsiteX3" fmla="*/ 1398939 w 6661616"/>
              <a:gd name="connsiteY3" fmla="*/ 0 h 3477875"/>
              <a:gd name="connsiteX4" fmla="*/ 2020690 w 6661616"/>
              <a:gd name="connsiteY4" fmla="*/ 0 h 3477875"/>
              <a:gd name="connsiteX5" fmla="*/ 2575825 w 6661616"/>
              <a:gd name="connsiteY5" fmla="*/ 0 h 3477875"/>
              <a:gd name="connsiteX6" fmla="*/ 3064343 w 6661616"/>
              <a:gd name="connsiteY6" fmla="*/ 0 h 3477875"/>
              <a:gd name="connsiteX7" fmla="*/ 3619478 w 6661616"/>
              <a:gd name="connsiteY7" fmla="*/ 0 h 3477875"/>
              <a:gd name="connsiteX8" fmla="*/ 4307845 w 6661616"/>
              <a:gd name="connsiteY8" fmla="*/ 0 h 3477875"/>
              <a:gd name="connsiteX9" fmla="*/ 4729747 w 6661616"/>
              <a:gd name="connsiteY9" fmla="*/ 0 h 3477875"/>
              <a:gd name="connsiteX10" fmla="*/ 5085034 w 6661616"/>
              <a:gd name="connsiteY10" fmla="*/ 0 h 3477875"/>
              <a:gd name="connsiteX11" fmla="*/ 5573552 w 6661616"/>
              <a:gd name="connsiteY11" fmla="*/ 0 h 3477875"/>
              <a:gd name="connsiteX12" fmla="*/ 6128687 w 6661616"/>
              <a:gd name="connsiteY12" fmla="*/ 0 h 3477875"/>
              <a:gd name="connsiteX13" fmla="*/ 6661616 w 6661616"/>
              <a:gd name="connsiteY13" fmla="*/ 0 h 3477875"/>
              <a:gd name="connsiteX14" fmla="*/ 6661616 w 6661616"/>
              <a:gd name="connsiteY14" fmla="*/ 510088 h 3477875"/>
              <a:gd name="connsiteX15" fmla="*/ 6661616 w 6661616"/>
              <a:gd name="connsiteY15" fmla="*/ 1124513 h 3477875"/>
              <a:gd name="connsiteX16" fmla="*/ 6661616 w 6661616"/>
              <a:gd name="connsiteY16" fmla="*/ 1634601 h 3477875"/>
              <a:gd name="connsiteX17" fmla="*/ 6661616 w 6661616"/>
              <a:gd name="connsiteY17" fmla="*/ 2249026 h 3477875"/>
              <a:gd name="connsiteX18" fmla="*/ 6661616 w 6661616"/>
              <a:gd name="connsiteY18" fmla="*/ 2898229 h 3477875"/>
              <a:gd name="connsiteX19" fmla="*/ 6661616 w 6661616"/>
              <a:gd name="connsiteY19" fmla="*/ 3477875 h 3477875"/>
              <a:gd name="connsiteX20" fmla="*/ 6173097 w 6661616"/>
              <a:gd name="connsiteY20" fmla="*/ 3477875 h 3477875"/>
              <a:gd name="connsiteX21" fmla="*/ 5484731 w 6661616"/>
              <a:gd name="connsiteY21" fmla="*/ 3477875 h 3477875"/>
              <a:gd name="connsiteX22" fmla="*/ 4796364 w 6661616"/>
              <a:gd name="connsiteY22" fmla="*/ 3477875 h 3477875"/>
              <a:gd name="connsiteX23" fmla="*/ 4107997 w 6661616"/>
              <a:gd name="connsiteY23" fmla="*/ 3477875 h 3477875"/>
              <a:gd name="connsiteX24" fmla="*/ 3619478 w 6661616"/>
              <a:gd name="connsiteY24" fmla="*/ 3477875 h 3477875"/>
              <a:gd name="connsiteX25" fmla="*/ 2931111 w 6661616"/>
              <a:gd name="connsiteY25" fmla="*/ 3477875 h 3477875"/>
              <a:gd name="connsiteX26" fmla="*/ 2375976 w 6661616"/>
              <a:gd name="connsiteY26" fmla="*/ 3477875 h 3477875"/>
              <a:gd name="connsiteX27" fmla="*/ 1820842 w 6661616"/>
              <a:gd name="connsiteY27" fmla="*/ 3477875 h 3477875"/>
              <a:gd name="connsiteX28" fmla="*/ 1398939 w 6661616"/>
              <a:gd name="connsiteY28" fmla="*/ 3477875 h 3477875"/>
              <a:gd name="connsiteX29" fmla="*/ 710572 w 6661616"/>
              <a:gd name="connsiteY29" fmla="*/ 3477875 h 3477875"/>
              <a:gd name="connsiteX30" fmla="*/ 0 w 6661616"/>
              <a:gd name="connsiteY30" fmla="*/ 3477875 h 3477875"/>
              <a:gd name="connsiteX31" fmla="*/ 0 w 6661616"/>
              <a:gd name="connsiteY31" fmla="*/ 2967787 h 3477875"/>
              <a:gd name="connsiteX32" fmla="*/ 0 w 6661616"/>
              <a:gd name="connsiteY32" fmla="*/ 2353362 h 3477875"/>
              <a:gd name="connsiteX33" fmla="*/ 0 w 6661616"/>
              <a:gd name="connsiteY33" fmla="*/ 1878053 h 3477875"/>
              <a:gd name="connsiteX34" fmla="*/ 0 w 6661616"/>
              <a:gd name="connsiteY34" fmla="*/ 1333185 h 3477875"/>
              <a:gd name="connsiteX35" fmla="*/ 0 w 6661616"/>
              <a:gd name="connsiteY35" fmla="*/ 823097 h 3477875"/>
              <a:gd name="connsiteX36" fmla="*/ 0 w 6661616"/>
              <a:gd name="connsiteY36" fmla="*/ 0 h 347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61616" h="3477875" extrusionOk="0">
                <a:moveTo>
                  <a:pt x="0" y="0"/>
                </a:moveTo>
                <a:cubicBezTo>
                  <a:pt x="204256" y="-21008"/>
                  <a:pt x="337516" y="58225"/>
                  <a:pt x="621751" y="0"/>
                </a:cubicBezTo>
                <a:cubicBezTo>
                  <a:pt x="905986" y="-58225"/>
                  <a:pt x="813922" y="2050"/>
                  <a:pt x="977037" y="0"/>
                </a:cubicBezTo>
                <a:cubicBezTo>
                  <a:pt x="1140152" y="-2050"/>
                  <a:pt x="1191646" y="19040"/>
                  <a:pt x="1398939" y="0"/>
                </a:cubicBezTo>
                <a:cubicBezTo>
                  <a:pt x="1606232" y="-19040"/>
                  <a:pt x="1741716" y="53025"/>
                  <a:pt x="2020690" y="0"/>
                </a:cubicBezTo>
                <a:cubicBezTo>
                  <a:pt x="2299664" y="-53025"/>
                  <a:pt x="2363534" y="933"/>
                  <a:pt x="2575825" y="0"/>
                </a:cubicBezTo>
                <a:cubicBezTo>
                  <a:pt x="2788117" y="-933"/>
                  <a:pt x="2867526" y="43437"/>
                  <a:pt x="3064343" y="0"/>
                </a:cubicBezTo>
                <a:cubicBezTo>
                  <a:pt x="3261160" y="-43437"/>
                  <a:pt x="3362123" y="2314"/>
                  <a:pt x="3619478" y="0"/>
                </a:cubicBezTo>
                <a:cubicBezTo>
                  <a:pt x="3876833" y="-2314"/>
                  <a:pt x="4075808" y="10434"/>
                  <a:pt x="4307845" y="0"/>
                </a:cubicBezTo>
                <a:cubicBezTo>
                  <a:pt x="4539882" y="-10434"/>
                  <a:pt x="4559747" y="20149"/>
                  <a:pt x="4729747" y="0"/>
                </a:cubicBezTo>
                <a:cubicBezTo>
                  <a:pt x="4899747" y="-20149"/>
                  <a:pt x="4967359" y="18302"/>
                  <a:pt x="5085034" y="0"/>
                </a:cubicBezTo>
                <a:cubicBezTo>
                  <a:pt x="5202709" y="-18302"/>
                  <a:pt x="5334724" y="55405"/>
                  <a:pt x="5573552" y="0"/>
                </a:cubicBezTo>
                <a:cubicBezTo>
                  <a:pt x="5812380" y="-55405"/>
                  <a:pt x="5882424" y="32063"/>
                  <a:pt x="6128687" y="0"/>
                </a:cubicBezTo>
                <a:cubicBezTo>
                  <a:pt x="6374951" y="-32063"/>
                  <a:pt x="6467683" y="60878"/>
                  <a:pt x="6661616" y="0"/>
                </a:cubicBezTo>
                <a:cubicBezTo>
                  <a:pt x="6689550" y="251728"/>
                  <a:pt x="6657948" y="264890"/>
                  <a:pt x="6661616" y="510088"/>
                </a:cubicBezTo>
                <a:cubicBezTo>
                  <a:pt x="6665284" y="755286"/>
                  <a:pt x="6635772" y="894291"/>
                  <a:pt x="6661616" y="1124513"/>
                </a:cubicBezTo>
                <a:cubicBezTo>
                  <a:pt x="6687460" y="1354736"/>
                  <a:pt x="6612242" y="1478425"/>
                  <a:pt x="6661616" y="1634601"/>
                </a:cubicBezTo>
                <a:cubicBezTo>
                  <a:pt x="6710990" y="1790777"/>
                  <a:pt x="6617359" y="1976335"/>
                  <a:pt x="6661616" y="2249026"/>
                </a:cubicBezTo>
                <a:cubicBezTo>
                  <a:pt x="6705873" y="2521718"/>
                  <a:pt x="6646656" y="2719636"/>
                  <a:pt x="6661616" y="2898229"/>
                </a:cubicBezTo>
                <a:cubicBezTo>
                  <a:pt x="6676576" y="3076822"/>
                  <a:pt x="6656814" y="3320675"/>
                  <a:pt x="6661616" y="3477875"/>
                </a:cubicBezTo>
                <a:cubicBezTo>
                  <a:pt x="6429479" y="3527156"/>
                  <a:pt x="6395173" y="3468761"/>
                  <a:pt x="6173097" y="3477875"/>
                </a:cubicBezTo>
                <a:cubicBezTo>
                  <a:pt x="5951021" y="3486989"/>
                  <a:pt x="5715048" y="3435389"/>
                  <a:pt x="5484731" y="3477875"/>
                </a:cubicBezTo>
                <a:cubicBezTo>
                  <a:pt x="5254414" y="3520361"/>
                  <a:pt x="5053049" y="3469303"/>
                  <a:pt x="4796364" y="3477875"/>
                </a:cubicBezTo>
                <a:cubicBezTo>
                  <a:pt x="4539679" y="3486447"/>
                  <a:pt x="4303579" y="3449246"/>
                  <a:pt x="4107997" y="3477875"/>
                </a:cubicBezTo>
                <a:cubicBezTo>
                  <a:pt x="3912415" y="3506504"/>
                  <a:pt x="3718844" y="3419345"/>
                  <a:pt x="3619478" y="3477875"/>
                </a:cubicBezTo>
                <a:cubicBezTo>
                  <a:pt x="3520112" y="3536405"/>
                  <a:pt x="3174777" y="3445233"/>
                  <a:pt x="2931111" y="3477875"/>
                </a:cubicBezTo>
                <a:cubicBezTo>
                  <a:pt x="2687445" y="3510517"/>
                  <a:pt x="2537376" y="3456589"/>
                  <a:pt x="2375976" y="3477875"/>
                </a:cubicBezTo>
                <a:cubicBezTo>
                  <a:pt x="2214577" y="3499161"/>
                  <a:pt x="1945497" y="3473038"/>
                  <a:pt x="1820842" y="3477875"/>
                </a:cubicBezTo>
                <a:cubicBezTo>
                  <a:pt x="1696187" y="3482712"/>
                  <a:pt x="1566676" y="3459418"/>
                  <a:pt x="1398939" y="3477875"/>
                </a:cubicBezTo>
                <a:cubicBezTo>
                  <a:pt x="1231202" y="3496332"/>
                  <a:pt x="985609" y="3447608"/>
                  <a:pt x="710572" y="3477875"/>
                </a:cubicBezTo>
                <a:cubicBezTo>
                  <a:pt x="435535" y="3508142"/>
                  <a:pt x="276365" y="3409306"/>
                  <a:pt x="0" y="3477875"/>
                </a:cubicBezTo>
                <a:cubicBezTo>
                  <a:pt x="-32120" y="3260648"/>
                  <a:pt x="50555" y="3080333"/>
                  <a:pt x="0" y="2967787"/>
                </a:cubicBezTo>
                <a:cubicBezTo>
                  <a:pt x="-50555" y="2855241"/>
                  <a:pt x="29276" y="2540837"/>
                  <a:pt x="0" y="2353362"/>
                </a:cubicBezTo>
                <a:cubicBezTo>
                  <a:pt x="-29276" y="2165887"/>
                  <a:pt x="18869" y="2034117"/>
                  <a:pt x="0" y="1878053"/>
                </a:cubicBezTo>
                <a:cubicBezTo>
                  <a:pt x="-18869" y="1721989"/>
                  <a:pt x="15654" y="1470725"/>
                  <a:pt x="0" y="1333185"/>
                </a:cubicBezTo>
                <a:cubicBezTo>
                  <a:pt x="-15654" y="1195645"/>
                  <a:pt x="34346" y="998361"/>
                  <a:pt x="0" y="823097"/>
                </a:cubicBezTo>
                <a:cubicBezTo>
                  <a:pt x="-34346" y="647833"/>
                  <a:pt x="5452" y="325595"/>
                  <a:pt x="0" y="0"/>
                </a:cubicBezTo>
                <a:close/>
              </a:path>
            </a:pathLst>
          </a:custGeom>
          <a:noFill/>
          <a:ln>
            <a:solidFill>
              <a:srgbClr val="00B050"/>
            </a:solidFill>
          </a:ln>
        </p:spPr>
        <p:txBody>
          <a:bodyPr wrap="square" lIns="91440" tIns="45720" rIns="91440" bIns="45720" rtlCol="0" anchor="t">
            <a:spAutoFit/>
          </a:bodyPr>
          <a:lstStyle/>
          <a:p>
            <a:r>
              <a:rPr lang="en-US" sz="1200" b="1" dirty="0">
                <a:ea typeface="Calibri"/>
                <a:cs typeface="Calibri"/>
              </a:rPr>
              <a:t>Year 5 – Survival Experience!</a:t>
            </a:r>
          </a:p>
          <a:p>
            <a:r>
              <a:rPr lang="en-US" sz="1400" dirty="0">
                <a:ea typeface="Calibri"/>
                <a:cs typeface="Calibri"/>
              </a:rPr>
              <a:t>On Tuesday afternoon, Year 5 took part in a </a:t>
            </a:r>
            <a:r>
              <a:rPr lang="en-US" sz="1400">
                <a:ea typeface="Calibri"/>
                <a:cs typeface="Calibri"/>
              </a:rPr>
              <a:t>'survival experience'. They enjoyed fire-lighting, </a:t>
            </a:r>
            <a:r>
              <a:rPr lang="en-US" sz="1400" dirty="0">
                <a:ea typeface="Calibri"/>
                <a:cs typeface="Calibri"/>
              </a:rPr>
              <a:t>knot tying and orienteering activities and learnt lots of valuable skills for surviving in the wilderness!</a:t>
            </a:r>
          </a:p>
        </p:txBody>
      </p:sp>
      <p:sp>
        <p:nvSpPr>
          <p:cNvPr id="6" name="TextBox 5">
            <a:extLst>
              <a:ext uri="{FF2B5EF4-FFF2-40B4-BE49-F238E27FC236}">
                <a16:creationId xmlns:a16="http://schemas.microsoft.com/office/drawing/2014/main" id="{F0BBC8CE-CB0C-53BF-7521-28D161FD8095}"/>
              </a:ext>
            </a:extLst>
          </p:cNvPr>
          <p:cNvSpPr txBox="1"/>
          <p:nvPr/>
        </p:nvSpPr>
        <p:spPr>
          <a:xfrm>
            <a:off x="141307" y="172542"/>
            <a:ext cx="4810272" cy="2708434"/>
          </a:xfrm>
          <a:custGeom>
            <a:avLst/>
            <a:gdLst>
              <a:gd name="connsiteX0" fmla="*/ 0 w 6661616"/>
              <a:gd name="connsiteY0" fmla="*/ 0 h 3477875"/>
              <a:gd name="connsiteX1" fmla="*/ 621751 w 6661616"/>
              <a:gd name="connsiteY1" fmla="*/ 0 h 3477875"/>
              <a:gd name="connsiteX2" fmla="*/ 977037 w 6661616"/>
              <a:gd name="connsiteY2" fmla="*/ 0 h 3477875"/>
              <a:gd name="connsiteX3" fmla="*/ 1398939 w 6661616"/>
              <a:gd name="connsiteY3" fmla="*/ 0 h 3477875"/>
              <a:gd name="connsiteX4" fmla="*/ 2020690 w 6661616"/>
              <a:gd name="connsiteY4" fmla="*/ 0 h 3477875"/>
              <a:gd name="connsiteX5" fmla="*/ 2575825 w 6661616"/>
              <a:gd name="connsiteY5" fmla="*/ 0 h 3477875"/>
              <a:gd name="connsiteX6" fmla="*/ 3064343 w 6661616"/>
              <a:gd name="connsiteY6" fmla="*/ 0 h 3477875"/>
              <a:gd name="connsiteX7" fmla="*/ 3619478 w 6661616"/>
              <a:gd name="connsiteY7" fmla="*/ 0 h 3477875"/>
              <a:gd name="connsiteX8" fmla="*/ 4307845 w 6661616"/>
              <a:gd name="connsiteY8" fmla="*/ 0 h 3477875"/>
              <a:gd name="connsiteX9" fmla="*/ 4729747 w 6661616"/>
              <a:gd name="connsiteY9" fmla="*/ 0 h 3477875"/>
              <a:gd name="connsiteX10" fmla="*/ 5085034 w 6661616"/>
              <a:gd name="connsiteY10" fmla="*/ 0 h 3477875"/>
              <a:gd name="connsiteX11" fmla="*/ 5573552 w 6661616"/>
              <a:gd name="connsiteY11" fmla="*/ 0 h 3477875"/>
              <a:gd name="connsiteX12" fmla="*/ 6128687 w 6661616"/>
              <a:gd name="connsiteY12" fmla="*/ 0 h 3477875"/>
              <a:gd name="connsiteX13" fmla="*/ 6661616 w 6661616"/>
              <a:gd name="connsiteY13" fmla="*/ 0 h 3477875"/>
              <a:gd name="connsiteX14" fmla="*/ 6661616 w 6661616"/>
              <a:gd name="connsiteY14" fmla="*/ 510088 h 3477875"/>
              <a:gd name="connsiteX15" fmla="*/ 6661616 w 6661616"/>
              <a:gd name="connsiteY15" fmla="*/ 1124513 h 3477875"/>
              <a:gd name="connsiteX16" fmla="*/ 6661616 w 6661616"/>
              <a:gd name="connsiteY16" fmla="*/ 1634601 h 3477875"/>
              <a:gd name="connsiteX17" fmla="*/ 6661616 w 6661616"/>
              <a:gd name="connsiteY17" fmla="*/ 2249026 h 3477875"/>
              <a:gd name="connsiteX18" fmla="*/ 6661616 w 6661616"/>
              <a:gd name="connsiteY18" fmla="*/ 2898229 h 3477875"/>
              <a:gd name="connsiteX19" fmla="*/ 6661616 w 6661616"/>
              <a:gd name="connsiteY19" fmla="*/ 3477875 h 3477875"/>
              <a:gd name="connsiteX20" fmla="*/ 6173097 w 6661616"/>
              <a:gd name="connsiteY20" fmla="*/ 3477875 h 3477875"/>
              <a:gd name="connsiteX21" fmla="*/ 5484731 w 6661616"/>
              <a:gd name="connsiteY21" fmla="*/ 3477875 h 3477875"/>
              <a:gd name="connsiteX22" fmla="*/ 4796364 w 6661616"/>
              <a:gd name="connsiteY22" fmla="*/ 3477875 h 3477875"/>
              <a:gd name="connsiteX23" fmla="*/ 4107997 w 6661616"/>
              <a:gd name="connsiteY23" fmla="*/ 3477875 h 3477875"/>
              <a:gd name="connsiteX24" fmla="*/ 3619478 w 6661616"/>
              <a:gd name="connsiteY24" fmla="*/ 3477875 h 3477875"/>
              <a:gd name="connsiteX25" fmla="*/ 2931111 w 6661616"/>
              <a:gd name="connsiteY25" fmla="*/ 3477875 h 3477875"/>
              <a:gd name="connsiteX26" fmla="*/ 2375976 w 6661616"/>
              <a:gd name="connsiteY26" fmla="*/ 3477875 h 3477875"/>
              <a:gd name="connsiteX27" fmla="*/ 1820842 w 6661616"/>
              <a:gd name="connsiteY27" fmla="*/ 3477875 h 3477875"/>
              <a:gd name="connsiteX28" fmla="*/ 1398939 w 6661616"/>
              <a:gd name="connsiteY28" fmla="*/ 3477875 h 3477875"/>
              <a:gd name="connsiteX29" fmla="*/ 710572 w 6661616"/>
              <a:gd name="connsiteY29" fmla="*/ 3477875 h 3477875"/>
              <a:gd name="connsiteX30" fmla="*/ 0 w 6661616"/>
              <a:gd name="connsiteY30" fmla="*/ 3477875 h 3477875"/>
              <a:gd name="connsiteX31" fmla="*/ 0 w 6661616"/>
              <a:gd name="connsiteY31" fmla="*/ 2967787 h 3477875"/>
              <a:gd name="connsiteX32" fmla="*/ 0 w 6661616"/>
              <a:gd name="connsiteY32" fmla="*/ 2353362 h 3477875"/>
              <a:gd name="connsiteX33" fmla="*/ 0 w 6661616"/>
              <a:gd name="connsiteY33" fmla="*/ 1878053 h 3477875"/>
              <a:gd name="connsiteX34" fmla="*/ 0 w 6661616"/>
              <a:gd name="connsiteY34" fmla="*/ 1333185 h 3477875"/>
              <a:gd name="connsiteX35" fmla="*/ 0 w 6661616"/>
              <a:gd name="connsiteY35" fmla="*/ 823097 h 3477875"/>
              <a:gd name="connsiteX36" fmla="*/ 0 w 6661616"/>
              <a:gd name="connsiteY36" fmla="*/ 0 h 347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61616" h="3477875" extrusionOk="0">
                <a:moveTo>
                  <a:pt x="0" y="0"/>
                </a:moveTo>
                <a:cubicBezTo>
                  <a:pt x="204256" y="-21008"/>
                  <a:pt x="337516" y="58225"/>
                  <a:pt x="621751" y="0"/>
                </a:cubicBezTo>
                <a:cubicBezTo>
                  <a:pt x="905986" y="-58225"/>
                  <a:pt x="813922" y="2050"/>
                  <a:pt x="977037" y="0"/>
                </a:cubicBezTo>
                <a:cubicBezTo>
                  <a:pt x="1140152" y="-2050"/>
                  <a:pt x="1191646" y="19040"/>
                  <a:pt x="1398939" y="0"/>
                </a:cubicBezTo>
                <a:cubicBezTo>
                  <a:pt x="1606232" y="-19040"/>
                  <a:pt x="1741716" y="53025"/>
                  <a:pt x="2020690" y="0"/>
                </a:cubicBezTo>
                <a:cubicBezTo>
                  <a:pt x="2299664" y="-53025"/>
                  <a:pt x="2363534" y="933"/>
                  <a:pt x="2575825" y="0"/>
                </a:cubicBezTo>
                <a:cubicBezTo>
                  <a:pt x="2788117" y="-933"/>
                  <a:pt x="2867526" y="43437"/>
                  <a:pt x="3064343" y="0"/>
                </a:cubicBezTo>
                <a:cubicBezTo>
                  <a:pt x="3261160" y="-43437"/>
                  <a:pt x="3362123" y="2314"/>
                  <a:pt x="3619478" y="0"/>
                </a:cubicBezTo>
                <a:cubicBezTo>
                  <a:pt x="3876833" y="-2314"/>
                  <a:pt x="4075808" y="10434"/>
                  <a:pt x="4307845" y="0"/>
                </a:cubicBezTo>
                <a:cubicBezTo>
                  <a:pt x="4539882" y="-10434"/>
                  <a:pt x="4559747" y="20149"/>
                  <a:pt x="4729747" y="0"/>
                </a:cubicBezTo>
                <a:cubicBezTo>
                  <a:pt x="4899747" y="-20149"/>
                  <a:pt x="4967359" y="18302"/>
                  <a:pt x="5085034" y="0"/>
                </a:cubicBezTo>
                <a:cubicBezTo>
                  <a:pt x="5202709" y="-18302"/>
                  <a:pt x="5334724" y="55405"/>
                  <a:pt x="5573552" y="0"/>
                </a:cubicBezTo>
                <a:cubicBezTo>
                  <a:pt x="5812380" y="-55405"/>
                  <a:pt x="5882424" y="32063"/>
                  <a:pt x="6128687" y="0"/>
                </a:cubicBezTo>
                <a:cubicBezTo>
                  <a:pt x="6374951" y="-32063"/>
                  <a:pt x="6467683" y="60878"/>
                  <a:pt x="6661616" y="0"/>
                </a:cubicBezTo>
                <a:cubicBezTo>
                  <a:pt x="6689550" y="251728"/>
                  <a:pt x="6657948" y="264890"/>
                  <a:pt x="6661616" y="510088"/>
                </a:cubicBezTo>
                <a:cubicBezTo>
                  <a:pt x="6665284" y="755286"/>
                  <a:pt x="6635772" y="894291"/>
                  <a:pt x="6661616" y="1124513"/>
                </a:cubicBezTo>
                <a:cubicBezTo>
                  <a:pt x="6687460" y="1354736"/>
                  <a:pt x="6612242" y="1478425"/>
                  <a:pt x="6661616" y="1634601"/>
                </a:cubicBezTo>
                <a:cubicBezTo>
                  <a:pt x="6710990" y="1790777"/>
                  <a:pt x="6617359" y="1976335"/>
                  <a:pt x="6661616" y="2249026"/>
                </a:cubicBezTo>
                <a:cubicBezTo>
                  <a:pt x="6705873" y="2521718"/>
                  <a:pt x="6646656" y="2719636"/>
                  <a:pt x="6661616" y="2898229"/>
                </a:cubicBezTo>
                <a:cubicBezTo>
                  <a:pt x="6676576" y="3076822"/>
                  <a:pt x="6656814" y="3320675"/>
                  <a:pt x="6661616" y="3477875"/>
                </a:cubicBezTo>
                <a:cubicBezTo>
                  <a:pt x="6429479" y="3527156"/>
                  <a:pt x="6395173" y="3468761"/>
                  <a:pt x="6173097" y="3477875"/>
                </a:cubicBezTo>
                <a:cubicBezTo>
                  <a:pt x="5951021" y="3486989"/>
                  <a:pt x="5715048" y="3435389"/>
                  <a:pt x="5484731" y="3477875"/>
                </a:cubicBezTo>
                <a:cubicBezTo>
                  <a:pt x="5254414" y="3520361"/>
                  <a:pt x="5053049" y="3469303"/>
                  <a:pt x="4796364" y="3477875"/>
                </a:cubicBezTo>
                <a:cubicBezTo>
                  <a:pt x="4539679" y="3486447"/>
                  <a:pt x="4303579" y="3449246"/>
                  <a:pt x="4107997" y="3477875"/>
                </a:cubicBezTo>
                <a:cubicBezTo>
                  <a:pt x="3912415" y="3506504"/>
                  <a:pt x="3718844" y="3419345"/>
                  <a:pt x="3619478" y="3477875"/>
                </a:cubicBezTo>
                <a:cubicBezTo>
                  <a:pt x="3520112" y="3536405"/>
                  <a:pt x="3174777" y="3445233"/>
                  <a:pt x="2931111" y="3477875"/>
                </a:cubicBezTo>
                <a:cubicBezTo>
                  <a:pt x="2687445" y="3510517"/>
                  <a:pt x="2537376" y="3456589"/>
                  <a:pt x="2375976" y="3477875"/>
                </a:cubicBezTo>
                <a:cubicBezTo>
                  <a:pt x="2214577" y="3499161"/>
                  <a:pt x="1945497" y="3473038"/>
                  <a:pt x="1820842" y="3477875"/>
                </a:cubicBezTo>
                <a:cubicBezTo>
                  <a:pt x="1696187" y="3482712"/>
                  <a:pt x="1566676" y="3459418"/>
                  <a:pt x="1398939" y="3477875"/>
                </a:cubicBezTo>
                <a:cubicBezTo>
                  <a:pt x="1231202" y="3496332"/>
                  <a:pt x="985609" y="3447608"/>
                  <a:pt x="710572" y="3477875"/>
                </a:cubicBezTo>
                <a:cubicBezTo>
                  <a:pt x="435535" y="3508142"/>
                  <a:pt x="276365" y="3409306"/>
                  <a:pt x="0" y="3477875"/>
                </a:cubicBezTo>
                <a:cubicBezTo>
                  <a:pt x="-32120" y="3260648"/>
                  <a:pt x="50555" y="3080333"/>
                  <a:pt x="0" y="2967787"/>
                </a:cubicBezTo>
                <a:cubicBezTo>
                  <a:pt x="-50555" y="2855241"/>
                  <a:pt x="29276" y="2540837"/>
                  <a:pt x="0" y="2353362"/>
                </a:cubicBezTo>
                <a:cubicBezTo>
                  <a:pt x="-29276" y="2165887"/>
                  <a:pt x="18869" y="2034117"/>
                  <a:pt x="0" y="1878053"/>
                </a:cubicBezTo>
                <a:cubicBezTo>
                  <a:pt x="-18869" y="1721989"/>
                  <a:pt x="15654" y="1470725"/>
                  <a:pt x="0" y="1333185"/>
                </a:cubicBezTo>
                <a:cubicBezTo>
                  <a:pt x="-15654" y="1195645"/>
                  <a:pt x="34346" y="998361"/>
                  <a:pt x="0" y="823097"/>
                </a:cubicBezTo>
                <a:cubicBezTo>
                  <a:pt x="-34346" y="647833"/>
                  <a:pt x="5452" y="325595"/>
                  <a:pt x="0" y="0"/>
                </a:cubicBezTo>
                <a:close/>
              </a:path>
            </a:pathLst>
          </a:custGeom>
          <a:noFill/>
          <a:ln>
            <a:solidFill>
              <a:srgbClr val="4472C4"/>
            </a:solidFill>
          </a:ln>
        </p:spPr>
        <p:txBody>
          <a:bodyPr wrap="square" lIns="91440" tIns="45720" rIns="91440" bIns="45720" rtlCol="0" anchor="t">
            <a:spAutoFit/>
          </a:bodyPr>
          <a:lstStyle/>
          <a:p>
            <a:r>
              <a:rPr lang="en-US" sz="1600" b="1" dirty="0">
                <a:ea typeface="Calibri"/>
                <a:cs typeface="Calibri"/>
              </a:rPr>
              <a:t>Quad Kids Athletics Event</a:t>
            </a:r>
            <a:endParaRPr lang="en-US" dirty="0"/>
          </a:p>
          <a:p>
            <a:r>
              <a:rPr lang="en-US" sz="1400" dirty="0">
                <a:cs typeface="Calibri" panose="020F0502020204030204"/>
              </a:rPr>
              <a:t>On Monday, fifteen children across Years 5 and 6 took part in the Quad Kids Athletics event at the Weald. The children showed some fantastic teamwork, taking part in events on both the track and field. Particular mention must go to Lina K (Japan class) for her impressive long jump efforts, and Amy M (Russia class) for her fantastic finishing sprint in the 600m race. </a:t>
            </a:r>
            <a:endParaRPr lang="en-US" sz="1400">
              <a:cs typeface="Calibri"/>
            </a:endParaRPr>
          </a:p>
          <a:p>
            <a:r>
              <a:rPr lang="en-US" sz="1400" dirty="0">
                <a:cs typeface="Calibri" panose="020F0502020204030204"/>
              </a:rPr>
              <a:t>We are so pleased with the final results:</a:t>
            </a:r>
            <a:endParaRPr lang="en-US" sz="1400">
              <a:cs typeface="Calibri"/>
            </a:endParaRPr>
          </a:p>
          <a:p>
            <a:r>
              <a:rPr lang="en-US" sz="1400" dirty="0">
                <a:ea typeface="Calibri"/>
                <a:cs typeface="Calibri"/>
              </a:rPr>
              <a:t>Billingshurst Girls: 1st Place</a:t>
            </a:r>
          </a:p>
          <a:p>
            <a:r>
              <a:rPr lang="en-US" sz="1400" dirty="0">
                <a:ea typeface="Calibri"/>
                <a:cs typeface="Calibri"/>
              </a:rPr>
              <a:t>Billingshurst Boys: 3rd Place</a:t>
            </a:r>
          </a:p>
          <a:p>
            <a:r>
              <a:rPr lang="en-US" sz="1400" dirty="0">
                <a:ea typeface="Calibri"/>
                <a:cs typeface="Calibri"/>
              </a:rPr>
              <a:t>Overall: 3rd Place </a:t>
            </a:r>
          </a:p>
          <a:p>
            <a:r>
              <a:rPr lang="en-US" sz="1400" dirty="0">
                <a:ea typeface="Calibri"/>
                <a:cs typeface="Calibri"/>
              </a:rPr>
              <a:t>Well done to all those involved! </a:t>
            </a:r>
          </a:p>
        </p:txBody>
      </p:sp>
      <p:pic>
        <p:nvPicPr>
          <p:cNvPr id="8" name="Picture 7" descr="A close-up of a medal&#10;&#10;Description automatically generated">
            <a:extLst>
              <a:ext uri="{FF2B5EF4-FFF2-40B4-BE49-F238E27FC236}">
                <a16:creationId xmlns:a16="http://schemas.microsoft.com/office/drawing/2014/main" id="{F17DACA9-4966-7119-C321-880AE80A394A}"/>
              </a:ext>
            </a:extLst>
          </p:cNvPr>
          <p:cNvPicPr>
            <a:picLocks noChangeAspect="1"/>
          </p:cNvPicPr>
          <p:nvPr/>
        </p:nvPicPr>
        <p:blipFill rotWithShape="1">
          <a:blip r:embed="rId2"/>
          <a:srcRect l="3543" r="394" b="4294"/>
          <a:stretch/>
        </p:blipFill>
        <p:spPr>
          <a:xfrm>
            <a:off x="5068124" y="601036"/>
            <a:ext cx="1397068" cy="925032"/>
          </a:xfrm>
          <a:prstGeom prst="rect">
            <a:avLst/>
          </a:prstGeom>
        </p:spPr>
      </p:pic>
      <p:pic>
        <p:nvPicPr>
          <p:cNvPr id="10" name="Picture 9" descr="A group of kids posing for a photo&#10;&#10;Description automatically generated">
            <a:extLst>
              <a:ext uri="{FF2B5EF4-FFF2-40B4-BE49-F238E27FC236}">
                <a16:creationId xmlns:a16="http://schemas.microsoft.com/office/drawing/2014/main" id="{AEA34D48-2ECB-3239-72FC-68C590E159AD}"/>
              </a:ext>
            </a:extLst>
          </p:cNvPr>
          <p:cNvPicPr>
            <a:picLocks noChangeAspect="1"/>
          </p:cNvPicPr>
          <p:nvPr/>
        </p:nvPicPr>
        <p:blipFill>
          <a:blip r:embed="rId3"/>
          <a:stretch>
            <a:fillRect/>
          </a:stretch>
        </p:blipFill>
        <p:spPr>
          <a:xfrm>
            <a:off x="4287392" y="1669756"/>
            <a:ext cx="2182048" cy="1599885"/>
          </a:xfrm>
          <a:prstGeom prst="rect">
            <a:avLst/>
          </a:prstGeom>
        </p:spPr>
      </p:pic>
      <p:pic>
        <p:nvPicPr>
          <p:cNvPr id="11" name="Picture 10" descr="A group of children sitting at tables in a room&#10;&#10;Description automatically generated">
            <a:extLst>
              <a:ext uri="{FF2B5EF4-FFF2-40B4-BE49-F238E27FC236}">
                <a16:creationId xmlns:a16="http://schemas.microsoft.com/office/drawing/2014/main" id="{D4A5C36C-1598-85BB-0E4B-2E7DA88FA349}"/>
              </a:ext>
            </a:extLst>
          </p:cNvPr>
          <p:cNvPicPr>
            <a:picLocks noChangeAspect="1"/>
          </p:cNvPicPr>
          <p:nvPr/>
        </p:nvPicPr>
        <p:blipFill rotWithShape="1">
          <a:blip r:embed="rId4"/>
          <a:srcRect l="46790" t="3373" r="2772" b="3469"/>
          <a:stretch/>
        </p:blipFill>
        <p:spPr>
          <a:xfrm>
            <a:off x="4410328" y="7336799"/>
            <a:ext cx="1167685" cy="1579955"/>
          </a:xfrm>
          <a:prstGeom prst="rect">
            <a:avLst/>
          </a:prstGeom>
        </p:spPr>
      </p:pic>
      <p:pic>
        <p:nvPicPr>
          <p:cNvPr id="12" name="Picture 11" descr="A group of women standing around a table&#10;&#10;Description automatically generated">
            <a:extLst>
              <a:ext uri="{FF2B5EF4-FFF2-40B4-BE49-F238E27FC236}">
                <a16:creationId xmlns:a16="http://schemas.microsoft.com/office/drawing/2014/main" id="{E070EFEE-19F4-5B06-D936-51B3C3EB5D64}"/>
              </a:ext>
            </a:extLst>
          </p:cNvPr>
          <p:cNvPicPr>
            <a:picLocks noChangeAspect="1"/>
          </p:cNvPicPr>
          <p:nvPr/>
        </p:nvPicPr>
        <p:blipFill>
          <a:blip r:embed="rId5"/>
          <a:stretch>
            <a:fillRect/>
          </a:stretch>
        </p:blipFill>
        <p:spPr>
          <a:xfrm>
            <a:off x="141303" y="7954143"/>
            <a:ext cx="1180022" cy="1011844"/>
          </a:xfrm>
          <a:prstGeom prst="rect">
            <a:avLst/>
          </a:prstGeom>
        </p:spPr>
      </p:pic>
      <p:pic>
        <p:nvPicPr>
          <p:cNvPr id="14" name="Picture 13" descr="A group of women holding cups&#10;&#10;Description automatically generated">
            <a:extLst>
              <a:ext uri="{FF2B5EF4-FFF2-40B4-BE49-F238E27FC236}">
                <a16:creationId xmlns:a16="http://schemas.microsoft.com/office/drawing/2014/main" id="{693096A8-F679-CB80-DE1E-757468CE7657}"/>
              </a:ext>
            </a:extLst>
          </p:cNvPr>
          <p:cNvPicPr>
            <a:picLocks noChangeAspect="1"/>
          </p:cNvPicPr>
          <p:nvPr/>
        </p:nvPicPr>
        <p:blipFill>
          <a:blip r:embed="rId6"/>
          <a:stretch>
            <a:fillRect/>
          </a:stretch>
        </p:blipFill>
        <p:spPr>
          <a:xfrm>
            <a:off x="2794930" y="8012627"/>
            <a:ext cx="1493754" cy="1257505"/>
          </a:xfrm>
          <a:prstGeom prst="rect">
            <a:avLst/>
          </a:prstGeom>
        </p:spPr>
      </p:pic>
      <p:pic>
        <p:nvPicPr>
          <p:cNvPr id="16" name="Picture 15" descr="A group of children sitting at a table&#10;&#10;Description automatically generated">
            <a:extLst>
              <a:ext uri="{FF2B5EF4-FFF2-40B4-BE49-F238E27FC236}">
                <a16:creationId xmlns:a16="http://schemas.microsoft.com/office/drawing/2014/main" id="{F42E089A-A782-BAC0-D490-93C5A851DA00}"/>
              </a:ext>
            </a:extLst>
          </p:cNvPr>
          <p:cNvPicPr>
            <a:picLocks noChangeAspect="1"/>
          </p:cNvPicPr>
          <p:nvPr/>
        </p:nvPicPr>
        <p:blipFill>
          <a:blip r:embed="rId7"/>
          <a:stretch>
            <a:fillRect/>
          </a:stretch>
        </p:blipFill>
        <p:spPr>
          <a:xfrm>
            <a:off x="1348014" y="7418113"/>
            <a:ext cx="1383538" cy="1045433"/>
          </a:xfrm>
          <a:prstGeom prst="rect">
            <a:avLst/>
          </a:prstGeom>
        </p:spPr>
      </p:pic>
      <p:pic>
        <p:nvPicPr>
          <p:cNvPr id="17" name="Picture 16" descr="A person holding a blue pitcher with other children sitting at a table&#10;&#10;Description automatically generated">
            <a:extLst>
              <a:ext uri="{FF2B5EF4-FFF2-40B4-BE49-F238E27FC236}">
                <a16:creationId xmlns:a16="http://schemas.microsoft.com/office/drawing/2014/main" id="{041B93BD-AD48-9C21-2291-65E6AA3626B1}"/>
              </a:ext>
            </a:extLst>
          </p:cNvPr>
          <p:cNvPicPr>
            <a:picLocks noChangeAspect="1"/>
          </p:cNvPicPr>
          <p:nvPr/>
        </p:nvPicPr>
        <p:blipFill>
          <a:blip r:embed="rId8"/>
          <a:stretch>
            <a:fillRect/>
          </a:stretch>
        </p:blipFill>
        <p:spPr>
          <a:xfrm>
            <a:off x="5690219" y="7643454"/>
            <a:ext cx="1015295" cy="1556151"/>
          </a:xfrm>
          <a:prstGeom prst="rect">
            <a:avLst/>
          </a:prstGeom>
        </p:spPr>
      </p:pic>
      <p:sp>
        <p:nvSpPr>
          <p:cNvPr id="4" name="TextBox 3">
            <a:extLst>
              <a:ext uri="{FF2B5EF4-FFF2-40B4-BE49-F238E27FC236}">
                <a16:creationId xmlns:a16="http://schemas.microsoft.com/office/drawing/2014/main" id="{E1D9E5C5-13B2-8F0C-21F1-4B2B7DC397EF}"/>
              </a:ext>
            </a:extLst>
          </p:cNvPr>
          <p:cNvSpPr txBox="1"/>
          <p:nvPr/>
        </p:nvSpPr>
        <p:spPr>
          <a:xfrm>
            <a:off x="2024985" y="4561451"/>
            <a:ext cx="4754823" cy="1815882"/>
          </a:xfrm>
          <a:custGeom>
            <a:avLst/>
            <a:gdLst>
              <a:gd name="connsiteX0" fmla="*/ 0 w 6661616"/>
              <a:gd name="connsiteY0" fmla="*/ 0 h 3477875"/>
              <a:gd name="connsiteX1" fmla="*/ 621751 w 6661616"/>
              <a:gd name="connsiteY1" fmla="*/ 0 h 3477875"/>
              <a:gd name="connsiteX2" fmla="*/ 977037 w 6661616"/>
              <a:gd name="connsiteY2" fmla="*/ 0 h 3477875"/>
              <a:gd name="connsiteX3" fmla="*/ 1398939 w 6661616"/>
              <a:gd name="connsiteY3" fmla="*/ 0 h 3477875"/>
              <a:gd name="connsiteX4" fmla="*/ 2020690 w 6661616"/>
              <a:gd name="connsiteY4" fmla="*/ 0 h 3477875"/>
              <a:gd name="connsiteX5" fmla="*/ 2575825 w 6661616"/>
              <a:gd name="connsiteY5" fmla="*/ 0 h 3477875"/>
              <a:gd name="connsiteX6" fmla="*/ 3064343 w 6661616"/>
              <a:gd name="connsiteY6" fmla="*/ 0 h 3477875"/>
              <a:gd name="connsiteX7" fmla="*/ 3619478 w 6661616"/>
              <a:gd name="connsiteY7" fmla="*/ 0 h 3477875"/>
              <a:gd name="connsiteX8" fmla="*/ 4307845 w 6661616"/>
              <a:gd name="connsiteY8" fmla="*/ 0 h 3477875"/>
              <a:gd name="connsiteX9" fmla="*/ 4729747 w 6661616"/>
              <a:gd name="connsiteY9" fmla="*/ 0 h 3477875"/>
              <a:gd name="connsiteX10" fmla="*/ 5085034 w 6661616"/>
              <a:gd name="connsiteY10" fmla="*/ 0 h 3477875"/>
              <a:gd name="connsiteX11" fmla="*/ 5573552 w 6661616"/>
              <a:gd name="connsiteY11" fmla="*/ 0 h 3477875"/>
              <a:gd name="connsiteX12" fmla="*/ 6128687 w 6661616"/>
              <a:gd name="connsiteY12" fmla="*/ 0 h 3477875"/>
              <a:gd name="connsiteX13" fmla="*/ 6661616 w 6661616"/>
              <a:gd name="connsiteY13" fmla="*/ 0 h 3477875"/>
              <a:gd name="connsiteX14" fmla="*/ 6661616 w 6661616"/>
              <a:gd name="connsiteY14" fmla="*/ 510088 h 3477875"/>
              <a:gd name="connsiteX15" fmla="*/ 6661616 w 6661616"/>
              <a:gd name="connsiteY15" fmla="*/ 1124513 h 3477875"/>
              <a:gd name="connsiteX16" fmla="*/ 6661616 w 6661616"/>
              <a:gd name="connsiteY16" fmla="*/ 1634601 h 3477875"/>
              <a:gd name="connsiteX17" fmla="*/ 6661616 w 6661616"/>
              <a:gd name="connsiteY17" fmla="*/ 2249026 h 3477875"/>
              <a:gd name="connsiteX18" fmla="*/ 6661616 w 6661616"/>
              <a:gd name="connsiteY18" fmla="*/ 2898229 h 3477875"/>
              <a:gd name="connsiteX19" fmla="*/ 6661616 w 6661616"/>
              <a:gd name="connsiteY19" fmla="*/ 3477875 h 3477875"/>
              <a:gd name="connsiteX20" fmla="*/ 6173097 w 6661616"/>
              <a:gd name="connsiteY20" fmla="*/ 3477875 h 3477875"/>
              <a:gd name="connsiteX21" fmla="*/ 5484731 w 6661616"/>
              <a:gd name="connsiteY21" fmla="*/ 3477875 h 3477875"/>
              <a:gd name="connsiteX22" fmla="*/ 4796364 w 6661616"/>
              <a:gd name="connsiteY22" fmla="*/ 3477875 h 3477875"/>
              <a:gd name="connsiteX23" fmla="*/ 4107997 w 6661616"/>
              <a:gd name="connsiteY23" fmla="*/ 3477875 h 3477875"/>
              <a:gd name="connsiteX24" fmla="*/ 3619478 w 6661616"/>
              <a:gd name="connsiteY24" fmla="*/ 3477875 h 3477875"/>
              <a:gd name="connsiteX25" fmla="*/ 2931111 w 6661616"/>
              <a:gd name="connsiteY25" fmla="*/ 3477875 h 3477875"/>
              <a:gd name="connsiteX26" fmla="*/ 2375976 w 6661616"/>
              <a:gd name="connsiteY26" fmla="*/ 3477875 h 3477875"/>
              <a:gd name="connsiteX27" fmla="*/ 1820842 w 6661616"/>
              <a:gd name="connsiteY27" fmla="*/ 3477875 h 3477875"/>
              <a:gd name="connsiteX28" fmla="*/ 1398939 w 6661616"/>
              <a:gd name="connsiteY28" fmla="*/ 3477875 h 3477875"/>
              <a:gd name="connsiteX29" fmla="*/ 710572 w 6661616"/>
              <a:gd name="connsiteY29" fmla="*/ 3477875 h 3477875"/>
              <a:gd name="connsiteX30" fmla="*/ 0 w 6661616"/>
              <a:gd name="connsiteY30" fmla="*/ 3477875 h 3477875"/>
              <a:gd name="connsiteX31" fmla="*/ 0 w 6661616"/>
              <a:gd name="connsiteY31" fmla="*/ 2967787 h 3477875"/>
              <a:gd name="connsiteX32" fmla="*/ 0 w 6661616"/>
              <a:gd name="connsiteY32" fmla="*/ 2353362 h 3477875"/>
              <a:gd name="connsiteX33" fmla="*/ 0 w 6661616"/>
              <a:gd name="connsiteY33" fmla="*/ 1878053 h 3477875"/>
              <a:gd name="connsiteX34" fmla="*/ 0 w 6661616"/>
              <a:gd name="connsiteY34" fmla="*/ 1333185 h 3477875"/>
              <a:gd name="connsiteX35" fmla="*/ 0 w 6661616"/>
              <a:gd name="connsiteY35" fmla="*/ 823097 h 3477875"/>
              <a:gd name="connsiteX36" fmla="*/ 0 w 6661616"/>
              <a:gd name="connsiteY36" fmla="*/ 0 h 347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61616" h="3477875" extrusionOk="0">
                <a:moveTo>
                  <a:pt x="0" y="0"/>
                </a:moveTo>
                <a:cubicBezTo>
                  <a:pt x="204256" y="-21008"/>
                  <a:pt x="337516" y="58225"/>
                  <a:pt x="621751" y="0"/>
                </a:cubicBezTo>
                <a:cubicBezTo>
                  <a:pt x="905986" y="-58225"/>
                  <a:pt x="813922" y="2050"/>
                  <a:pt x="977037" y="0"/>
                </a:cubicBezTo>
                <a:cubicBezTo>
                  <a:pt x="1140152" y="-2050"/>
                  <a:pt x="1191646" y="19040"/>
                  <a:pt x="1398939" y="0"/>
                </a:cubicBezTo>
                <a:cubicBezTo>
                  <a:pt x="1606232" y="-19040"/>
                  <a:pt x="1741716" y="53025"/>
                  <a:pt x="2020690" y="0"/>
                </a:cubicBezTo>
                <a:cubicBezTo>
                  <a:pt x="2299664" y="-53025"/>
                  <a:pt x="2363534" y="933"/>
                  <a:pt x="2575825" y="0"/>
                </a:cubicBezTo>
                <a:cubicBezTo>
                  <a:pt x="2788117" y="-933"/>
                  <a:pt x="2867526" y="43437"/>
                  <a:pt x="3064343" y="0"/>
                </a:cubicBezTo>
                <a:cubicBezTo>
                  <a:pt x="3261160" y="-43437"/>
                  <a:pt x="3362123" y="2314"/>
                  <a:pt x="3619478" y="0"/>
                </a:cubicBezTo>
                <a:cubicBezTo>
                  <a:pt x="3876833" y="-2314"/>
                  <a:pt x="4075808" y="10434"/>
                  <a:pt x="4307845" y="0"/>
                </a:cubicBezTo>
                <a:cubicBezTo>
                  <a:pt x="4539882" y="-10434"/>
                  <a:pt x="4559747" y="20149"/>
                  <a:pt x="4729747" y="0"/>
                </a:cubicBezTo>
                <a:cubicBezTo>
                  <a:pt x="4899747" y="-20149"/>
                  <a:pt x="4967359" y="18302"/>
                  <a:pt x="5085034" y="0"/>
                </a:cubicBezTo>
                <a:cubicBezTo>
                  <a:pt x="5202709" y="-18302"/>
                  <a:pt x="5334724" y="55405"/>
                  <a:pt x="5573552" y="0"/>
                </a:cubicBezTo>
                <a:cubicBezTo>
                  <a:pt x="5812380" y="-55405"/>
                  <a:pt x="5882424" y="32063"/>
                  <a:pt x="6128687" y="0"/>
                </a:cubicBezTo>
                <a:cubicBezTo>
                  <a:pt x="6374951" y="-32063"/>
                  <a:pt x="6467683" y="60878"/>
                  <a:pt x="6661616" y="0"/>
                </a:cubicBezTo>
                <a:cubicBezTo>
                  <a:pt x="6689550" y="251728"/>
                  <a:pt x="6657948" y="264890"/>
                  <a:pt x="6661616" y="510088"/>
                </a:cubicBezTo>
                <a:cubicBezTo>
                  <a:pt x="6665284" y="755286"/>
                  <a:pt x="6635772" y="894291"/>
                  <a:pt x="6661616" y="1124513"/>
                </a:cubicBezTo>
                <a:cubicBezTo>
                  <a:pt x="6687460" y="1354736"/>
                  <a:pt x="6612242" y="1478425"/>
                  <a:pt x="6661616" y="1634601"/>
                </a:cubicBezTo>
                <a:cubicBezTo>
                  <a:pt x="6710990" y="1790777"/>
                  <a:pt x="6617359" y="1976335"/>
                  <a:pt x="6661616" y="2249026"/>
                </a:cubicBezTo>
                <a:cubicBezTo>
                  <a:pt x="6705873" y="2521718"/>
                  <a:pt x="6646656" y="2719636"/>
                  <a:pt x="6661616" y="2898229"/>
                </a:cubicBezTo>
                <a:cubicBezTo>
                  <a:pt x="6676576" y="3076822"/>
                  <a:pt x="6656814" y="3320675"/>
                  <a:pt x="6661616" y="3477875"/>
                </a:cubicBezTo>
                <a:cubicBezTo>
                  <a:pt x="6429479" y="3527156"/>
                  <a:pt x="6395173" y="3468761"/>
                  <a:pt x="6173097" y="3477875"/>
                </a:cubicBezTo>
                <a:cubicBezTo>
                  <a:pt x="5951021" y="3486989"/>
                  <a:pt x="5715048" y="3435389"/>
                  <a:pt x="5484731" y="3477875"/>
                </a:cubicBezTo>
                <a:cubicBezTo>
                  <a:pt x="5254414" y="3520361"/>
                  <a:pt x="5053049" y="3469303"/>
                  <a:pt x="4796364" y="3477875"/>
                </a:cubicBezTo>
                <a:cubicBezTo>
                  <a:pt x="4539679" y="3486447"/>
                  <a:pt x="4303579" y="3449246"/>
                  <a:pt x="4107997" y="3477875"/>
                </a:cubicBezTo>
                <a:cubicBezTo>
                  <a:pt x="3912415" y="3506504"/>
                  <a:pt x="3718844" y="3419345"/>
                  <a:pt x="3619478" y="3477875"/>
                </a:cubicBezTo>
                <a:cubicBezTo>
                  <a:pt x="3520112" y="3536405"/>
                  <a:pt x="3174777" y="3445233"/>
                  <a:pt x="2931111" y="3477875"/>
                </a:cubicBezTo>
                <a:cubicBezTo>
                  <a:pt x="2687445" y="3510517"/>
                  <a:pt x="2537376" y="3456589"/>
                  <a:pt x="2375976" y="3477875"/>
                </a:cubicBezTo>
                <a:cubicBezTo>
                  <a:pt x="2214577" y="3499161"/>
                  <a:pt x="1945497" y="3473038"/>
                  <a:pt x="1820842" y="3477875"/>
                </a:cubicBezTo>
                <a:cubicBezTo>
                  <a:pt x="1696187" y="3482712"/>
                  <a:pt x="1566676" y="3459418"/>
                  <a:pt x="1398939" y="3477875"/>
                </a:cubicBezTo>
                <a:cubicBezTo>
                  <a:pt x="1231202" y="3496332"/>
                  <a:pt x="985609" y="3447608"/>
                  <a:pt x="710572" y="3477875"/>
                </a:cubicBezTo>
                <a:cubicBezTo>
                  <a:pt x="435535" y="3508142"/>
                  <a:pt x="276365" y="3409306"/>
                  <a:pt x="0" y="3477875"/>
                </a:cubicBezTo>
                <a:cubicBezTo>
                  <a:pt x="-32120" y="3260648"/>
                  <a:pt x="50555" y="3080333"/>
                  <a:pt x="0" y="2967787"/>
                </a:cubicBezTo>
                <a:cubicBezTo>
                  <a:pt x="-50555" y="2855241"/>
                  <a:pt x="29276" y="2540837"/>
                  <a:pt x="0" y="2353362"/>
                </a:cubicBezTo>
                <a:cubicBezTo>
                  <a:pt x="-29276" y="2165887"/>
                  <a:pt x="18869" y="2034117"/>
                  <a:pt x="0" y="1878053"/>
                </a:cubicBezTo>
                <a:cubicBezTo>
                  <a:pt x="-18869" y="1721989"/>
                  <a:pt x="15654" y="1470725"/>
                  <a:pt x="0" y="1333185"/>
                </a:cubicBezTo>
                <a:cubicBezTo>
                  <a:pt x="-15654" y="1195645"/>
                  <a:pt x="34346" y="998361"/>
                  <a:pt x="0" y="823097"/>
                </a:cubicBezTo>
                <a:cubicBezTo>
                  <a:pt x="-34346" y="647833"/>
                  <a:pt x="5452" y="325595"/>
                  <a:pt x="0" y="0"/>
                </a:cubicBezTo>
                <a:close/>
              </a:path>
            </a:pathLst>
          </a:custGeom>
          <a:noFill/>
          <a:ln>
            <a:solidFill>
              <a:srgbClr val="00B050"/>
            </a:solidFill>
          </a:ln>
        </p:spPr>
        <p:txBody>
          <a:bodyPr wrap="square" lIns="91440" tIns="45720" rIns="91440" bIns="45720" rtlCol="0" anchor="t">
            <a:spAutoFit/>
          </a:bodyPr>
          <a:lstStyle/>
          <a:p>
            <a:r>
              <a:rPr lang="en-US" sz="1400" b="1" dirty="0">
                <a:cs typeface="Calibri"/>
              </a:rPr>
              <a:t>Sophy Henn Author Visit!</a:t>
            </a:r>
          </a:p>
          <a:p>
            <a:r>
              <a:rPr lang="en-US" sz="1400" dirty="0">
                <a:cs typeface="Calibri"/>
              </a:rPr>
              <a:t>Last Friday afternoon, we were excited to welcome back Sophy Henn for a visit. She spoke to Years 2, 3 and 4 about her new graphic novel – Happy Hills. The children also took part in a draw along where they were able to create their own characters! It was wonderful to see so many children getting their copies of Sophy's book; we can't wait to hear their reviews! </a:t>
            </a:r>
          </a:p>
        </p:txBody>
      </p:sp>
      <p:pic>
        <p:nvPicPr>
          <p:cNvPr id="7" name="Picture 6" descr="A group of boys standing in a field&#10;&#10;Description automatically generated">
            <a:extLst>
              <a:ext uri="{FF2B5EF4-FFF2-40B4-BE49-F238E27FC236}">
                <a16:creationId xmlns:a16="http://schemas.microsoft.com/office/drawing/2014/main" id="{46A44D29-889C-4DFF-5E8E-A6738E347892}"/>
              </a:ext>
            </a:extLst>
          </p:cNvPr>
          <p:cNvPicPr>
            <a:picLocks noChangeAspect="1"/>
          </p:cNvPicPr>
          <p:nvPr/>
        </p:nvPicPr>
        <p:blipFill>
          <a:blip r:embed="rId9"/>
          <a:stretch>
            <a:fillRect/>
          </a:stretch>
        </p:blipFill>
        <p:spPr>
          <a:xfrm>
            <a:off x="5626418" y="2907982"/>
            <a:ext cx="1162685" cy="1610995"/>
          </a:xfrm>
          <a:prstGeom prst="rect">
            <a:avLst/>
          </a:prstGeom>
        </p:spPr>
      </p:pic>
      <p:pic>
        <p:nvPicPr>
          <p:cNvPr id="9" name="Picture 8" descr="Two girls sitting on the grass&#10;&#10;Description automatically generated">
            <a:extLst>
              <a:ext uri="{FF2B5EF4-FFF2-40B4-BE49-F238E27FC236}">
                <a16:creationId xmlns:a16="http://schemas.microsoft.com/office/drawing/2014/main" id="{304E3352-036A-80CD-AC07-64B170238CF7}"/>
              </a:ext>
            </a:extLst>
          </p:cNvPr>
          <p:cNvPicPr>
            <a:picLocks noChangeAspect="1"/>
          </p:cNvPicPr>
          <p:nvPr/>
        </p:nvPicPr>
        <p:blipFill>
          <a:blip r:embed="rId10"/>
          <a:stretch>
            <a:fillRect/>
          </a:stretch>
        </p:blipFill>
        <p:spPr>
          <a:xfrm>
            <a:off x="3854768" y="2818765"/>
            <a:ext cx="1403985" cy="1697990"/>
          </a:xfrm>
          <a:prstGeom prst="rect">
            <a:avLst/>
          </a:prstGeom>
        </p:spPr>
      </p:pic>
      <p:pic>
        <p:nvPicPr>
          <p:cNvPr id="13" name="Picture 12" descr="A person standing in front of a large screen&#10;&#10;Description automatically generated">
            <a:extLst>
              <a:ext uri="{FF2B5EF4-FFF2-40B4-BE49-F238E27FC236}">
                <a16:creationId xmlns:a16="http://schemas.microsoft.com/office/drawing/2014/main" id="{95F0B63A-F598-93EE-A7F1-95D347AAA332}"/>
              </a:ext>
            </a:extLst>
          </p:cNvPr>
          <p:cNvPicPr>
            <a:picLocks noChangeAspect="1"/>
          </p:cNvPicPr>
          <p:nvPr/>
        </p:nvPicPr>
        <p:blipFill rotWithShape="1">
          <a:blip r:embed="rId11"/>
          <a:srcRect l="3279" t="-653" r="23767" b="-314"/>
          <a:stretch/>
        </p:blipFill>
        <p:spPr>
          <a:xfrm>
            <a:off x="142252" y="4562331"/>
            <a:ext cx="1712532" cy="1715356"/>
          </a:xfrm>
          <a:prstGeom prst="rect">
            <a:avLst/>
          </a:prstGeom>
        </p:spPr>
      </p:pic>
    </p:spTree>
    <p:extLst>
      <p:ext uri="{BB962C8B-B14F-4D97-AF65-F5344CB8AC3E}">
        <p14:creationId xmlns:p14="http://schemas.microsoft.com/office/powerpoint/2010/main" val="3107511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334F3EC0-3EBC-30AE-E9C6-1F4121FEA478}"/>
              </a:ext>
            </a:extLst>
          </p:cNvPr>
          <p:cNvSpPr/>
          <p:nvPr/>
        </p:nvSpPr>
        <p:spPr>
          <a:xfrm>
            <a:off x="130901" y="4914531"/>
            <a:ext cx="4767642" cy="1975807"/>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0733717B-1532-0440-4F7B-C4D321C7EB55}"/>
              </a:ext>
            </a:extLst>
          </p:cNvPr>
          <p:cNvSpPr/>
          <p:nvPr/>
        </p:nvSpPr>
        <p:spPr>
          <a:xfrm>
            <a:off x="129402" y="7013207"/>
            <a:ext cx="4767641" cy="900860"/>
          </a:xfrm>
          <a:prstGeom prst="rect">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1D2FF96A-7192-1365-3A94-3BB6394C3F63}"/>
              </a:ext>
            </a:extLst>
          </p:cNvPr>
          <p:cNvSpPr/>
          <p:nvPr/>
        </p:nvSpPr>
        <p:spPr>
          <a:xfrm>
            <a:off x="129403" y="7995430"/>
            <a:ext cx="4759702" cy="104687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F68EB66-F810-032A-19DB-2B4DFC7C4570}"/>
              </a:ext>
            </a:extLst>
          </p:cNvPr>
          <p:cNvSpPr txBox="1"/>
          <p:nvPr/>
        </p:nvSpPr>
        <p:spPr>
          <a:xfrm>
            <a:off x="143322" y="7046164"/>
            <a:ext cx="4713217" cy="507831"/>
          </a:xfrm>
          <a:prstGeom prst="rect">
            <a:avLst/>
          </a:prstGeom>
          <a:noFill/>
          <a:ln w="19050">
            <a:noFill/>
          </a:ln>
        </p:spPr>
        <p:txBody>
          <a:bodyPr wrap="square" lIns="91440" tIns="45720" rIns="91440" bIns="45720" rtlCol="0" anchor="t">
            <a:spAutoFit/>
          </a:bodyPr>
          <a:lstStyle/>
          <a:p>
            <a:pPr algn="just"/>
            <a:r>
              <a:rPr lang="en-US" sz="1600" b="1" dirty="0"/>
              <a:t>Letters home this week: No additional letters </a:t>
            </a:r>
          </a:p>
          <a:p>
            <a:pPr algn="just"/>
            <a:endParaRPr lang="en-US" sz="1100" dirty="0">
              <a:ea typeface="Calibri"/>
              <a:cs typeface="Calibri"/>
            </a:endParaRPr>
          </a:p>
        </p:txBody>
      </p:sp>
      <p:sp>
        <p:nvSpPr>
          <p:cNvPr id="19" name="TextBox 18">
            <a:extLst>
              <a:ext uri="{FF2B5EF4-FFF2-40B4-BE49-F238E27FC236}">
                <a16:creationId xmlns:a16="http://schemas.microsoft.com/office/drawing/2014/main" id="{2EB72564-B081-443A-B9EF-AA727B2AC5A7}"/>
              </a:ext>
            </a:extLst>
          </p:cNvPr>
          <p:cNvSpPr txBox="1"/>
          <p:nvPr/>
        </p:nvSpPr>
        <p:spPr>
          <a:xfrm>
            <a:off x="2557780" y="8045190"/>
            <a:ext cx="1265314" cy="600164"/>
          </a:xfrm>
          <a:prstGeom prst="rect">
            <a:avLst/>
          </a:prstGeom>
          <a:noFill/>
        </p:spPr>
        <p:txBody>
          <a:bodyPr wrap="square">
            <a:spAutoFit/>
          </a:bodyPr>
          <a:lstStyle/>
          <a:p>
            <a:r>
              <a:rPr lang="en-US" sz="1100"/>
              <a:t>@BPSEYFS</a:t>
            </a:r>
          </a:p>
          <a:p>
            <a:r>
              <a:rPr lang="en-US" sz="1100"/>
              <a:t>@</a:t>
            </a:r>
            <a:r>
              <a:rPr lang="en-US" sz="1100" err="1"/>
              <a:t>BPSYearOne</a:t>
            </a:r>
            <a:endParaRPr lang="en-US" sz="1100"/>
          </a:p>
          <a:p>
            <a:r>
              <a:rPr lang="en-US" sz="1100"/>
              <a:t>@</a:t>
            </a:r>
            <a:r>
              <a:rPr lang="en-US" sz="1100" err="1"/>
              <a:t>BPSYearTwo</a:t>
            </a:r>
            <a:endParaRPr lang="en-US" sz="1100"/>
          </a:p>
        </p:txBody>
      </p:sp>
      <p:sp>
        <p:nvSpPr>
          <p:cNvPr id="21" name="TextBox 20">
            <a:extLst>
              <a:ext uri="{FF2B5EF4-FFF2-40B4-BE49-F238E27FC236}">
                <a16:creationId xmlns:a16="http://schemas.microsoft.com/office/drawing/2014/main" id="{8F09FBEB-6AB9-C72E-E3F2-E9D4AB62BBD0}"/>
              </a:ext>
            </a:extLst>
          </p:cNvPr>
          <p:cNvSpPr txBox="1"/>
          <p:nvPr/>
        </p:nvSpPr>
        <p:spPr>
          <a:xfrm>
            <a:off x="1386185" y="9201578"/>
            <a:ext cx="3434234" cy="630942"/>
          </a:xfrm>
          <a:prstGeom prst="rect">
            <a:avLst/>
          </a:prstGeom>
          <a:noFill/>
        </p:spPr>
        <p:txBody>
          <a:bodyPr wrap="square">
            <a:spAutoFit/>
          </a:bodyPr>
          <a:lstStyle/>
          <a:p>
            <a:pPr algn="ctr"/>
            <a:r>
              <a:rPr lang="en-US" sz="1200"/>
              <a:t>Follow us on Facebook for all the latest updates:</a:t>
            </a:r>
          </a:p>
          <a:p>
            <a:pPr algn="ctr"/>
            <a:r>
              <a:rPr lang="en-US" sz="1200">
                <a:hlinkClick r:id="rId3"/>
              </a:rPr>
              <a:t>www.facebook.com/BillingshurstPrimary</a:t>
            </a:r>
            <a:endParaRPr lang="en-US" sz="1200"/>
          </a:p>
          <a:p>
            <a:endParaRPr lang="en-US" sz="1100"/>
          </a:p>
        </p:txBody>
      </p:sp>
      <p:sp>
        <p:nvSpPr>
          <p:cNvPr id="20" name="TextBox 19">
            <a:extLst>
              <a:ext uri="{FF2B5EF4-FFF2-40B4-BE49-F238E27FC236}">
                <a16:creationId xmlns:a16="http://schemas.microsoft.com/office/drawing/2014/main" id="{2EB72564-B081-443A-B9EF-AA727B2AC5A7}"/>
              </a:ext>
            </a:extLst>
          </p:cNvPr>
          <p:cNvSpPr txBox="1"/>
          <p:nvPr/>
        </p:nvSpPr>
        <p:spPr>
          <a:xfrm>
            <a:off x="3642374" y="7968308"/>
            <a:ext cx="1265314" cy="738664"/>
          </a:xfrm>
          <a:prstGeom prst="rect">
            <a:avLst/>
          </a:prstGeom>
          <a:noFill/>
        </p:spPr>
        <p:txBody>
          <a:bodyPr wrap="square">
            <a:spAutoFit/>
          </a:bodyPr>
          <a:lstStyle/>
          <a:p>
            <a:r>
              <a:rPr lang="en-US" sz="1050"/>
              <a:t>@</a:t>
            </a:r>
            <a:r>
              <a:rPr lang="en-US" sz="1050" err="1"/>
              <a:t>BPSYearThree</a:t>
            </a:r>
            <a:endParaRPr lang="en-US" sz="1050"/>
          </a:p>
          <a:p>
            <a:r>
              <a:rPr lang="en-US" sz="1050"/>
              <a:t>@</a:t>
            </a:r>
            <a:r>
              <a:rPr lang="en-US" sz="1050" err="1"/>
              <a:t>BPSYearFour</a:t>
            </a:r>
            <a:endParaRPr lang="en-US" sz="1050"/>
          </a:p>
          <a:p>
            <a:r>
              <a:rPr lang="en-US" sz="1050"/>
              <a:t>@</a:t>
            </a:r>
            <a:r>
              <a:rPr lang="en-US" sz="1050" err="1"/>
              <a:t>BPSYearFive</a:t>
            </a:r>
            <a:endParaRPr lang="en-US" sz="1050"/>
          </a:p>
          <a:p>
            <a:r>
              <a:rPr lang="en-US" sz="1050"/>
              <a:t>@</a:t>
            </a:r>
            <a:r>
              <a:rPr lang="en-US" sz="1050" err="1"/>
              <a:t>BPSYearSix</a:t>
            </a:r>
            <a:endParaRPr lang="en-US" sz="1050"/>
          </a:p>
        </p:txBody>
      </p:sp>
      <p:sp>
        <p:nvSpPr>
          <p:cNvPr id="22" name="TextBox 21">
            <a:extLst>
              <a:ext uri="{FF2B5EF4-FFF2-40B4-BE49-F238E27FC236}">
                <a16:creationId xmlns:a16="http://schemas.microsoft.com/office/drawing/2014/main" id="{7F68EB66-F810-032A-19DB-2B4DFC7C4570}"/>
              </a:ext>
            </a:extLst>
          </p:cNvPr>
          <p:cNvSpPr txBox="1"/>
          <p:nvPr/>
        </p:nvSpPr>
        <p:spPr>
          <a:xfrm>
            <a:off x="146397" y="8646338"/>
            <a:ext cx="4586131" cy="430887"/>
          </a:xfrm>
          <a:prstGeom prst="rect">
            <a:avLst/>
          </a:prstGeom>
          <a:noFill/>
          <a:ln>
            <a:noFill/>
          </a:ln>
        </p:spPr>
        <p:txBody>
          <a:bodyPr wrap="square" lIns="91440" tIns="45720" rIns="91440" bIns="45720" rtlCol="0" anchor="t">
            <a:spAutoFit/>
          </a:bodyPr>
          <a:lstStyle/>
          <a:p>
            <a:pPr algn="just"/>
            <a:r>
              <a:rPr lang="en-US" sz="1050"/>
              <a:t>Year groups regularly post photos of children and learning on their X account. Please follow your child’s Year Group using the handles above.</a:t>
            </a:r>
          </a:p>
        </p:txBody>
      </p:sp>
      <p:pic>
        <p:nvPicPr>
          <p:cNvPr id="23" name="Picture 22" descr="A blue square with white letters and a white letter f&#10;&#10;Description automatically generated">
            <a:hlinkClick r:id="rId3"/>
            <a:extLst>
              <a:ext uri="{FF2B5EF4-FFF2-40B4-BE49-F238E27FC236}">
                <a16:creationId xmlns:a16="http://schemas.microsoft.com/office/drawing/2014/main" id="{8FC184A6-6113-23DC-F1DC-1AD7512994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800" y="9151041"/>
            <a:ext cx="1122741" cy="564264"/>
          </a:xfrm>
          <a:prstGeom prst="rect">
            <a:avLst/>
          </a:prstGeom>
        </p:spPr>
      </p:pic>
      <p:sp>
        <p:nvSpPr>
          <p:cNvPr id="26" name="Rectangle 25">
            <a:extLst>
              <a:ext uri="{FF2B5EF4-FFF2-40B4-BE49-F238E27FC236}">
                <a16:creationId xmlns:a16="http://schemas.microsoft.com/office/drawing/2014/main" id="{014EB878-3291-F621-7121-EA121C2DAEC4}"/>
              </a:ext>
            </a:extLst>
          </p:cNvPr>
          <p:cNvSpPr/>
          <p:nvPr/>
        </p:nvSpPr>
        <p:spPr>
          <a:xfrm>
            <a:off x="136766" y="145418"/>
            <a:ext cx="5389049" cy="2484996"/>
          </a:xfrm>
          <a:prstGeom prst="rect">
            <a:avLst/>
          </a:prstGeom>
          <a:noFill/>
          <a:ln w="28575" cmpd="thickThi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6617" y="141513"/>
            <a:ext cx="5369399" cy="3631763"/>
          </a:xfrm>
          <a:prstGeom prst="rect">
            <a:avLst/>
          </a:prstGeom>
          <a:ln>
            <a:noFill/>
          </a:ln>
        </p:spPr>
        <p:txBody>
          <a:bodyPr wrap="square" lIns="91440" tIns="45720" rIns="91440" bIns="45720" anchor="t">
            <a:spAutoFit/>
          </a:bodyPr>
          <a:lstStyle/>
          <a:p>
            <a:r>
              <a:rPr lang="en-US" sz="2400" b="1" dirty="0"/>
              <a:t>BPSCA</a:t>
            </a:r>
            <a:r>
              <a:rPr lang="en-US" dirty="0"/>
              <a:t> </a:t>
            </a:r>
            <a:endParaRPr lang="en-US" dirty="0">
              <a:ea typeface="+mn-lt"/>
              <a:cs typeface="+mn-lt"/>
            </a:endParaRPr>
          </a:p>
          <a:p>
            <a:r>
              <a:rPr lang="en-US" sz="1900" b="1" dirty="0">
                <a:ea typeface="+mn-lt"/>
                <a:cs typeface="+mn-lt"/>
              </a:rPr>
              <a:t>Summer Fun Day – Saturday 6th July 11am-2pm. </a:t>
            </a:r>
            <a:endParaRPr lang="en-US" sz="1200" dirty="0">
              <a:ea typeface="Calibri"/>
              <a:cs typeface="Calibri"/>
            </a:endParaRPr>
          </a:p>
          <a:p>
            <a:r>
              <a:rPr lang="en-US" sz="1500" dirty="0">
                <a:ea typeface="+mn-lt"/>
                <a:cs typeface="+mn-lt"/>
              </a:rPr>
              <a:t>We need your help! Donations of cuddly toys and tomboys prizes for both children and adults can be left in the main office. Volunteers to set up or run a table for an hour; sign up will be circulated soon! </a:t>
            </a:r>
            <a:endParaRPr lang="en-US" dirty="0"/>
          </a:p>
          <a:p>
            <a:r>
              <a:rPr lang="en-US" sz="1900" b="1" dirty="0">
                <a:ea typeface="+mn-lt"/>
                <a:cs typeface="+mn-lt"/>
              </a:rPr>
              <a:t>Having a party? </a:t>
            </a:r>
            <a:endParaRPr lang="en-US" dirty="0"/>
          </a:p>
          <a:p>
            <a:r>
              <a:rPr lang="en-US" sz="1500" dirty="0">
                <a:ea typeface="+mn-lt"/>
                <a:cs typeface="+mn-lt"/>
              </a:rPr>
              <a:t>Hire our eco-friendly party pack of 30 place settings and serving equipment. Email </a:t>
            </a:r>
            <a:r>
              <a:rPr lang="en-US" sz="1500" dirty="0">
                <a:ea typeface="+mn-lt"/>
                <a:cs typeface="+mn-lt"/>
                <a:hlinkClick r:id="rId5"/>
              </a:rPr>
              <a:t>bpsca@billingshurstprimary.org.uk</a:t>
            </a:r>
            <a:r>
              <a:rPr lang="en-US" sz="1500" dirty="0">
                <a:ea typeface="+mn-lt"/>
                <a:cs typeface="+mn-lt"/>
              </a:rPr>
              <a:t> </a:t>
            </a:r>
            <a:endParaRPr lang="en-US" dirty="0"/>
          </a:p>
          <a:p>
            <a:endParaRPr lang="en-US" dirty="0"/>
          </a:p>
          <a:p>
            <a:endParaRPr lang="en-US" sz="1200" dirty="0">
              <a:ea typeface="Calibri"/>
              <a:cs typeface="Calibri"/>
            </a:endParaRPr>
          </a:p>
          <a:p>
            <a:endParaRPr lang="en-US" dirty="0"/>
          </a:p>
          <a:p>
            <a:endParaRPr lang="en-US" sz="1400" dirty="0">
              <a:ea typeface="Calibri"/>
              <a:cs typeface="Calibri"/>
            </a:endParaRPr>
          </a:p>
          <a:p>
            <a:endParaRPr lang="en-US" sz="1200" dirty="0">
              <a:ea typeface="Calibri"/>
              <a:cs typeface="Calibri"/>
            </a:endParaRPr>
          </a:p>
        </p:txBody>
      </p:sp>
      <p:pic>
        <p:nvPicPr>
          <p:cNvPr id="16" name="Picture 2" descr="Home - Robert Bateman PS">
            <a:extLst>
              <a:ext uri="{FF2B5EF4-FFF2-40B4-BE49-F238E27FC236}">
                <a16:creationId xmlns:a16="http://schemas.microsoft.com/office/drawing/2014/main" id="{42A3153D-FE56-8900-0C9B-1ACCC0BE3B5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929" b="89286" l="4232" r="97105">
                        <a14:foregroundMark x1="8241" y1="32143" x2="18263" y2="50893"/>
                        <a14:foregroundMark x1="26726" y1="30357" x2="78174" y2="52679"/>
                        <a14:foregroundMark x1="78174" y1="52679" x2="93987" y2="51786"/>
                        <a14:foregroundMark x1="93987" y1="25000" x2="53229" y2="44643"/>
                        <a14:foregroundMark x1="30958" y1="80357" x2="69710" y2="82143"/>
                        <a14:foregroundMark x1="69710" y1="82143" x2="88641" y2="75893"/>
                        <a14:foregroundMark x1="92650" y1="80357" x2="93764" y2="25893"/>
                        <a14:foregroundMark x1="95100" y1="28571" x2="97327" y2="89286"/>
                        <a14:foregroundMark x1="27840" y1="53571" x2="47216" y2="54464"/>
                        <a14:foregroundMark x1="9577" y1="51786" x2="18040" y2="66071"/>
                        <a14:foregroundMark x1="4232" y1="51786" x2="8686" y2="53571"/>
                        <a14:foregroundMark x1="10913" y1="24107" x2="30290" y2="27679"/>
                        <a14:foregroundMark x1="26726" y1="16071" x2="60356" y2="17857"/>
                        <a14:foregroundMark x1="60356" y1="17857" x2="83964" y2="14286"/>
                        <a14:foregroundMark x1="15590" y1="77679" x2="23831" y2="79464"/>
                        <a14:foregroundMark x1="12472" y1="83929" x2="12472" y2="63393"/>
                        <a14:foregroundMark x1="19822" y1="58036" x2="27617" y2="59821"/>
                        <a14:foregroundMark x1="48775" y1="50893" x2="61915" y2="53571"/>
                      </a14:backgroundRemoval>
                    </a14:imgEffect>
                  </a14:imgLayer>
                </a14:imgProps>
              </a:ext>
              <a:ext uri="{28A0092B-C50C-407E-A947-70E740481C1C}">
                <a14:useLocalDpi xmlns:a14="http://schemas.microsoft.com/office/drawing/2010/main"/>
              </a:ext>
            </a:extLst>
          </a:blip>
          <a:srcRect/>
          <a:stretch>
            <a:fillRect/>
          </a:stretch>
        </p:blipFill>
        <p:spPr bwMode="auto">
          <a:xfrm>
            <a:off x="126984" y="8015105"/>
            <a:ext cx="2225058" cy="630249"/>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le 24">
            <a:extLst>
              <a:ext uri="{FF2B5EF4-FFF2-40B4-BE49-F238E27FC236}">
                <a16:creationId xmlns:a16="http://schemas.microsoft.com/office/drawing/2014/main" id="{3D108E03-29C0-9462-9FC9-209CE48B1BBB}"/>
              </a:ext>
            </a:extLst>
          </p:cNvPr>
          <p:cNvSpPr/>
          <p:nvPr/>
        </p:nvSpPr>
        <p:spPr>
          <a:xfrm>
            <a:off x="156617" y="9116574"/>
            <a:ext cx="4740426" cy="637957"/>
          </a:xfrm>
          <a:prstGeom prst="roundRect">
            <a:avLst/>
          </a:prstGeom>
          <a:no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07DEAD6A-6FDD-0EDB-0789-92C25A04D92A}"/>
              </a:ext>
            </a:extLst>
          </p:cNvPr>
          <p:cNvSpPr txBox="1"/>
          <p:nvPr/>
        </p:nvSpPr>
        <p:spPr>
          <a:xfrm>
            <a:off x="138217" y="4901879"/>
            <a:ext cx="4363242" cy="20210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600" b="1" dirty="0">
                <a:ea typeface="Calibri"/>
                <a:cs typeface="Calibri"/>
              </a:rPr>
              <a:t>Upcoming dates: </a:t>
            </a:r>
            <a:endParaRPr lang="en-US" sz="1600" dirty="0">
              <a:ea typeface="Calibri"/>
              <a:cs typeface="Calibri"/>
            </a:endParaRPr>
          </a:p>
          <a:p>
            <a:pPr>
              <a:lnSpc>
                <a:spcPct val="90000"/>
              </a:lnSpc>
              <a:spcBef>
                <a:spcPts val="1000"/>
              </a:spcBef>
            </a:pPr>
            <a:r>
              <a:rPr lang="en-GB" sz="1000" b="1" dirty="0">
                <a:ea typeface="Calibri"/>
                <a:cs typeface="Calibri"/>
              </a:rPr>
              <a:t>Friday 17</a:t>
            </a:r>
            <a:r>
              <a:rPr lang="en-GB" sz="1000" b="1" baseline="30000" dirty="0">
                <a:ea typeface="Calibri"/>
                <a:cs typeface="Calibri"/>
              </a:rPr>
              <a:t>th</a:t>
            </a:r>
            <a:r>
              <a:rPr lang="en-GB" sz="1000" b="1" dirty="0">
                <a:ea typeface="Calibri"/>
                <a:cs typeface="Calibri"/>
              </a:rPr>
              <a:t> May</a:t>
            </a:r>
            <a:r>
              <a:rPr lang="en-GB" sz="1000" dirty="0">
                <a:ea typeface="Calibri"/>
                <a:cs typeface="Calibri"/>
              </a:rPr>
              <a:t> – Year 6 Tile Barn parent meeting 3.30pm KS2 Hall</a:t>
            </a:r>
            <a:endParaRPr lang="en-US" sz="1000" dirty="0">
              <a:ea typeface="Calibri"/>
              <a:cs typeface="Calibri"/>
            </a:endParaRPr>
          </a:p>
          <a:p>
            <a:pPr>
              <a:lnSpc>
                <a:spcPct val="90000"/>
              </a:lnSpc>
              <a:spcBef>
                <a:spcPts val="1000"/>
              </a:spcBef>
            </a:pPr>
            <a:r>
              <a:rPr lang="en-GB" sz="1000" b="1" dirty="0">
                <a:ea typeface="Calibri"/>
                <a:cs typeface="Calibri"/>
              </a:rPr>
              <a:t>Wednesday 22</a:t>
            </a:r>
            <a:r>
              <a:rPr lang="en-GB" sz="1000" b="1" baseline="30000" dirty="0">
                <a:ea typeface="Calibri"/>
                <a:cs typeface="Calibri"/>
              </a:rPr>
              <a:t>nd</a:t>
            </a:r>
            <a:r>
              <a:rPr lang="en-GB" sz="1000" b="1" dirty="0">
                <a:ea typeface="Calibri"/>
                <a:cs typeface="Calibri"/>
              </a:rPr>
              <a:t> May  </a:t>
            </a:r>
            <a:r>
              <a:rPr lang="en-GB" sz="1000" dirty="0">
                <a:ea typeface="Calibri"/>
                <a:cs typeface="Calibri"/>
              </a:rPr>
              <a:t>– Open Classrooms 2.45pm EYFS &amp; KS1,  3.05pm KS2</a:t>
            </a:r>
          </a:p>
          <a:p>
            <a:pPr>
              <a:lnSpc>
                <a:spcPct val="90000"/>
              </a:lnSpc>
              <a:spcBef>
                <a:spcPts val="1000"/>
              </a:spcBef>
            </a:pPr>
            <a:r>
              <a:rPr lang="en-GB" sz="1000" b="1" dirty="0">
                <a:ea typeface="Calibri"/>
                <a:cs typeface="Calibri"/>
              </a:rPr>
              <a:t>Thursday 23</a:t>
            </a:r>
            <a:r>
              <a:rPr lang="en-GB" sz="1000" b="1" baseline="30000" dirty="0">
                <a:ea typeface="Calibri"/>
                <a:cs typeface="Calibri"/>
              </a:rPr>
              <a:t>rd  </a:t>
            </a:r>
            <a:r>
              <a:rPr lang="en-GB" sz="1000" b="1" dirty="0">
                <a:ea typeface="Calibri"/>
                <a:cs typeface="Calibri"/>
              </a:rPr>
              <a:t>May </a:t>
            </a:r>
            <a:r>
              <a:rPr lang="en-GB" sz="1000" dirty="0">
                <a:ea typeface="Calibri"/>
                <a:cs typeface="Calibri"/>
              </a:rPr>
              <a:t>– KS1 Little Big Sing 9:00am-11:30am</a:t>
            </a:r>
          </a:p>
          <a:p>
            <a:pPr>
              <a:lnSpc>
                <a:spcPct val="90000"/>
              </a:lnSpc>
              <a:spcBef>
                <a:spcPts val="1000"/>
              </a:spcBef>
            </a:pPr>
            <a:r>
              <a:rPr lang="en-GB" sz="1000" b="1" dirty="0">
                <a:ea typeface="Calibri"/>
                <a:cs typeface="Calibri"/>
              </a:rPr>
              <a:t>Thursday 23</a:t>
            </a:r>
            <a:r>
              <a:rPr lang="en-GB" sz="1000" b="1" baseline="30000" dirty="0">
                <a:ea typeface="Calibri"/>
                <a:cs typeface="Calibri"/>
              </a:rPr>
              <a:t>rd</a:t>
            </a:r>
            <a:r>
              <a:rPr lang="en-GB" sz="1000" dirty="0">
                <a:ea typeface="Calibri"/>
                <a:cs typeface="Calibri"/>
              </a:rPr>
              <a:t> </a:t>
            </a:r>
            <a:r>
              <a:rPr lang="en-GB" sz="1000" b="1" dirty="0">
                <a:ea typeface="Calibri"/>
                <a:cs typeface="Calibri"/>
              </a:rPr>
              <a:t>May </a:t>
            </a:r>
            <a:r>
              <a:rPr lang="en-GB" sz="1000" dirty="0">
                <a:ea typeface="Calibri"/>
                <a:cs typeface="Calibri"/>
              </a:rPr>
              <a:t>– Year 1 trip to </a:t>
            </a:r>
            <a:r>
              <a:rPr lang="en-GB" sz="1000" dirty="0" err="1">
                <a:ea typeface="Calibri"/>
                <a:cs typeface="Calibri"/>
              </a:rPr>
              <a:t>Tilgate</a:t>
            </a:r>
            <a:r>
              <a:rPr lang="en-GB" sz="1000" dirty="0">
                <a:ea typeface="Calibri"/>
                <a:cs typeface="Calibri"/>
              </a:rPr>
              <a:t> Park</a:t>
            </a:r>
          </a:p>
          <a:p>
            <a:endParaRPr lang="en-GB" sz="1100" b="1" dirty="0">
              <a:ea typeface="Calibri"/>
              <a:cs typeface="Calibri"/>
            </a:endParaRPr>
          </a:p>
          <a:p>
            <a:pPr algn="l"/>
            <a:endParaRPr lang="en-GB" sz="1100" dirty="0">
              <a:ea typeface="Calibri"/>
              <a:cs typeface="Calibri"/>
            </a:endParaRPr>
          </a:p>
          <a:p>
            <a:endParaRPr lang="en-US" dirty="0">
              <a:ea typeface="Calibri"/>
              <a:cs typeface="Calibri"/>
            </a:endParaRPr>
          </a:p>
        </p:txBody>
      </p:sp>
      <p:pic>
        <p:nvPicPr>
          <p:cNvPr id="3" name="Picture 2" descr="CHAMPIONS LARGE TROPHY CUP EURO World TOURNAMENT CARDBOARD CUTOUT Football  Rugby | eBay">
            <a:extLst>
              <a:ext uri="{FF2B5EF4-FFF2-40B4-BE49-F238E27FC236}">
                <a16:creationId xmlns:a16="http://schemas.microsoft.com/office/drawing/2014/main" id="{A125370C-AEC0-B789-498C-5F8A7008D8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0627" y="2881979"/>
            <a:ext cx="283277" cy="4432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
            <a:extLst>
              <a:ext uri="{FF2B5EF4-FFF2-40B4-BE49-F238E27FC236}">
                <a16:creationId xmlns:a16="http://schemas.microsoft.com/office/drawing/2014/main" id="{665C1CFB-8890-3AED-4021-E4B8688F7B59}"/>
              </a:ext>
            </a:extLst>
          </p:cNvPr>
          <p:cNvSpPr txBox="1"/>
          <p:nvPr/>
        </p:nvSpPr>
        <p:spPr>
          <a:xfrm>
            <a:off x="398825" y="3542382"/>
            <a:ext cx="103641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solidFill>
                  <a:srgbClr val="FF9500"/>
                </a:solidFill>
                <a:cs typeface="Calibri"/>
              </a:rPr>
              <a:t>Cowdray</a:t>
            </a:r>
          </a:p>
          <a:p>
            <a:pPr algn="ctr"/>
            <a:endParaRPr lang="en-US" dirty="0">
              <a:solidFill>
                <a:srgbClr val="FF9500"/>
              </a:solidFill>
              <a:ea typeface="Calibri"/>
              <a:cs typeface="Calibri"/>
            </a:endParaRPr>
          </a:p>
        </p:txBody>
      </p:sp>
      <p:sp>
        <p:nvSpPr>
          <p:cNvPr id="7" name="TextBox 2">
            <a:extLst>
              <a:ext uri="{FF2B5EF4-FFF2-40B4-BE49-F238E27FC236}">
                <a16:creationId xmlns:a16="http://schemas.microsoft.com/office/drawing/2014/main" id="{200F0DB8-5BFB-86EC-AD73-D5390AED7D65}"/>
              </a:ext>
            </a:extLst>
          </p:cNvPr>
          <p:cNvSpPr txBox="1"/>
          <p:nvPr/>
        </p:nvSpPr>
        <p:spPr>
          <a:xfrm>
            <a:off x="296236" y="4084355"/>
            <a:ext cx="124159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solidFill>
                  <a:srgbClr val="3F6128"/>
                </a:solidFill>
                <a:cs typeface="Calibri"/>
              </a:rPr>
              <a:t>Goodwood</a:t>
            </a:r>
          </a:p>
          <a:p>
            <a:pPr algn="ctr"/>
            <a:endParaRPr lang="en-US" dirty="0">
              <a:solidFill>
                <a:srgbClr val="3F6128"/>
              </a:solidFill>
              <a:ea typeface="Calibri"/>
              <a:cs typeface="Calibri"/>
            </a:endParaRPr>
          </a:p>
        </p:txBody>
      </p:sp>
      <p:sp>
        <p:nvSpPr>
          <p:cNvPr id="8" name="TextBox 3">
            <a:extLst>
              <a:ext uri="{FF2B5EF4-FFF2-40B4-BE49-F238E27FC236}">
                <a16:creationId xmlns:a16="http://schemas.microsoft.com/office/drawing/2014/main" id="{00DCFE4B-6CC1-A57F-C999-AE52AA434617}"/>
              </a:ext>
            </a:extLst>
          </p:cNvPr>
          <p:cNvSpPr txBox="1"/>
          <p:nvPr/>
        </p:nvSpPr>
        <p:spPr>
          <a:xfrm>
            <a:off x="1536030" y="3542383"/>
            <a:ext cx="103641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solidFill>
                  <a:srgbClr val="C00000"/>
                </a:solidFill>
                <a:cs typeface="Calibri"/>
              </a:rPr>
              <a:t>Parham</a:t>
            </a:r>
            <a:endParaRPr lang="en-US" dirty="0">
              <a:solidFill>
                <a:srgbClr val="000000"/>
              </a:solidFill>
              <a:cs typeface="Calibri"/>
            </a:endParaRPr>
          </a:p>
          <a:p>
            <a:pPr algn="ctr"/>
            <a:endParaRPr lang="en-US" dirty="0">
              <a:solidFill>
                <a:srgbClr val="C00000"/>
              </a:solidFill>
              <a:ea typeface="Calibri"/>
              <a:cs typeface="Calibri"/>
            </a:endParaRPr>
          </a:p>
        </p:txBody>
      </p:sp>
      <p:sp>
        <p:nvSpPr>
          <p:cNvPr id="10" name="TextBox 4">
            <a:extLst>
              <a:ext uri="{FF2B5EF4-FFF2-40B4-BE49-F238E27FC236}">
                <a16:creationId xmlns:a16="http://schemas.microsoft.com/office/drawing/2014/main" id="{482DCEED-90D8-32C7-0B30-EA910D93C734}"/>
              </a:ext>
            </a:extLst>
          </p:cNvPr>
          <p:cNvSpPr txBox="1"/>
          <p:nvPr/>
        </p:nvSpPr>
        <p:spPr>
          <a:xfrm>
            <a:off x="1486944" y="4084355"/>
            <a:ext cx="1134584"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solidFill>
                  <a:srgbClr val="522278"/>
                </a:solidFill>
                <a:cs typeface="Calibri"/>
              </a:rPr>
              <a:t>Petworth</a:t>
            </a:r>
          </a:p>
          <a:p>
            <a:pPr algn="ctr"/>
            <a:endParaRPr lang="en-US" dirty="0">
              <a:solidFill>
                <a:srgbClr val="522278"/>
              </a:solidFill>
              <a:ea typeface="Calibri"/>
              <a:cs typeface="Calibri"/>
            </a:endParaRPr>
          </a:p>
        </p:txBody>
      </p:sp>
      <p:sp>
        <p:nvSpPr>
          <p:cNvPr id="11" name="TextBox 30">
            <a:extLst>
              <a:ext uri="{FF2B5EF4-FFF2-40B4-BE49-F238E27FC236}">
                <a16:creationId xmlns:a16="http://schemas.microsoft.com/office/drawing/2014/main" id="{07356A8C-BE87-E032-095E-3EEF00A92AAB}"/>
              </a:ext>
            </a:extLst>
          </p:cNvPr>
          <p:cNvSpPr txBox="1"/>
          <p:nvPr/>
        </p:nvSpPr>
        <p:spPr>
          <a:xfrm>
            <a:off x="224979" y="3327581"/>
            <a:ext cx="3059383" cy="3693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t>Winning House - </a:t>
            </a:r>
          </a:p>
        </p:txBody>
      </p:sp>
      <p:sp>
        <p:nvSpPr>
          <p:cNvPr id="12" name="Rectangle 11">
            <a:extLst>
              <a:ext uri="{FF2B5EF4-FFF2-40B4-BE49-F238E27FC236}">
                <a16:creationId xmlns:a16="http://schemas.microsoft.com/office/drawing/2014/main" id="{0C6E6569-A4C4-CAAC-6490-D7E87C610991}"/>
              </a:ext>
            </a:extLst>
          </p:cNvPr>
          <p:cNvSpPr/>
          <p:nvPr/>
        </p:nvSpPr>
        <p:spPr>
          <a:xfrm>
            <a:off x="742785" y="2778264"/>
            <a:ext cx="3555396" cy="584775"/>
          </a:xfrm>
          <a:prstGeom prst="rect">
            <a:avLst/>
          </a:prstGeom>
          <a:noFill/>
        </p:spPr>
        <p:txBody>
          <a:bodyPr wrap="non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3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House Point Results</a:t>
            </a:r>
          </a:p>
        </p:txBody>
      </p:sp>
      <p:pic>
        <p:nvPicPr>
          <p:cNvPr id="13" name="Picture 12" descr="CHAMPIONS LARGE TROPHY CUP EURO World TOURNAMENT CARDBOARD CUTOUT Football  Rugby | eBay">
            <a:extLst>
              <a:ext uri="{FF2B5EF4-FFF2-40B4-BE49-F238E27FC236}">
                <a16:creationId xmlns:a16="http://schemas.microsoft.com/office/drawing/2014/main" id="{7B565278-ACEA-1093-D915-A55385CEB0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7062" y="2893635"/>
            <a:ext cx="283277" cy="44324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F64F0F2D-0EF6-9733-C780-A9E1AF31FB06}"/>
              </a:ext>
            </a:extLst>
          </p:cNvPr>
          <p:cNvSpPr/>
          <p:nvPr/>
        </p:nvSpPr>
        <p:spPr>
          <a:xfrm>
            <a:off x="132750" y="2849405"/>
            <a:ext cx="4751126" cy="1879685"/>
          </a:xfrm>
          <a:prstGeom prst="rect">
            <a:avLst/>
          </a:prstGeom>
          <a:no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29" name="Picture 28">
            <a:extLst>
              <a:ext uri="{FF2B5EF4-FFF2-40B4-BE49-F238E27FC236}">
                <a16:creationId xmlns:a16="http://schemas.microsoft.com/office/drawing/2014/main" id="{72D06B9B-5984-AA63-855E-7C9DC0397AFB}"/>
              </a:ext>
            </a:extLst>
          </p:cNvPr>
          <p:cNvPicPr>
            <a:picLocks noChangeAspect="1"/>
          </p:cNvPicPr>
          <p:nvPr/>
        </p:nvPicPr>
        <p:blipFill>
          <a:blip r:embed="rId9"/>
          <a:stretch>
            <a:fillRect/>
          </a:stretch>
        </p:blipFill>
        <p:spPr>
          <a:xfrm>
            <a:off x="5584695" y="689380"/>
            <a:ext cx="1124864" cy="1124864"/>
          </a:xfrm>
          <a:prstGeom prst="rect">
            <a:avLst/>
          </a:prstGeom>
        </p:spPr>
      </p:pic>
      <p:grpSp>
        <p:nvGrpSpPr>
          <p:cNvPr id="62" name="Group 61">
            <a:extLst>
              <a:ext uri="{FF2B5EF4-FFF2-40B4-BE49-F238E27FC236}">
                <a16:creationId xmlns:a16="http://schemas.microsoft.com/office/drawing/2014/main" id="{6E4F6BAC-F679-881E-5F30-2F5C0811FB8F}"/>
              </a:ext>
            </a:extLst>
          </p:cNvPr>
          <p:cNvGrpSpPr/>
          <p:nvPr/>
        </p:nvGrpSpPr>
        <p:grpSpPr>
          <a:xfrm>
            <a:off x="4889105" y="2849404"/>
            <a:ext cx="1966975" cy="6916987"/>
            <a:chOff x="4717245" y="2290891"/>
            <a:chExt cx="2138663" cy="7475501"/>
          </a:xfrm>
        </p:grpSpPr>
        <p:pic>
          <p:nvPicPr>
            <p:cNvPr id="27" name="Picture 26">
              <a:extLst>
                <a:ext uri="{FF2B5EF4-FFF2-40B4-BE49-F238E27FC236}">
                  <a16:creationId xmlns:a16="http://schemas.microsoft.com/office/drawing/2014/main" id="{717CD3EB-52FB-E299-5519-BAE5F68AB93C}"/>
                </a:ext>
              </a:extLst>
            </p:cNvPr>
            <p:cNvPicPr>
              <a:picLocks noChangeAspect="1"/>
            </p:cNvPicPr>
            <p:nvPr/>
          </p:nvPicPr>
          <p:blipFill>
            <a:blip r:embed="rId10"/>
            <a:stretch>
              <a:fillRect/>
            </a:stretch>
          </p:blipFill>
          <p:spPr>
            <a:xfrm>
              <a:off x="5477002" y="5440950"/>
              <a:ext cx="1281753" cy="551737"/>
            </a:xfrm>
            <a:prstGeom prst="rect">
              <a:avLst/>
            </a:prstGeom>
          </p:spPr>
        </p:pic>
        <p:sp>
          <p:nvSpPr>
            <p:cNvPr id="28" name="Rectangle 27">
              <a:extLst>
                <a:ext uri="{FF2B5EF4-FFF2-40B4-BE49-F238E27FC236}">
                  <a16:creationId xmlns:a16="http://schemas.microsoft.com/office/drawing/2014/main" id="{1327F936-DD63-5D4F-6344-D6A1336CECB1}"/>
                </a:ext>
              </a:extLst>
            </p:cNvPr>
            <p:cNvSpPr/>
            <p:nvPr/>
          </p:nvSpPr>
          <p:spPr>
            <a:xfrm>
              <a:off x="4823834" y="2980691"/>
              <a:ext cx="1088173" cy="732010"/>
            </a:xfrm>
            <a:prstGeom prst="rect">
              <a:avLst/>
            </a:prstGeom>
            <a:ln>
              <a:noFill/>
            </a:ln>
          </p:spPr>
          <p:txBody>
            <a:bodyPr wrap="square" lIns="91440" tIns="45720" rIns="91440" bIns="45720" anchor="t">
              <a:spAutoFit/>
            </a:bodyPr>
            <a:lstStyle/>
            <a:p>
              <a:pPr algn="ctr"/>
              <a:r>
                <a:rPr lang="en-US" sz="1050" b="1"/>
                <a:t>Thank you to our sponsors for their support!</a:t>
              </a:r>
              <a:endParaRPr lang="en-US" sz="1000" b="1">
                <a:cs typeface="Calibri"/>
              </a:endParaRPr>
            </a:p>
          </p:txBody>
        </p:sp>
        <p:pic>
          <p:nvPicPr>
            <p:cNvPr id="30" name="Picture 12" descr="McVeigh Parker - DURA2 - UK">
              <a:extLst>
                <a:ext uri="{FF2B5EF4-FFF2-40B4-BE49-F238E27FC236}">
                  <a16:creationId xmlns:a16="http://schemas.microsoft.com/office/drawing/2014/main" id="{C3295AB3-1957-C2E5-F922-AFA4C3BBE69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85369" y="9413373"/>
              <a:ext cx="2070539" cy="28545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6D583322-5A03-746F-FE29-84EF72FB606E}"/>
                </a:ext>
              </a:extLst>
            </p:cNvPr>
            <p:cNvPicPr>
              <a:picLocks noChangeAspect="1"/>
            </p:cNvPicPr>
            <p:nvPr/>
          </p:nvPicPr>
          <p:blipFill>
            <a:blip r:embed="rId9"/>
            <a:stretch>
              <a:fillRect/>
            </a:stretch>
          </p:blipFill>
          <p:spPr>
            <a:xfrm>
              <a:off x="5850690" y="2980043"/>
              <a:ext cx="779831" cy="772807"/>
            </a:xfrm>
            <a:prstGeom prst="rect">
              <a:avLst/>
            </a:prstGeom>
          </p:spPr>
        </p:pic>
        <p:sp>
          <p:nvSpPr>
            <p:cNvPr id="32" name="Rectangle 31">
              <a:extLst>
                <a:ext uri="{FF2B5EF4-FFF2-40B4-BE49-F238E27FC236}">
                  <a16:creationId xmlns:a16="http://schemas.microsoft.com/office/drawing/2014/main" id="{964FD22B-40D1-5CC3-03B6-E62F73BB83A5}"/>
                </a:ext>
              </a:extLst>
            </p:cNvPr>
            <p:cNvSpPr/>
            <p:nvPr/>
          </p:nvSpPr>
          <p:spPr>
            <a:xfrm>
              <a:off x="4832227" y="2290891"/>
              <a:ext cx="1918962" cy="7475501"/>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ea typeface="Calibri"/>
                  <a:cs typeface="Calibri"/>
                </a:rPr>
                <a:t>  </a:t>
              </a:r>
              <a:endParaRPr lang="en-US" sz="1400">
                <a:solidFill>
                  <a:schemeClr val="tx1"/>
                </a:solidFill>
                <a:cs typeface="Calibri"/>
              </a:endParaRPr>
            </a:p>
          </p:txBody>
        </p:sp>
        <p:pic>
          <p:nvPicPr>
            <p:cNvPr id="33" name="Picture 32">
              <a:extLst>
                <a:ext uri="{FF2B5EF4-FFF2-40B4-BE49-F238E27FC236}">
                  <a16:creationId xmlns:a16="http://schemas.microsoft.com/office/drawing/2014/main" id="{A96A88A2-A06B-646D-4C35-607FB5501FDF}"/>
                </a:ext>
              </a:extLst>
            </p:cNvPr>
            <p:cNvPicPr>
              <a:picLocks noChangeAspect="1"/>
            </p:cNvPicPr>
            <p:nvPr/>
          </p:nvPicPr>
          <p:blipFill>
            <a:blip r:embed="rId12"/>
            <a:stretch>
              <a:fillRect/>
            </a:stretch>
          </p:blipFill>
          <p:spPr>
            <a:xfrm>
              <a:off x="4868475" y="2353608"/>
              <a:ext cx="1839937" cy="577232"/>
            </a:xfrm>
            <a:prstGeom prst="rect">
              <a:avLst/>
            </a:prstGeom>
            <a:ln>
              <a:solidFill>
                <a:schemeClr val="tx1"/>
              </a:solidFill>
            </a:ln>
          </p:spPr>
        </p:pic>
        <p:pic>
          <p:nvPicPr>
            <p:cNvPr id="34" name="Picture 6" descr="Barratt Homes team up with Solent Mind to launch series of workshops  focused on staff wellbeing - Hampshire Biz News">
              <a:extLst>
                <a:ext uri="{FF2B5EF4-FFF2-40B4-BE49-F238E27FC236}">
                  <a16:creationId xmlns:a16="http://schemas.microsoft.com/office/drawing/2014/main" id="{189CD7C1-2F38-D177-6794-D71E8F83DFB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88054" y="8933244"/>
              <a:ext cx="827148" cy="3753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9A50A69D-13C0-3627-0478-2F1CFD0292F4}"/>
                </a:ext>
              </a:extLst>
            </p:cNvPr>
            <p:cNvPicPr>
              <a:picLocks noChangeAspect="1"/>
            </p:cNvPicPr>
            <p:nvPr/>
          </p:nvPicPr>
          <p:blipFill>
            <a:blip r:embed="rId14"/>
            <a:stretch>
              <a:fillRect/>
            </a:stretch>
          </p:blipFill>
          <p:spPr>
            <a:xfrm>
              <a:off x="5929660" y="3787726"/>
              <a:ext cx="757893" cy="751066"/>
            </a:xfrm>
            <a:prstGeom prst="rect">
              <a:avLst/>
            </a:prstGeom>
          </p:spPr>
        </p:pic>
        <p:grpSp>
          <p:nvGrpSpPr>
            <p:cNvPr id="36" name="Group 35">
              <a:extLst>
                <a:ext uri="{FF2B5EF4-FFF2-40B4-BE49-F238E27FC236}">
                  <a16:creationId xmlns:a16="http://schemas.microsoft.com/office/drawing/2014/main" id="{FBE18CF6-2369-92ED-A5CB-92414A661312}"/>
                </a:ext>
              </a:extLst>
            </p:cNvPr>
            <p:cNvGrpSpPr/>
            <p:nvPr/>
          </p:nvGrpSpPr>
          <p:grpSpPr>
            <a:xfrm>
              <a:off x="6106343" y="8285932"/>
              <a:ext cx="659978" cy="780788"/>
              <a:chOff x="6086293" y="8179220"/>
              <a:chExt cx="700372" cy="789507"/>
            </a:xfrm>
          </p:grpSpPr>
          <p:pic>
            <p:nvPicPr>
              <p:cNvPr id="37" name="Picture 8" descr="Home | Budding Foundation">
                <a:extLst>
                  <a:ext uri="{FF2B5EF4-FFF2-40B4-BE49-F238E27FC236}">
                    <a16:creationId xmlns:a16="http://schemas.microsoft.com/office/drawing/2014/main" id="{3CD95B5F-5004-B252-AFEC-89483715CC4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79942" y="8179220"/>
                <a:ext cx="515982" cy="506253"/>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E84486EA-9203-AF6C-7AD3-51868FE4B063}"/>
                  </a:ext>
                </a:extLst>
              </p:cNvPr>
              <p:cNvSpPr/>
              <p:nvPr/>
            </p:nvSpPr>
            <p:spPr>
              <a:xfrm>
                <a:off x="6086293" y="8660949"/>
                <a:ext cx="700372" cy="307778"/>
              </a:xfrm>
              <a:prstGeom prst="rect">
                <a:avLst/>
              </a:prstGeom>
              <a:ln>
                <a:noFill/>
              </a:ln>
            </p:spPr>
            <p:txBody>
              <a:bodyPr wrap="square" lIns="91440" tIns="45720" rIns="91440" bIns="45720" anchor="t">
                <a:spAutoFit/>
              </a:bodyPr>
              <a:lstStyle/>
              <a:p>
                <a:pPr algn="ctr"/>
                <a:r>
                  <a:rPr lang="en-US" sz="600" b="1"/>
                  <a:t>The Budding Foundation</a:t>
                </a:r>
                <a:endParaRPr lang="en-US" sz="500" b="1">
                  <a:cs typeface="Calibri"/>
                </a:endParaRPr>
              </a:p>
            </p:txBody>
          </p:sp>
        </p:grpSp>
        <p:pic>
          <p:nvPicPr>
            <p:cNvPr id="39" name="Picture 14" descr="420 Reviews of GoodLaw Solicitors LLP rated 4.9/5 in Hassocks |  ReviewSolicitors">
              <a:extLst>
                <a:ext uri="{FF2B5EF4-FFF2-40B4-BE49-F238E27FC236}">
                  <a16:creationId xmlns:a16="http://schemas.microsoft.com/office/drawing/2014/main" id="{8763D9D9-B3E1-1524-3E15-8C8DCAD5CCF6}"/>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20974" b="22624"/>
            <a:stretch/>
          </p:blipFill>
          <p:spPr bwMode="auto">
            <a:xfrm>
              <a:off x="5761568" y="8866193"/>
              <a:ext cx="954107" cy="533288"/>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39">
              <a:extLst>
                <a:ext uri="{FF2B5EF4-FFF2-40B4-BE49-F238E27FC236}">
                  <a16:creationId xmlns:a16="http://schemas.microsoft.com/office/drawing/2014/main" id="{60E01B36-92C0-3F0E-3C77-493241CE8E93}"/>
                </a:ext>
              </a:extLst>
            </p:cNvPr>
            <p:cNvGrpSpPr/>
            <p:nvPr/>
          </p:nvGrpSpPr>
          <p:grpSpPr>
            <a:xfrm>
              <a:off x="4868338" y="8309872"/>
              <a:ext cx="1351653" cy="651866"/>
              <a:chOff x="4843326" y="8291193"/>
              <a:chExt cx="1351653" cy="657791"/>
            </a:xfrm>
          </p:grpSpPr>
          <p:pic>
            <p:nvPicPr>
              <p:cNvPr id="41" name="Picture 16" descr="Professional Rubber Surfaces">
                <a:extLst>
                  <a:ext uri="{FF2B5EF4-FFF2-40B4-BE49-F238E27FC236}">
                    <a16:creationId xmlns:a16="http://schemas.microsoft.com/office/drawing/2014/main" id="{206A2271-94A0-7567-CDF5-5D83F313E4E6}"/>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764" t="28241" r="5683" b="31060"/>
              <a:stretch/>
            </p:blipFill>
            <p:spPr bwMode="auto">
              <a:xfrm>
                <a:off x="4878032" y="8291193"/>
                <a:ext cx="1209065" cy="5228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71B141B9-CB90-9DE4-4A24-F7CF2D67BEA5}"/>
                  </a:ext>
                </a:extLst>
              </p:cNvPr>
              <p:cNvSpPr txBox="1"/>
              <p:nvPr/>
            </p:nvSpPr>
            <p:spPr>
              <a:xfrm>
                <a:off x="4843326" y="8646897"/>
                <a:ext cx="1351653" cy="302087"/>
              </a:xfrm>
              <a:prstGeom prst="rect">
                <a:avLst/>
              </a:prstGeom>
              <a:noFill/>
            </p:spPr>
            <p:txBody>
              <a:bodyPr wrap="square" rtlCol="0">
                <a:spAutoFit/>
              </a:bodyPr>
              <a:lstStyle/>
              <a:p>
                <a:r>
                  <a:rPr lang="en-US" sz="500">
                    <a:hlinkClick r:id="rId18"/>
                  </a:rPr>
                  <a:t>www.professionalrubbersurfaces.com</a:t>
                </a:r>
                <a:endParaRPr lang="en-US" sz="500"/>
              </a:p>
              <a:p>
                <a:endParaRPr lang="en-US" sz="700"/>
              </a:p>
            </p:txBody>
          </p:sp>
        </p:grpSp>
        <p:pic>
          <p:nvPicPr>
            <p:cNvPr id="43" name="Picture 18" descr="May &amp; Son Landscapes LTD">
              <a:extLst>
                <a:ext uri="{FF2B5EF4-FFF2-40B4-BE49-F238E27FC236}">
                  <a16:creationId xmlns:a16="http://schemas.microsoft.com/office/drawing/2014/main" id="{0ECBBFCF-1488-8022-FCF7-EB8BE8889736}"/>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t="18147" b="23588"/>
            <a:stretch/>
          </p:blipFill>
          <p:spPr bwMode="auto">
            <a:xfrm>
              <a:off x="5647926" y="7640764"/>
              <a:ext cx="1049713" cy="606105"/>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097DB08D-5317-6F3F-876B-B137F61EA5F3}"/>
                </a:ext>
              </a:extLst>
            </p:cNvPr>
            <p:cNvGrpSpPr/>
            <p:nvPr/>
          </p:nvGrpSpPr>
          <p:grpSpPr>
            <a:xfrm>
              <a:off x="4921183" y="3814768"/>
              <a:ext cx="964782" cy="674548"/>
              <a:chOff x="4958492" y="6419200"/>
              <a:chExt cx="958560" cy="655876"/>
            </a:xfrm>
          </p:grpSpPr>
          <p:pic>
            <p:nvPicPr>
              <p:cNvPr id="45" name="Picture 20" descr="Woodlouse Industries | Shipley | Wood Products | Mobile Sawmill | West  Sussex">
                <a:extLst>
                  <a:ext uri="{FF2B5EF4-FFF2-40B4-BE49-F238E27FC236}">
                    <a16:creationId xmlns:a16="http://schemas.microsoft.com/office/drawing/2014/main" id="{19AF8C50-AC37-A751-2D8C-A1AA60320D23}"/>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3627" b="95337" l="2682" r="99617">
                            <a14:foregroundMark x1="81992" y1="21762" x2="21839" y2="16580"/>
                            <a14:foregroundMark x1="21839" y1="16580" x2="57854" y2="82383"/>
                            <a14:foregroundMark x1="57854" y1="82383" x2="88123" y2="29534"/>
                            <a14:foregroundMark x1="33333" y1="15026" x2="61686" y2="12435"/>
                            <a14:foregroundMark x1="71264" y1="14508" x2="44061" y2="9326"/>
                            <a14:foregroundMark x1="18008" y1="23316" x2="11877" y2="59585"/>
                            <a14:foregroundMark x1="3831" y1="55440" x2="22605" y2="77202"/>
                            <a14:foregroundMark x1="26437" y1="82383" x2="74330" y2="91710"/>
                            <a14:foregroundMark x1="78544" y1="83938" x2="88506" y2="52332"/>
                            <a14:foregroundMark x1="90038" y1="35751" x2="89655" y2="65803"/>
                            <a14:foregroundMark x1="95402" y1="58031" x2="95019" y2="34715"/>
                            <a14:foregroundMark x1="39080" y1="6736" x2="55939" y2="6736"/>
                            <a14:foregroundMark x1="59770" y1="3627" x2="69349" y2="6218"/>
                            <a14:foregroundMark x1="44828" y1="94819" x2="55556" y2="95337"/>
                            <a14:foregroundMark x1="94253" y1="63212" x2="99617" y2="48187"/>
                          </a14:backgroundRemoval>
                        </a14:imgEffect>
                      </a14:imgLayer>
                    </a14:imgProps>
                  </a:ext>
                  <a:ext uri="{28A0092B-C50C-407E-A947-70E740481C1C}">
                    <a14:useLocalDpi xmlns:a14="http://schemas.microsoft.com/office/drawing/2010/main" val="0"/>
                  </a:ext>
                </a:extLst>
              </a:blip>
              <a:srcRect/>
              <a:stretch>
                <a:fillRect/>
              </a:stretch>
            </p:blipFill>
            <p:spPr bwMode="auto">
              <a:xfrm>
                <a:off x="5065534" y="6461337"/>
                <a:ext cx="758633" cy="559647"/>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FF1EB17D-D6FF-57D6-ADC0-555192E73CF2}"/>
                  </a:ext>
                </a:extLst>
              </p:cNvPr>
              <p:cNvSpPr/>
              <p:nvPr/>
            </p:nvSpPr>
            <p:spPr>
              <a:xfrm>
                <a:off x="5008094" y="6419200"/>
                <a:ext cx="873514" cy="592547"/>
              </a:xfrm>
              <a:prstGeom prst="rect">
                <a:avLst/>
              </a:prstGeom>
              <a:ln>
                <a:noFill/>
              </a:ln>
            </p:spPr>
            <p:txBody>
              <a:bodyPr wrap="square" lIns="91440" tIns="45720" rIns="91440" bIns="45720" anchor="t">
                <a:prstTxWarp prst="textArchUp">
                  <a:avLst/>
                </a:prstTxWarp>
                <a:spAutoFit/>
              </a:bodyPr>
              <a:lstStyle/>
              <a:p>
                <a:pPr algn="ctr"/>
                <a:r>
                  <a:rPr lang="en-US" sz="1100" b="1">
                    <a:cs typeface="Calibri"/>
                  </a:rPr>
                  <a:t>Gil Parham Woodside Sculpture</a:t>
                </a:r>
                <a:endParaRPr lang="en-US" sz="1050" b="1">
                  <a:cs typeface="Calibri"/>
                </a:endParaRPr>
              </a:p>
            </p:txBody>
          </p:sp>
          <p:sp>
            <p:nvSpPr>
              <p:cNvPr id="47" name="TextBox 46">
                <a:extLst>
                  <a:ext uri="{FF2B5EF4-FFF2-40B4-BE49-F238E27FC236}">
                    <a16:creationId xmlns:a16="http://schemas.microsoft.com/office/drawing/2014/main" id="{CAF36F8F-E6B2-E894-5839-DA9126894153}"/>
                  </a:ext>
                </a:extLst>
              </p:cNvPr>
              <p:cNvSpPr txBox="1"/>
              <p:nvPr/>
            </p:nvSpPr>
            <p:spPr>
              <a:xfrm>
                <a:off x="4958492" y="6512231"/>
                <a:ext cx="958560" cy="562845"/>
              </a:xfrm>
              <a:prstGeom prst="rect">
                <a:avLst/>
              </a:prstGeom>
              <a:noFill/>
            </p:spPr>
            <p:txBody>
              <a:bodyPr wrap="square" rtlCol="0">
                <a:prstTxWarp prst="textArchDown">
                  <a:avLst>
                    <a:gd name="adj" fmla="val 1653737"/>
                  </a:avLst>
                </a:prstTxWarp>
                <a:spAutoFit/>
              </a:bodyPr>
              <a:lstStyle/>
              <a:p>
                <a:r>
                  <a:rPr lang="en-US" sz="600">
                    <a:hlinkClick r:id="rId22"/>
                  </a:rPr>
                  <a:t>www.woodlouseindustries.com</a:t>
                </a:r>
                <a:endParaRPr lang="en-US" sz="600"/>
              </a:p>
              <a:p>
                <a:endParaRPr lang="en-US" sz="600"/>
              </a:p>
            </p:txBody>
          </p:sp>
        </p:grpSp>
        <p:pic>
          <p:nvPicPr>
            <p:cNvPr id="48" name="Picture 47">
              <a:extLst>
                <a:ext uri="{FF2B5EF4-FFF2-40B4-BE49-F238E27FC236}">
                  <a16:creationId xmlns:a16="http://schemas.microsoft.com/office/drawing/2014/main" id="{73FC0790-1B69-2306-4411-37F0565AD92E}"/>
                </a:ext>
              </a:extLst>
            </p:cNvPr>
            <p:cNvPicPr>
              <a:picLocks noChangeAspect="1"/>
            </p:cNvPicPr>
            <p:nvPr/>
          </p:nvPicPr>
          <p:blipFill>
            <a:blip r:embed="rId23"/>
            <a:stretch>
              <a:fillRect/>
            </a:stretch>
          </p:blipFill>
          <p:spPr>
            <a:xfrm>
              <a:off x="5910904" y="4590452"/>
              <a:ext cx="727480" cy="822946"/>
            </a:xfrm>
            <a:prstGeom prst="rect">
              <a:avLst/>
            </a:prstGeom>
          </p:spPr>
        </p:pic>
        <p:pic>
          <p:nvPicPr>
            <p:cNvPr id="49" name="Picture 48">
              <a:extLst>
                <a:ext uri="{FF2B5EF4-FFF2-40B4-BE49-F238E27FC236}">
                  <a16:creationId xmlns:a16="http://schemas.microsoft.com/office/drawing/2014/main" id="{D5BF1A9B-56A7-E5DC-A410-0959B472137E}"/>
                </a:ext>
              </a:extLst>
            </p:cNvPr>
            <p:cNvPicPr>
              <a:picLocks noChangeAspect="1"/>
            </p:cNvPicPr>
            <p:nvPr/>
          </p:nvPicPr>
          <p:blipFill>
            <a:blip r:embed="rId24"/>
            <a:stretch>
              <a:fillRect/>
            </a:stretch>
          </p:blipFill>
          <p:spPr>
            <a:xfrm>
              <a:off x="4907339" y="7656924"/>
              <a:ext cx="681707" cy="578868"/>
            </a:xfrm>
            <a:prstGeom prst="rect">
              <a:avLst/>
            </a:prstGeom>
            <a:ln>
              <a:solidFill>
                <a:schemeClr val="tx1"/>
              </a:solidFill>
            </a:ln>
          </p:spPr>
        </p:pic>
        <p:pic>
          <p:nvPicPr>
            <p:cNvPr id="50" name="Graphic 41">
              <a:extLst>
                <a:ext uri="{FF2B5EF4-FFF2-40B4-BE49-F238E27FC236}">
                  <a16:creationId xmlns:a16="http://schemas.microsoft.com/office/drawing/2014/main" id="{D962CF02-5389-B071-44AE-AE17AB4B1668}"/>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933319" y="4608810"/>
              <a:ext cx="926632" cy="734062"/>
            </a:xfrm>
            <a:prstGeom prst="rect">
              <a:avLst/>
            </a:prstGeom>
          </p:spPr>
        </p:pic>
        <p:pic>
          <p:nvPicPr>
            <p:cNvPr id="51" name="Picture 50">
              <a:extLst>
                <a:ext uri="{FF2B5EF4-FFF2-40B4-BE49-F238E27FC236}">
                  <a16:creationId xmlns:a16="http://schemas.microsoft.com/office/drawing/2014/main" id="{7F3B6656-FFF9-AD95-3149-F7786E43CEC5}"/>
                </a:ext>
              </a:extLst>
            </p:cNvPr>
            <p:cNvPicPr>
              <a:picLocks noChangeAspect="1"/>
            </p:cNvPicPr>
            <p:nvPr/>
          </p:nvPicPr>
          <p:blipFill>
            <a:blip r:embed="rId27"/>
            <a:stretch>
              <a:fillRect/>
            </a:stretch>
          </p:blipFill>
          <p:spPr>
            <a:xfrm>
              <a:off x="4882610" y="7165086"/>
              <a:ext cx="1833065" cy="450023"/>
            </a:xfrm>
            <a:prstGeom prst="rect">
              <a:avLst/>
            </a:prstGeom>
          </p:spPr>
        </p:pic>
        <p:sp>
          <p:nvSpPr>
            <p:cNvPr id="52" name="Rectangle 51">
              <a:extLst>
                <a:ext uri="{FF2B5EF4-FFF2-40B4-BE49-F238E27FC236}">
                  <a16:creationId xmlns:a16="http://schemas.microsoft.com/office/drawing/2014/main" id="{AEB99A5A-F4A4-AD2E-673B-384AD2C77FB7}"/>
                </a:ext>
              </a:extLst>
            </p:cNvPr>
            <p:cNvSpPr/>
            <p:nvPr/>
          </p:nvSpPr>
          <p:spPr>
            <a:xfrm>
              <a:off x="4903043" y="6515818"/>
              <a:ext cx="1790147" cy="638480"/>
            </a:xfrm>
            <a:prstGeom prst="rect">
              <a:avLst/>
            </a:prstGeom>
            <a:solidFill>
              <a:srgbClr val="F2F3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4D1A453D-6C1B-0AB4-D7CF-F361719F745F}"/>
                </a:ext>
              </a:extLst>
            </p:cNvPr>
            <p:cNvSpPr txBox="1"/>
            <p:nvPr/>
          </p:nvSpPr>
          <p:spPr>
            <a:xfrm>
              <a:off x="5481084" y="6936334"/>
              <a:ext cx="1250518" cy="232840"/>
            </a:xfrm>
            <a:prstGeom prst="rect">
              <a:avLst/>
            </a:prstGeom>
            <a:noFill/>
          </p:spPr>
          <p:txBody>
            <a:bodyPr wrap="square">
              <a:spAutoFit/>
            </a:bodyPr>
            <a:lstStyle/>
            <a:p>
              <a:r>
                <a:rPr lang="en-US" sz="800">
                  <a:solidFill>
                    <a:srgbClr val="354052"/>
                  </a:solidFill>
                </a:rPr>
                <a:t>www.tomthefish.co.uk</a:t>
              </a:r>
            </a:p>
          </p:txBody>
        </p:sp>
        <p:pic>
          <p:nvPicPr>
            <p:cNvPr id="54" name="Picture 53">
              <a:extLst>
                <a:ext uri="{FF2B5EF4-FFF2-40B4-BE49-F238E27FC236}">
                  <a16:creationId xmlns:a16="http://schemas.microsoft.com/office/drawing/2014/main" id="{DF72BCE3-8CAE-29ED-BC61-3A385D9677C9}"/>
                </a:ext>
              </a:extLst>
            </p:cNvPr>
            <p:cNvPicPr>
              <a:picLocks noChangeAspect="1"/>
            </p:cNvPicPr>
            <p:nvPr/>
          </p:nvPicPr>
          <p:blipFill rotWithShape="1">
            <a:blip r:embed="rId28"/>
            <a:srcRect b="22076"/>
            <a:stretch/>
          </p:blipFill>
          <p:spPr>
            <a:xfrm>
              <a:off x="5575789" y="6541423"/>
              <a:ext cx="1068232" cy="333762"/>
            </a:xfrm>
            <a:prstGeom prst="rect">
              <a:avLst/>
            </a:prstGeom>
          </p:spPr>
        </p:pic>
        <p:pic>
          <p:nvPicPr>
            <p:cNvPr id="55" name="Picture 4" descr="Tom the Fish: Premium Fresh-Frozen Fish, Meat &amp; Seafood Deliveries">
              <a:extLst>
                <a:ext uri="{FF2B5EF4-FFF2-40B4-BE49-F238E27FC236}">
                  <a16:creationId xmlns:a16="http://schemas.microsoft.com/office/drawing/2014/main" id="{4473BE20-38E1-BD98-392A-1D6C0676064E}"/>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717245" y="6561229"/>
              <a:ext cx="1068232" cy="55405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F3BF6A87-7C4F-9186-EE1A-35A28CB467C2}"/>
                </a:ext>
              </a:extLst>
            </p:cNvPr>
            <p:cNvSpPr txBox="1"/>
            <p:nvPr/>
          </p:nvSpPr>
          <p:spPr>
            <a:xfrm>
              <a:off x="5515990" y="6844293"/>
              <a:ext cx="1220640" cy="174630"/>
            </a:xfrm>
            <a:prstGeom prst="rect">
              <a:avLst/>
            </a:prstGeom>
            <a:noFill/>
          </p:spPr>
          <p:txBody>
            <a:bodyPr wrap="square">
              <a:spAutoFit/>
            </a:bodyPr>
            <a:lstStyle/>
            <a:p>
              <a:r>
                <a:rPr lang="en-US" sz="450" b="1">
                  <a:solidFill>
                    <a:srgbClr val="354052"/>
                  </a:solidFill>
                </a:rPr>
                <a:t>Best quality    Blast-frozen    Family run </a:t>
              </a:r>
            </a:p>
          </p:txBody>
        </p:sp>
        <p:pic>
          <p:nvPicPr>
            <p:cNvPr id="57" name="Picture 56">
              <a:extLst>
                <a:ext uri="{FF2B5EF4-FFF2-40B4-BE49-F238E27FC236}">
                  <a16:creationId xmlns:a16="http://schemas.microsoft.com/office/drawing/2014/main" id="{70C89800-FCC3-A1FD-4EC9-2DE4AE828234}"/>
                </a:ext>
              </a:extLst>
            </p:cNvPr>
            <p:cNvPicPr>
              <a:picLocks noChangeAspect="1"/>
            </p:cNvPicPr>
            <p:nvPr/>
          </p:nvPicPr>
          <p:blipFill>
            <a:blip r:embed="rId30"/>
            <a:stretch>
              <a:fillRect/>
            </a:stretch>
          </p:blipFill>
          <p:spPr>
            <a:xfrm>
              <a:off x="4903043" y="5411971"/>
              <a:ext cx="586378" cy="570812"/>
            </a:xfrm>
            <a:prstGeom prst="rect">
              <a:avLst/>
            </a:prstGeom>
            <a:ln>
              <a:solidFill>
                <a:schemeClr val="tx1"/>
              </a:solidFill>
            </a:ln>
          </p:spPr>
        </p:pic>
        <p:pic>
          <p:nvPicPr>
            <p:cNvPr id="59" name="Picture 58">
              <a:extLst>
                <a:ext uri="{FF2B5EF4-FFF2-40B4-BE49-F238E27FC236}">
                  <a16:creationId xmlns:a16="http://schemas.microsoft.com/office/drawing/2014/main" id="{8BD85514-2347-0CC8-D689-B36D4ABDFEDD}"/>
                </a:ext>
              </a:extLst>
            </p:cNvPr>
            <p:cNvPicPr>
              <a:picLocks noChangeAspect="1"/>
            </p:cNvPicPr>
            <p:nvPr/>
          </p:nvPicPr>
          <p:blipFill>
            <a:blip r:embed="rId31"/>
            <a:stretch>
              <a:fillRect/>
            </a:stretch>
          </p:blipFill>
          <p:spPr>
            <a:xfrm>
              <a:off x="4912982" y="6047588"/>
              <a:ext cx="1777771" cy="405703"/>
            </a:xfrm>
            <a:prstGeom prst="rect">
              <a:avLst/>
            </a:prstGeom>
            <a:ln>
              <a:solidFill>
                <a:schemeClr val="tx1"/>
              </a:solidFill>
            </a:ln>
          </p:spPr>
        </p:pic>
      </p:grpSp>
    </p:spTree>
    <p:extLst>
      <p:ext uri="{BB962C8B-B14F-4D97-AF65-F5344CB8AC3E}">
        <p14:creationId xmlns:p14="http://schemas.microsoft.com/office/powerpoint/2010/main" val="36522081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TotalTime>
  <Words>1086</Words>
  <Application>Microsoft Office PowerPoint</Application>
  <PresentationFormat>A4 Paper (210x297 mm)</PresentationFormat>
  <Paragraphs>111</Paragraphs>
  <Slides>3</Slides>
  <Notes>2</Notes>
  <HiddenSlides>0</HiddenSlides>
  <MMClips>0</MMClips>
  <ScaleCrop>false</ScaleCrop>
  <HeadingPairs>
    <vt:vector size="4" baseType="variant">
      <vt:variant>
        <vt:lpstr>Theme</vt:lpstr>
      </vt:variant>
      <vt:variant>
        <vt:i4>1</vt:i4>
      </vt:variant>
      <vt:variant>
        <vt:lpstr>Slide Titles</vt:lpstr>
      </vt:variant>
      <vt:variant>
        <vt:i4>3</vt:i4>
      </vt:variant>
    </vt:vector>
  </HeadingPairs>
  <TitlesOfParts>
    <vt:vector size="4" baseType="lpstr">
      <vt:lpstr>Office Theme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Hatrick</dc:creator>
  <cp:lastModifiedBy>Tom Hampson</cp:lastModifiedBy>
  <cp:revision>252</cp:revision>
  <dcterms:created xsi:type="dcterms:W3CDTF">2023-09-06T17:37:00Z</dcterms:created>
  <dcterms:modified xsi:type="dcterms:W3CDTF">2024-05-14T16:36:58Z</dcterms:modified>
</cp:coreProperties>
</file>