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0"/>
  </p:handoutMasterIdLst>
  <p:sldIdLst>
    <p:sldId id="256" r:id="rId2"/>
    <p:sldId id="262" r:id="rId3"/>
    <p:sldId id="272" r:id="rId4"/>
    <p:sldId id="267" r:id="rId5"/>
    <p:sldId id="275" r:id="rId6"/>
    <p:sldId id="274" r:id="rId7"/>
    <p:sldId id="263" r:id="rId8"/>
    <p:sldId id="265" r:id="rId9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44C71-A1F7-718E-C35B-68B8E89968C2}" v="107" dt="2024-07-04T12:46:16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trick" userId="S::rhatrick@billingshurstprimary.org.uk::1454f90b-7675-4f88-99a3-d592332aa9fa" providerId="AD" clId="Web-{03A42ADD-9D74-FC24-52B7-8CC431530B30}"/>
    <pc:docChg chg="modSld">
      <pc:chgData name="Rebecca Hatrick" userId="S::rhatrick@billingshurstprimary.org.uk::1454f90b-7675-4f88-99a3-d592332aa9fa" providerId="AD" clId="Web-{03A42ADD-9D74-FC24-52B7-8CC431530B30}" dt="2024-06-24T14:11:15.479" v="1" actId="1076"/>
      <pc:docMkLst>
        <pc:docMk/>
      </pc:docMkLst>
      <pc:sldChg chg="modSp">
        <pc:chgData name="Rebecca Hatrick" userId="S::rhatrick@billingshurstprimary.org.uk::1454f90b-7675-4f88-99a3-d592332aa9fa" providerId="AD" clId="Web-{03A42ADD-9D74-FC24-52B7-8CC431530B30}" dt="2024-06-24T14:11:15.479" v="1" actId="1076"/>
        <pc:sldMkLst>
          <pc:docMk/>
          <pc:sldMk cId="2582967507" sldId="267"/>
        </pc:sldMkLst>
        <pc:picChg chg="mod">
          <ac:chgData name="Rebecca Hatrick" userId="S::rhatrick@billingshurstprimary.org.uk::1454f90b-7675-4f88-99a3-d592332aa9fa" providerId="AD" clId="Web-{03A42ADD-9D74-FC24-52B7-8CC431530B30}" dt="2024-06-24T14:11:15.479" v="1" actId="1076"/>
          <ac:picMkLst>
            <pc:docMk/>
            <pc:sldMk cId="2582967507" sldId="267"/>
            <ac:picMk id="3" creationId="{00000000-0000-0000-0000-000000000000}"/>
          </ac:picMkLst>
        </pc:picChg>
      </pc:sldChg>
    </pc:docChg>
  </pc:docChgLst>
  <pc:docChgLst>
    <pc:chgData name="Bronwyn Spoard" userId="S::bspoard@billingshurstprimary.org.uk::76116741-0a5f-4a92-9eb6-15efdc28c0d8" providerId="AD" clId="Web-{A8044C71-A1F7-718E-C35B-68B8E89968C2}"/>
    <pc:docChg chg="modSld">
      <pc:chgData name="Bronwyn Spoard" userId="S::bspoard@billingshurstprimary.org.uk::76116741-0a5f-4a92-9eb6-15efdc28c0d8" providerId="AD" clId="Web-{A8044C71-A1F7-718E-C35B-68B8E89968C2}" dt="2024-07-04T12:46:16.893" v="92" actId="1076"/>
      <pc:docMkLst>
        <pc:docMk/>
      </pc:docMkLst>
      <pc:sldChg chg="addSp delSp modSp">
        <pc:chgData name="Bronwyn Spoard" userId="S::bspoard@billingshurstprimary.org.uk::76116741-0a5f-4a92-9eb6-15efdc28c0d8" providerId="AD" clId="Web-{A8044C71-A1F7-718E-C35B-68B8E89968C2}" dt="2024-07-04T12:46:16.893" v="92" actId="1076"/>
        <pc:sldMkLst>
          <pc:docMk/>
          <pc:sldMk cId="2582967507" sldId="267"/>
        </pc:sldMkLst>
        <pc:spChg chg="mod">
          <ac:chgData name="Bronwyn Spoard" userId="S::bspoard@billingshurstprimary.org.uk::76116741-0a5f-4a92-9eb6-15efdc28c0d8" providerId="AD" clId="Web-{A8044C71-A1F7-718E-C35B-68B8E89968C2}" dt="2024-07-04T12:45:40.391" v="76" actId="1076"/>
          <ac:spMkLst>
            <pc:docMk/>
            <pc:sldMk cId="2582967507" sldId="267"/>
            <ac:spMk id="2" creationId="{00000000-0000-0000-0000-000000000000}"/>
          </ac:spMkLst>
        </pc:spChg>
        <pc:spChg chg="add mod">
          <ac:chgData name="Bronwyn Spoard" userId="S::bspoard@billingshurstprimary.org.uk::76116741-0a5f-4a92-9eb6-15efdc28c0d8" providerId="AD" clId="Web-{A8044C71-A1F7-718E-C35B-68B8E89968C2}" dt="2024-07-04T12:45:47.485" v="79" actId="1076"/>
          <ac:spMkLst>
            <pc:docMk/>
            <pc:sldMk cId="2582967507" sldId="267"/>
            <ac:spMk id="3" creationId="{45747F10-2BE8-2EE6-58F9-FBD9B9340144}"/>
          </ac:spMkLst>
        </pc:spChg>
        <pc:spChg chg="mod">
          <ac:chgData name="Bronwyn Spoard" userId="S::bspoard@billingshurstprimary.org.uk::76116741-0a5f-4a92-9eb6-15efdc28c0d8" providerId="AD" clId="Web-{A8044C71-A1F7-718E-C35B-68B8E89968C2}" dt="2024-07-04T12:46:09.267" v="89" actId="1076"/>
          <ac:spMkLst>
            <pc:docMk/>
            <pc:sldMk cId="2582967507" sldId="267"/>
            <ac:spMk id="9" creationId="{00000000-0000-0000-0000-000000000000}"/>
          </ac:spMkLst>
        </pc:spChg>
        <pc:picChg chg="del">
          <ac:chgData name="Bronwyn Spoard" userId="S::bspoard@billingshurstprimary.org.uk::76116741-0a5f-4a92-9eb6-15efdc28c0d8" providerId="AD" clId="Web-{A8044C71-A1F7-718E-C35B-68B8E89968C2}" dt="2024-07-04T12:11:00.693" v="0"/>
          <ac:picMkLst>
            <pc:docMk/>
            <pc:sldMk cId="2582967507" sldId="267"/>
            <ac:picMk id="3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A8044C71-A1F7-718E-C35B-68B8E89968C2}" dt="2024-07-04T12:11:01.443" v="2"/>
          <ac:picMkLst>
            <pc:docMk/>
            <pc:sldMk cId="2582967507" sldId="267"/>
            <ac:picMk id="4" creationId="{00000000-0000-0000-0000-000000000000}"/>
          </ac:picMkLst>
        </pc:picChg>
        <pc:picChg chg="add mod">
          <ac:chgData name="Bronwyn Spoard" userId="S::bspoard@billingshurstprimary.org.uk::76116741-0a5f-4a92-9eb6-15efdc28c0d8" providerId="AD" clId="Web-{A8044C71-A1F7-718E-C35B-68B8E89968C2}" dt="2024-07-04T12:45:50.751" v="81" actId="1076"/>
          <ac:picMkLst>
            <pc:docMk/>
            <pc:sldMk cId="2582967507" sldId="267"/>
            <ac:picMk id="4" creationId="{26CA923F-1E8F-1037-3259-3B321CE9CD87}"/>
          </ac:picMkLst>
        </pc:picChg>
        <pc:picChg chg="del">
          <ac:chgData name="Bronwyn Spoard" userId="S::bspoard@billingshurstprimary.org.uk::76116741-0a5f-4a92-9eb6-15efdc28c0d8" providerId="AD" clId="Web-{A8044C71-A1F7-718E-C35B-68B8E89968C2}" dt="2024-07-04T12:11:01.068" v="1"/>
          <ac:picMkLst>
            <pc:docMk/>
            <pc:sldMk cId="2582967507" sldId="267"/>
            <ac:picMk id="6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A8044C71-A1F7-718E-C35B-68B8E89968C2}" dt="2024-07-04T12:11:02.630" v="4"/>
          <ac:picMkLst>
            <pc:docMk/>
            <pc:sldMk cId="2582967507" sldId="267"/>
            <ac:picMk id="7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A8044C71-A1F7-718E-C35B-68B8E89968C2}" dt="2024-07-04T12:11:01.755" v="3"/>
          <ac:picMkLst>
            <pc:docMk/>
            <pc:sldMk cId="2582967507" sldId="267"/>
            <ac:picMk id="8" creationId="{00000000-0000-0000-0000-000000000000}"/>
          </ac:picMkLst>
        </pc:picChg>
        <pc:picChg chg="add mod">
          <ac:chgData name="Bronwyn Spoard" userId="S::bspoard@billingshurstprimary.org.uk::76116741-0a5f-4a92-9eb6-15efdc28c0d8" providerId="AD" clId="Web-{A8044C71-A1F7-718E-C35B-68B8E89968C2}" dt="2024-07-04T12:46:14.190" v="91" actId="1076"/>
          <ac:picMkLst>
            <pc:docMk/>
            <pc:sldMk cId="2582967507" sldId="267"/>
            <ac:picMk id="10" creationId="{4F9FFAD2-8D06-9055-70A7-25D3E8BCB67C}"/>
          </ac:picMkLst>
        </pc:picChg>
        <pc:picChg chg="add mod">
          <ac:chgData name="Bronwyn Spoard" userId="S::bspoard@billingshurstprimary.org.uk::76116741-0a5f-4a92-9eb6-15efdc28c0d8" providerId="AD" clId="Web-{A8044C71-A1F7-718E-C35B-68B8E89968C2}" dt="2024-07-04T12:46:16.893" v="92" actId="1076"/>
          <ac:picMkLst>
            <pc:docMk/>
            <pc:sldMk cId="2582967507" sldId="267"/>
            <ac:picMk id="11" creationId="{C5BCBCA9-869C-E9E6-3FDE-8547711E4EEA}"/>
          </ac:picMkLst>
        </pc:picChg>
        <pc:picChg chg="add mod">
          <ac:chgData name="Bronwyn Spoard" userId="S::bspoard@billingshurstprimary.org.uk::76116741-0a5f-4a92-9eb6-15efdc28c0d8" providerId="AD" clId="Web-{A8044C71-A1F7-718E-C35B-68B8E89968C2}" dt="2024-07-04T12:42:32.916" v="45" actId="1076"/>
          <ac:picMkLst>
            <pc:docMk/>
            <pc:sldMk cId="2582967507" sldId="267"/>
            <ac:picMk id="12" creationId="{0A37BA95-2E91-5D21-86B7-4B676E2CE86D}"/>
          </ac:picMkLst>
        </pc:picChg>
        <pc:picChg chg="add mod">
          <ac:chgData name="Bronwyn Spoard" userId="S::bspoard@billingshurstprimary.org.uk::76116741-0a5f-4a92-9eb6-15efdc28c0d8" providerId="AD" clId="Web-{A8044C71-A1F7-718E-C35B-68B8E89968C2}" dt="2024-07-04T12:46:12.283" v="90" actId="1076"/>
          <ac:picMkLst>
            <pc:docMk/>
            <pc:sldMk cId="2582967507" sldId="267"/>
            <ac:picMk id="13" creationId="{610A6564-0185-EB62-7BA5-87CA1355C12E}"/>
          </ac:picMkLst>
        </pc:picChg>
      </pc:sldChg>
    </pc:docChg>
  </pc:docChgLst>
  <pc:docChgLst>
    <pc:chgData name="Bronwyn Spoard" userId="S::bspoard@billingshurstprimary.org.uk::76116741-0a5f-4a92-9eb6-15efdc28c0d8" providerId="AD" clId="Web-{33000094-B1A6-B3D4-3345-455B567A03D9}"/>
    <pc:docChg chg="modSld">
      <pc:chgData name="Bronwyn Spoard" userId="S::bspoard@billingshurstprimary.org.uk::76116741-0a5f-4a92-9eb6-15efdc28c0d8" providerId="AD" clId="Web-{33000094-B1A6-B3D4-3345-455B567A03D9}" dt="2024-06-24T17:15:36.860" v="49" actId="14100"/>
      <pc:docMkLst>
        <pc:docMk/>
      </pc:docMkLst>
      <pc:sldChg chg="modSp">
        <pc:chgData name="Bronwyn Spoard" userId="S::bspoard@billingshurstprimary.org.uk::76116741-0a5f-4a92-9eb6-15efdc28c0d8" providerId="AD" clId="Web-{33000094-B1A6-B3D4-3345-455B567A03D9}" dt="2024-06-24T17:12:46.121" v="15" actId="20577"/>
        <pc:sldMkLst>
          <pc:docMk/>
          <pc:sldMk cId="1828643070" sldId="256"/>
        </pc:sldMkLst>
        <pc:spChg chg="mod">
          <ac:chgData name="Bronwyn Spoard" userId="S::bspoard@billingshurstprimary.org.uk::76116741-0a5f-4a92-9eb6-15efdc28c0d8" providerId="AD" clId="Web-{33000094-B1A6-B3D4-3345-455B567A03D9}" dt="2024-06-24T17:12:46.121" v="15" actId="20577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Bronwyn Spoard" userId="S::bspoard@billingshurstprimary.org.uk::76116741-0a5f-4a92-9eb6-15efdc28c0d8" providerId="AD" clId="Web-{33000094-B1A6-B3D4-3345-455B567A03D9}" dt="2024-06-24T17:13:38.841" v="33" actId="20577"/>
        <pc:sldMkLst>
          <pc:docMk/>
          <pc:sldMk cId="1916027027" sldId="262"/>
        </pc:sldMkLst>
        <pc:spChg chg="mod">
          <ac:chgData name="Bronwyn Spoard" userId="S::bspoard@billingshurstprimary.org.uk::76116741-0a5f-4a92-9eb6-15efdc28c0d8" providerId="AD" clId="Web-{33000094-B1A6-B3D4-3345-455B567A03D9}" dt="2024-06-24T17:13:38.841" v="33" actId="20577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Bronwyn Spoard" userId="S::bspoard@billingshurstprimary.org.uk::76116741-0a5f-4a92-9eb6-15efdc28c0d8" providerId="AD" clId="Web-{33000094-B1A6-B3D4-3345-455B567A03D9}" dt="2024-06-24T17:13:00.450" v="18" actId="20577"/>
          <ac:spMkLst>
            <pc:docMk/>
            <pc:sldMk cId="1916027027" sldId="262"/>
            <ac:spMk id="11" creationId="{00000000-0000-0000-0000-000000000000}"/>
          </ac:spMkLst>
        </pc:spChg>
        <pc:picChg chg="del">
          <ac:chgData name="Bronwyn Spoard" userId="S::bspoard@billingshurstprimary.org.uk::76116741-0a5f-4a92-9eb6-15efdc28c0d8" providerId="AD" clId="Web-{33000094-B1A6-B3D4-3345-455B567A03D9}" dt="2024-06-24T17:13:35.263" v="28"/>
          <ac:picMkLst>
            <pc:docMk/>
            <pc:sldMk cId="1916027027" sldId="262"/>
            <ac:picMk id="2" creationId="{2F1F257C-7E48-4F78-9DD5-C2F3957D0B40}"/>
          </ac:picMkLst>
        </pc:picChg>
        <pc:picChg chg="del">
          <ac:chgData name="Bronwyn Spoard" userId="S::bspoard@billingshurstprimary.org.uk::76116741-0a5f-4a92-9eb6-15efdc28c0d8" providerId="AD" clId="Web-{33000094-B1A6-B3D4-3345-455B567A03D9}" dt="2024-06-24T17:13:12.200" v="21"/>
          <ac:picMkLst>
            <pc:docMk/>
            <pc:sldMk cId="1916027027" sldId="262"/>
            <ac:picMk id="3" creationId="{1ED209F4-73E0-428F-B9B7-F24FF18AF50D}"/>
          </ac:picMkLst>
        </pc:picChg>
        <pc:picChg chg="add mod">
          <ac:chgData name="Bronwyn Spoard" userId="S::bspoard@billingshurstprimary.org.uk::76116741-0a5f-4a92-9eb6-15efdc28c0d8" providerId="AD" clId="Web-{33000094-B1A6-B3D4-3345-455B567A03D9}" dt="2024-06-24T17:13:32.247" v="27" actId="1076"/>
          <ac:picMkLst>
            <pc:docMk/>
            <pc:sldMk cId="1916027027" sldId="262"/>
            <ac:picMk id="5" creationId="{CCFA9326-D284-080B-E958-9DBA9D8C92DD}"/>
          </ac:picMkLst>
        </pc:picChg>
      </pc:sldChg>
      <pc:sldChg chg="modSp">
        <pc:chgData name="Bronwyn Spoard" userId="S::bspoard@billingshurstprimary.org.uk::76116741-0a5f-4a92-9eb6-15efdc28c0d8" providerId="AD" clId="Web-{33000094-B1A6-B3D4-3345-455B567A03D9}" dt="2024-06-24T17:15:36.860" v="49" actId="14100"/>
        <pc:sldMkLst>
          <pc:docMk/>
          <pc:sldMk cId="1195131034" sldId="263"/>
        </pc:sldMkLst>
        <pc:picChg chg="mod">
          <ac:chgData name="Bronwyn Spoard" userId="S::bspoard@billingshurstprimary.org.uk::76116741-0a5f-4a92-9eb6-15efdc28c0d8" providerId="AD" clId="Web-{33000094-B1A6-B3D4-3345-455B567A03D9}" dt="2024-06-24T17:15:33.219" v="47" actId="1076"/>
          <ac:picMkLst>
            <pc:docMk/>
            <pc:sldMk cId="1195131034" sldId="263"/>
            <ac:picMk id="2052" creationId="{E3E3B08B-E6D5-4CB7-A0A3-8F47500F0427}"/>
          </ac:picMkLst>
        </pc:picChg>
        <pc:picChg chg="mod">
          <ac:chgData name="Bronwyn Spoard" userId="S::bspoard@billingshurstprimary.org.uk::76116741-0a5f-4a92-9eb6-15efdc28c0d8" providerId="AD" clId="Web-{33000094-B1A6-B3D4-3345-455B567A03D9}" dt="2024-06-24T17:15:29.906" v="45" actId="14100"/>
          <ac:picMkLst>
            <pc:docMk/>
            <pc:sldMk cId="1195131034" sldId="263"/>
            <ac:picMk id="2054" creationId="{E0C76D5A-CD9C-4C56-B624-FF6AF94C03E2}"/>
          </ac:picMkLst>
        </pc:picChg>
        <pc:picChg chg="mod">
          <ac:chgData name="Bronwyn Spoard" userId="S::bspoard@billingshurstprimary.org.uk::76116741-0a5f-4a92-9eb6-15efdc28c0d8" providerId="AD" clId="Web-{33000094-B1A6-B3D4-3345-455B567A03D9}" dt="2024-06-24T17:15:36.860" v="49" actId="14100"/>
          <ac:picMkLst>
            <pc:docMk/>
            <pc:sldMk cId="1195131034" sldId="263"/>
            <ac:picMk id="2056" creationId="{2D066CA6-69B0-4DE0-811A-F52B6FF19B75}"/>
          </ac:picMkLst>
        </pc:picChg>
        <pc:picChg chg="mod">
          <ac:chgData name="Bronwyn Spoard" userId="S::bspoard@billingshurstprimary.org.uk::76116741-0a5f-4a92-9eb6-15efdc28c0d8" providerId="AD" clId="Web-{33000094-B1A6-B3D4-3345-455B567A03D9}" dt="2024-06-24T17:15:31.250" v="46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modSp">
        <pc:chgData name="Bronwyn Spoard" userId="S::bspoard@billingshurstprimary.org.uk::76116741-0a5f-4a92-9eb6-15efdc28c0d8" providerId="AD" clId="Web-{33000094-B1A6-B3D4-3345-455B567A03D9}" dt="2024-06-24T17:13:09.231" v="20" actId="1076"/>
        <pc:sldMkLst>
          <pc:docMk/>
          <pc:sldMk cId="2028530822" sldId="272"/>
        </pc:sldMkLst>
        <pc:picChg chg="mod">
          <ac:chgData name="Bronwyn Spoard" userId="S::bspoard@billingshurstprimary.org.uk::76116741-0a5f-4a92-9eb6-15efdc28c0d8" providerId="AD" clId="Web-{33000094-B1A6-B3D4-3345-455B567A03D9}" dt="2024-06-24T17:13:09.231" v="20" actId="1076"/>
          <ac:picMkLst>
            <pc:docMk/>
            <pc:sldMk cId="2028530822" sldId="272"/>
            <ac:picMk id="2" creationId="{A413707A-C322-4355-AAD8-60ED2C9790B5}"/>
          </ac:picMkLst>
        </pc:picChg>
      </pc:sldChg>
    </pc:docChg>
  </pc:docChgLst>
  <pc:docChgLst>
    <pc:chgData name="Bronwyn Spoard" userId="S::bspoard@billingshurstprimary.org.uk::76116741-0a5f-4a92-9eb6-15efdc28c0d8" providerId="AD" clId="Web-{363513A2-9B46-99AE-01C5-DC91BCCCA4AD}"/>
    <pc:docChg chg="modSld">
      <pc:chgData name="Bronwyn Spoard" userId="S::bspoard@billingshurstprimary.org.uk::76116741-0a5f-4a92-9eb6-15efdc28c0d8" providerId="AD" clId="Web-{363513A2-9B46-99AE-01C5-DC91BCCCA4AD}" dt="2024-07-01T11:20:30.032" v="0" actId="20577"/>
      <pc:docMkLst>
        <pc:docMk/>
      </pc:docMkLst>
      <pc:sldChg chg="modSp">
        <pc:chgData name="Bronwyn Spoard" userId="S::bspoard@billingshurstprimary.org.uk::76116741-0a5f-4a92-9eb6-15efdc28c0d8" providerId="AD" clId="Web-{363513A2-9B46-99AE-01C5-DC91BCCCA4AD}" dt="2024-07-01T11:20:30.032" v="0" actId="20577"/>
        <pc:sldMkLst>
          <pc:docMk/>
          <pc:sldMk cId="2028530822" sldId="272"/>
        </pc:sldMkLst>
        <pc:spChg chg="mod">
          <ac:chgData name="Bronwyn Spoard" userId="S::bspoard@billingshurstprimary.org.uk::76116741-0a5f-4a92-9eb6-15efdc28c0d8" providerId="AD" clId="Web-{363513A2-9B46-99AE-01C5-DC91BCCCA4AD}" dt="2024-07-01T11:20:30.032" v="0" actId="20577"/>
          <ac:spMkLst>
            <pc:docMk/>
            <pc:sldMk cId="2028530822" sldId="272"/>
            <ac:spMk id="26" creationId="{00000000-0000-0000-0000-000000000000}"/>
          </ac:spMkLst>
        </pc:spChg>
      </pc:sldChg>
    </pc:docChg>
  </pc:docChgLst>
  <pc:docChgLst>
    <pc:chgData name="Mary Mason" userId="a42950fd-23d4-4675-8b45-9a6703cd8ec7" providerId="ADAL" clId="{83538091-58E4-4F0B-96B5-3FDD633D03D5}"/>
    <pc:docChg chg="modSld">
      <pc:chgData name="Mary Mason" userId="a42950fd-23d4-4675-8b45-9a6703cd8ec7" providerId="ADAL" clId="{83538091-58E4-4F0B-96B5-3FDD633D03D5}" dt="2024-06-26T15:12:19.558" v="10" actId="14100"/>
      <pc:docMkLst>
        <pc:docMk/>
      </pc:docMkLst>
      <pc:sldChg chg="addSp modSp">
        <pc:chgData name="Mary Mason" userId="a42950fd-23d4-4675-8b45-9a6703cd8ec7" providerId="ADAL" clId="{83538091-58E4-4F0B-96B5-3FDD633D03D5}" dt="2024-06-26T15:12:19.558" v="10" actId="14100"/>
        <pc:sldMkLst>
          <pc:docMk/>
          <pc:sldMk cId="2028530822" sldId="272"/>
        </pc:sldMkLst>
        <pc:picChg chg="add mod">
          <ac:chgData name="Mary Mason" userId="a42950fd-23d4-4675-8b45-9a6703cd8ec7" providerId="ADAL" clId="{83538091-58E4-4F0B-96B5-3FDD633D03D5}" dt="2024-06-26T15:11:20.599" v="5" actId="14100"/>
          <ac:picMkLst>
            <pc:docMk/>
            <pc:sldMk cId="2028530822" sldId="272"/>
            <ac:picMk id="5" creationId="{39571D7B-25D5-44FB-8DBB-25C27F5E3C83}"/>
          </ac:picMkLst>
        </pc:picChg>
        <pc:picChg chg="add mod">
          <ac:chgData name="Mary Mason" userId="a42950fd-23d4-4675-8b45-9a6703cd8ec7" providerId="ADAL" clId="{83538091-58E4-4F0B-96B5-3FDD633D03D5}" dt="2024-06-26T15:12:19.558" v="10" actId="14100"/>
          <ac:picMkLst>
            <pc:docMk/>
            <pc:sldMk cId="2028530822" sldId="272"/>
            <ac:picMk id="6" creationId="{7BD2A578-A864-481D-AA30-ABE11D2DDD4D}"/>
          </ac:picMkLst>
        </pc:picChg>
      </pc:sldChg>
    </pc:docChg>
  </pc:docChgLst>
  <pc:docChgLst>
    <pc:chgData name="Rebecca Hatrick" userId="S::rhatrick@billingshurstprimary.org.uk::1454f90b-7675-4f88-99a3-d592332aa9fa" providerId="AD" clId="Web-{EB88854E-84DF-F671-9095-BAF3D4AB6BE6}"/>
    <pc:docChg chg="modSld">
      <pc:chgData name="Rebecca Hatrick" userId="S::rhatrick@billingshurstprimary.org.uk::1454f90b-7675-4f88-99a3-d592332aa9fa" providerId="AD" clId="Web-{EB88854E-84DF-F671-9095-BAF3D4AB6BE6}" dt="2024-06-24T15:25:57.209" v="0" actId="1076"/>
      <pc:docMkLst>
        <pc:docMk/>
      </pc:docMkLst>
      <pc:sldChg chg="modSp">
        <pc:chgData name="Rebecca Hatrick" userId="S::rhatrick@billingshurstprimary.org.uk::1454f90b-7675-4f88-99a3-d592332aa9fa" providerId="AD" clId="Web-{EB88854E-84DF-F671-9095-BAF3D4AB6BE6}" dt="2024-06-24T15:25:57.209" v="0" actId="1076"/>
        <pc:sldMkLst>
          <pc:docMk/>
          <pc:sldMk cId="1469873016" sldId="274"/>
        </pc:sldMkLst>
        <pc:picChg chg="mod">
          <ac:chgData name="Rebecca Hatrick" userId="S::rhatrick@billingshurstprimary.org.uk::1454f90b-7675-4f88-99a3-d592332aa9fa" providerId="AD" clId="Web-{EB88854E-84DF-F671-9095-BAF3D4AB6BE6}" dt="2024-06-24T15:25:57.209" v="0" actId="1076"/>
          <ac:picMkLst>
            <pc:docMk/>
            <pc:sldMk cId="1469873016" sldId="274"/>
            <ac:picMk id="4" creationId="{00000000-0000-0000-0000-000000000000}"/>
          </ac:picMkLst>
        </pc:picChg>
      </pc:sldChg>
    </pc:docChg>
  </pc:docChgLst>
  <pc:docChgLst>
    <pc:chgData name="Bronwyn Spoard" userId="76116741-0a5f-4a92-9eb6-15efdc28c0d8" providerId="ADAL" clId="{1BF5B2B6-90F2-4D98-B193-72071F8E7093}"/>
    <pc:docChg chg="undo custSel modSld">
      <pc:chgData name="Bronwyn Spoard" userId="76116741-0a5f-4a92-9eb6-15efdc28c0d8" providerId="ADAL" clId="{1BF5B2B6-90F2-4D98-B193-72071F8E7093}" dt="2024-06-24T15:54:18.047" v="566" actId="1076"/>
      <pc:docMkLst>
        <pc:docMk/>
      </pc:docMkLst>
      <pc:sldChg chg="modSp">
        <pc:chgData name="Bronwyn Spoard" userId="76116741-0a5f-4a92-9eb6-15efdc28c0d8" providerId="ADAL" clId="{1BF5B2B6-90F2-4D98-B193-72071F8E7093}" dt="2024-06-24T15:29:37.621" v="25" actId="20577"/>
        <pc:sldMkLst>
          <pc:docMk/>
          <pc:sldMk cId="1828643070" sldId="256"/>
        </pc:sldMkLst>
        <pc:spChg chg="mod">
          <ac:chgData name="Bronwyn Spoard" userId="76116741-0a5f-4a92-9eb6-15efdc28c0d8" providerId="ADAL" clId="{1BF5B2B6-90F2-4D98-B193-72071F8E7093}" dt="2024-06-24T15:29:37.621" v="25" actId="20577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Bronwyn Spoard" userId="76116741-0a5f-4a92-9eb6-15efdc28c0d8" providerId="ADAL" clId="{1BF5B2B6-90F2-4D98-B193-72071F8E7093}" dt="2024-06-24T15:32:31.137" v="69" actId="1076"/>
        <pc:sldMkLst>
          <pc:docMk/>
          <pc:sldMk cId="1916027027" sldId="262"/>
        </pc:sldMkLst>
        <pc:spChg chg="mod">
          <ac:chgData name="Bronwyn Spoard" userId="76116741-0a5f-4a92-9eb6-15efdc28c0d8" providerId="ADAL" clId="{1BF5B2B6-90F2-4D98-B193-72071F8E7093}" dt="2024-06-24T15:29:45.206" v="33" actId="20577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29:50.529" v="52" actId="20577"/>
          <ac:spMkLst>
            <pc:docMk/>
            <pc:sldMk cId="1916027027" sldId="262"/>
            <ac:spMk id="11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32:30.391" v="68" actId="1076"/>
          <ac:picMkLst>
            <pc:docMk/>
            <pc:sldMk cId="1916027027" sldId="262"/>
            <ac:picMk id="2" creationId="{2F1F257C-7E48-4F78-9DD5-C2F3957D0B40}"/>
          </ac:picMkLst>
        </pc:picChg>
        <pc:picChg chg="add mod">
          <ac:chgData name="Bronwyn Spoard" userId="76116741-0a5f-4a92-9eb6-15efdc28c0d8" providerId="ADAL" clId="{1BF5B2B6-90F2-4D98-B193-72071F8E7093}" dt="2024-06-24T15:32:31.137" v="69" actId="1076"/>
          <ac:picMkLst>
            <pc:docMk/>
            <pc:sldMk cId="1916027027" sldId="262"/>
            <ac:picMk id="3" creationId="{1ED209F4-73E0-428F-B9B7-F24FF18AF50D}"/>
          </ac:picMkLst>
        </pc:picChg>
        <pc:picChg chg="del">
          <ac:chgData name="Bronwyn Spoard" userId="76116741-0a5f-4a92-9eb6-15efdc28c0d8" providerId="ADAL" clId="{1BF5B2B6-90F2-4D98-B193-72071F8E7093}" dt="2024-06-24T15:31:46.594" v="59" actId="478"/>
          <ac:picMkLst>
            <pc:docMk/>
            <pc:sldMk cId="1916027027" sldId="26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1:28.700" v="53" actId="478"/>
          <ac:picMkLst>
            <pc:docMk/>
            <pc:sldMk cId="1916027027" sldId="262"/>
            <ac:picMk id="13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0:11.343" v="503" actId="1076"/>
        <pc:sldMkLst>
          <pc:docMk/>
          <pc:sldMk cId="1195131034" sldId="263"/>
        </pc:sldMkLst>
        <pc:spChg chg="mod">
          <ac:chgData name="Bronwyn Spoard" userId="76116741-0a5f-4a92-9eb6-15efdc28c0d8" providerId="ADAL" clId="{1BF5B2B6-90F2-4D98-B193-72071F8E7093}" dt="2024-06-24T15:45:42.327" v="450" actId="1076"/>
          <ac:spMkLst>
            <pc:docMk/>
            <pc:sldMk cId="1195131034" sldId="263"/>
            <ac:spMk id="5" creationId="{00000000-0000-0000-0000-000000000000}"/>
          </ac:spMkLst>
        </pc:spChg>
        <pc:picChg chg="del">
          <ac:chgData name="Bronwyn Spoard" userId="76116741-0a5f-4a92-9eb6-15efdc28c0d8" providerId="ADAL" clId="{1BF5B2B6-90F2-4D98-B193-72071F8E7093}" dt="2024-06-24T15:46:01.683" v="454" actId="478"/>
          <ac:picMkLst>
            <pc:docMk/>
            <pc:sldMk cId="1195131034" sldId="263"/>
            <ac:picMk id="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520" v="459" actId="478"/>
          <ac:picMkLst>
            <pc:docMk/>
            <pc:sldMk cId="1195131034" sldId="263"/>
            <ac:picMk id="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461" v="456" actId="478"/>
          <ac:picMkLst>
            <pc:docMk/>
            <pc:sldMk cId="1195131034" sldId="263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5:44.851" v="451" actId="478"/>
          <ac:picMkLst>
            <pc:docMk/>
            <pc:sldMk cId="1195131034" sldId="263"/>
            <ac:picMk id="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093" v="455" actId="478"/>
          <ac:picMkLst>
            <pc:docMk/>
            <pc:sldMk cId="1195131034" sldId="263"/>
            <ac:picMk id="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815" v="457" actId="478"/>
          <ac:picMkLst>
            <pc:docMk/>
            <pc:sldMk cId="1195131034" sldId="263"/>
            <ac:picMk id="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176" v="458" actId="478"/>
          <ac:picMkLst>
            <pc:docMk/>
            <pc:sldMk cId="1195131034" sldId="263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6:04.909" v="460" actId="1076"/>
          <ac:picMkLst>
            <pc:docMk/>
            <pc:sldMk cId="1195131034" sldId="263"/>
            <ac:picMk id="11" creationId="{200B4A83-3151-438A-87FA-D0AF657F4A3B}"/>
          </ac:picMkLst>
        </pc:picChg>
        <pc:picChg chg="add mod modCrop">
          <ac:chgData name="Bronwyn Spoard" userId="76116741-0a5f-4a92-9eb6-15efdc28c0d8" providerId="ADAL" clId="{1BF5B2B6-90F2-4D98-B193-72071F8E7093}" dt="2024-06-24T15:49:59.864" v="496" actId="1076"/>
          <ac:picMkLst>
            <pc:docMk/>
            <pc:sldMk cId="1195131034" sldId="263"/>
            <ac:picMk id="2050" creationId="{130F68DD-4603-423E-A603-D1499C90125B}"/>
          </ac:picMkLst>
        </pc:picChg>
        <pc:picChg chg="add mod">
          <ac:chgData name="Bronwyn Spoard" userId="76116741-0a5f-4a92-9eb6-15efdc28c0d8" providerId="ADAL" clId="{1BF5B2B6-90F2-4D98-B193-72071F8E7093}" dt="2024-06-24T15:50:01.248" v="497" actId="1076"/>
          <ac:picMkLst>
            <pc:docMk/>
            <pc:sldMk cId="1195131034" sldId="263"/>
            <ac:picMk id="2052" creationId="{E3E3B08B-E6D5-4CB7-A0A3-8F47500F0427}"/>
          </ac:picMkLst>
        </pc:picChg>
        <pc:picChg chg="add mod">
          <ac:chgData name="Bronwyn Spoard" userId="76116741-0a5f-4a92-9eb6-15efdc28c0d8" providerId="ADAL" clId="{1BF5B2B6-90F2-4D98-B193-72071F8E7093}" dt="2024-06-24T15:49:50.888" v="493" actId="1076"/>
          <ac:picMkLst>
            <pc:docMk/>
            <pc:sldMk cId="1195131034" sldId="263"/>
            <ac:picMk id="2054" creationId="{E0C76D5A-CD9C-4C56-B624-FF6AF94C03E2}"/>
          </ac:picMkLst>
        </pc:picChg>
        <pc:picChg chg="add mod">
          <ac:chgData name="Bronwyn Spoard" userId="76116741-0a5f-4a92-9eb6-15efdc28c0d8" providerId="ADAL" clId="{1BF5B2B6-90F2-4D98-B193-72071F8E7093}" dt="2024-06-24T15:50:05.014" v="499" actId="1076"/>
          <ac:picMkLst>
            <pc:docMk/>
            <pc:sldMk cId="1195131034" sldId="263"/>
            <ac:picMk id="2056" creationId="{2D066CA6-69B0-4DE0-811A-F52B6FF19B75}"/>
          </ac:picMkLst>
        </pc:picChg>
        <pc:picChg chg="add mod">
          <ac:chgData name="Bronwyn Spoard" userId="76116741-0a5f-4a92-9eb6-15efdc28c0d8" providerId="ADAL" clId="{1BF5B2B6-90F2-4D98-B193-72071F8E7093}" dt="2024-06-24T15:50:11.343" v="503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40:36.886" v="253" actId="20577"/>
        <pc:sldMkLst>
          <pc:docMk/>
          <pc:sldMk cId="2028530822" sldId="272"/>
        </pc:sldMkLst>
        <pc:spChg chg="mod">
          <ac:chgData name="Bronwyn Spoard" userId="76116741-0a5f-4a92-9eb6-15efdc28c0d8" providerId="ADAL" clId="{1BF5B2B6-90F2-4D98-B193-72071F8E7093}" dt="2024-06-24T15:39:23.707" v="228" actId="1076"/>
          <ac:spMkLst>
            <pc:docMk/>
            <pc:sldMk cId="2028530822" sldId="272"/>
            <ac:spMk id="15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2.504" v="251" actId="1076"/>
          <ac:spMkLst>
            <pc:docMk/>
            <pc:sldMk cId="2028530822" sldId="272"/>
            <ac:spMk id="16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6.886" v="253" actId="20577"/>
          <ac:spMkLst>
            <pc:docMk/>
            <pc:sldMk cId="2028530822" sldId="272"/>
            <ac:spMk id="22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3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39:45.518" v="239" actId="13926"/>
          <ac:spMkLst>
            <pc:docMk/>
            <pc:sldMk cId="2028530822" sldId="272"/>
            <ac:spMk id="26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39:35.232" v="232" actId="1076"/>
          <ac:spMkLst>
            <pc:docMk/>
            <pc:sldMk cId="2028530822" sldId="272"/>
            <ac:spMk id="27" creationId="{73DA3AEA-5A9F-4436-822D-704975676946}"/>
          </ac:spMkLst>
        </pc:spChg>
        <pc:spChg chg="mod">
          <ac:chgData name="Bronwyn Spoard" userId="76116741-0a5f-4a92-9eb6-15efdc28c0d8" providerId="ADAL" clId="{1BF5B2B6-90F2-4D98-B193-72071F8E7093}" dt="2024-06-24T15:39:57.461" v="241" actId="1076"/>
          <ac:spMkLst>
            <pc:docMk/>
            <pc:sldMk cId="2028530822" sldId="272"/>
            <ac:spMk id="29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40:10.381" v="246" actId="14100"/>
          <ac:picMkLst>
            <pc:docMk/>
            <pc:sldMk cId="2028530822" sldId="272"/>
            <ac:picMk id="2" creationId="{A413707A-C322-4355-AAD8-60ED2C9790B5}"/>
          </ac:picMkLst>
        </pc:picChg>
        <pc:picChg chg="add mod">
          <ac:chgData name="Bronwyn Spoard" userId="76116741-0a5f-4a92-9eb6-15efdc28c0d8" providerId="ADAL" clId="{1BF5B2B6-90F2-4D98-B193-72071F8E7093}" dt="2024-06-24T15:40:05.393" v="244" actId="1076"/>
          <ac:picMkLst>
            <pc:docMk/>
            <pc:sldMk cId="2028530822" sldId="272"/>
            <ac:picMk id="3" creationId="{B1864824-C2A5-4BB8-BB1B-A29A810EC152}"/>
          </ac:picMkLst>
        </pc:picChg>
        <pc:picChg chg="add mod">
          <ac:chgData name="Bronwyn Spoard" userId="76116741-0a5f-4a92-9eb6-15efdc28c0d8" providerId="ADAL" clId="{1BF5B2B6-90F2-4D98-B193-72071F8E7093}" dt="2024-06-24T15:40:03.449" v="243" actId="1076"/>
          <ac:picMkLst>
            <pc:docMk/>
            <pc:sldMk cId="2028530822" sldId="272"/>
            <ac:picMk id="4" creationId="{4D0D1E48-DFEC-4001-AC73-625C90B2FA6F}"/>
          </ac:picMkLst>
        </pc:picChg>
        <pc:picChg chg="del">
          <ac:chgData name="Bronwyn Spoard" userId="76116741-0a5f-4a92-9eb6-15efdc28c0d8" providerId="ADAL" clId="{1BF5B2B6-90F2-4D98-B193-72071F8E7093}" dt="2024-06-24T15:32:50.057" v="76" actId="478"/>
          <ac:picMkLst>
            <pc:docMk/>
            <pc:sldMk cId="2028530822" sldId="27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41.390" v="70" actId="478"/>
          <ac:picMkLst>
            <pc:docMk/>
            <pc:sldMk cId="2028530822" sldId="272"/>
            <ac:picMk id="1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585" v="80" actId="478"/>
          <ac:picMkLst>
            <pc:docMk/>
            <pc:sldMk cId="2028530822" sldId="272"/>
            <ac:picMk id="1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169" v="79" actId="478"/>
          <ac:picMkLst>
            <pc:docMk/>
            <pc:sldMk cId="2028530822" sldId="272"/>
            <ac:picMk id="1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897" v="81" actId="478"/>
          <ac:picMkLst>
            <pc:docMk/>
            <pc:sldMk cId="2028530822" sldId="272"/>
            <ac:picMk id="1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0.767" v="78" actId="478"/>
          <ac:picMkLst>
            <pc:docMk/>
            <pc:sldMk cId="2028530822" sldId="272"/>
            <ac:picMk id="2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0:29.166" v="250" actId="1076"/>
          <ac:picMkLst>
            <pc:docMk/>
            <pc:sldMk cId="2028530822" sldId="272"/>
            <ac:picMk id="24" creationId="{DAEE8D64-975C-4682-B66E-DCB544459EBD}"/>
          </ac:picMkLst>
        </pc:picChg>
        <pc:picChg chg="add mod">
          <ac:chgData name="Bronwyn Spoard" userId="76116741-0a5f-4a92-9eb6-15efdc28c0d8" providerId="ADAL" clId="{1BF5B2B6-90F2-4D98-B193-72071F8E7093}" dt="2024-06-24T15:40:13.695" v="247" actId="14100"/>
          <ac:picMkLst>
            <pc:docMk/>
            <pc:sldMk cId="2028530822" sldId="272"/>
            <ac:picMk id="25" creationId="{69D70A7E-DBAB-4F09-B662-401364F6BCC1}"/>
          </ac:picMkLst>
        </pc:picChg>
        <pc:picChg chg="del">
          <ac:chgData name="Bronwyn Spoard" userId="76116741-0a5f-4a92-9eb6-15efdc28c0d8" providerId="ADAL" clId="{1BF5B2B6-90F2-4D98-B193-72071F8E7093}" dt="2024-06-24T15:32:50.426" v="77" actId="478"/>
          <ac:picMkLst>
            <pc:docMk/>
            <pc:sldMk cId="2028530822" sldId="272"/>
            <ac:picMk id="1026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2:40.413" v="553" actId="1076"/>
        <pc:sldMkLst>
          <pc:docMk/>
          <pc:sldMk cId="1469873016" sldId="274"/>
        </pc:sldMkLst>
        <pc:spChg chg="mod">
          <ac:chgData name="Bronwyn Spoard" userId="76116741-0a5f-4a92-9eb6-15efdc28c0d8" providerId="ADAL" clId="{1BF5B2B6-90F2-4D98-B193-72071F8E7093}" dt="2024-06-24T15:52:21.400" v="545" actId="1076"/>
          <ac:spMkLst>
            <pc:docMk/>
            <pc:sldMk cId="1469873016" sldId="274"/>
            <ac:spMk id="3" creationId="{00000000-0000-0000-0000-000000000000}"/>
          </ac:spMkLst>
        </pc:spChg>
        <pc:picChg chg="del mod">
          <ac:chgData name="Bronwyn Spoard" userId="76116741-0a5f-4a92-9eb6-15efdc28c0d8" providerId="ADAL" clId="{1BF5B2B6-90F2-4D98-B193-72071F8E7093}" dt="2024-06-24T15:51:06.532" v="513" actId="478"/>
          <ac:picMkLst>
            <pc:docMk/>
            <pc:sldMk cId="1469873016" sldId="274"/>
            <ac:picMk id="4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43:37.346" v="383" actId="478"/>
          <ac:picMkLst>
            <pc:docMk/>
            <pc:sldMk cId="1469873016" sldId="274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3:30.722" v="381" actId="478"/>
          <ac:picMkLst>
            <pc:docMk/>
            <pc:sldMk cId="1469873016" sldId="274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52:40.413" v="553" actId="1076"/>
          <ac:picMkLst>
            <pc:docMk/>
            <pc:sldMk cId="1469873016" sldId="274"/>
            <ac:picMk id="3074" creationId="{AC53D575-606B-4F75-B5FF-42AB995DC702}"/>
          </ac:picMkLst>
        </pc:picChg>
        <pc:picChg chg="add mod">
          <ac:chgData name="Bronwyn Spoard" userId="76116741-0a5f-4a92-9eb6-15efdc28c0d8" providerId="ADAL" clId="{1BF5B2B6-90F2-4D98-B193-72071F8E7093}" dt="2024-06-24T15:52:33.711" v="551" actId="1440"/>
          <ac:picMkLst>
            <pc:docMk/>
            <pc:sldMk cId="1469873016" sldId="274"/>
            <ac:picMk id="3076" creationId="{0696489B-B999-421D-8660-B34D50DDFA76}"/>
          </ac:picMkLst>
        </pc:picChg>
        <pc:picChg chg="add mod">
          <ac:chgData name="Bronwyn Spoard" userId="76116741-0a5f-4a92-9eb6-15efdc28c0d8" providerId="ADAL" clId="{1BF5B2B6-90F2-4D98-B193-72071F8E7093}" dt="2024-06-24T15:52:32.459" v="550" actId="1440"/>
          <ac:picMkLst>
            <pc:docMk/>
            <pc:sldMk cId="1469873016" sldId="274"/>
            <ac:picMk id="3078" creationId="{83D6F165-A4A3-4C00-96A5-5F25DD909A15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4:18.047" v="566" actId="1076"/>
        <pc:sldMkLst>
          <pc:docMk/>
          <pc:sldMk cId="3983248210" sldId="275"/>
        </pc:sldMkLst>
        <pc:spChg chg="mod">
          <ac:chgData name="Bronwyn Spoard" userId="76116741-0a5f-4a92-9eb6-15efdc28c0d8" providerId="ADAL" clId="{1BF5B2B6-90F2-4D98-B193-72071F8E7093}" dt="2024-06-24T15:41:52.397" v="266" actId="1076"/>
          <ac:spMkLst>
            <pc:docMk/>
            <pc:sldMk cId="3983248210" sldId="275"/>
            <ac:spMk id="4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18.681" v="275" actId="1076"/>
          <ac:spMkLst>
            <pc:docMk/>
            <pc:sldMk cId="3983248210" sldId="275"/>
            <ac:spMk id="7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47.091" v="367" actId="1076"/>
          <ac:spMkLst>
            <pc:docMk/>
            <pc:sldMk cId="3983248210" sldId="275"/>
            <ac:spMk id="1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1:38.834" v="262" actId="1076"/>
          <ac:spMkLst>
            <pc:docMk/>
            <pc:sldMk cId="3983248210" sldId="275"/>
            <ac:spMk id="12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42:38.811" v="366" actId="20577"/>
          <ac:spMkLst>
            <pc:docMk/>
            <pc:sldMk cId="3983248210" sldId="275"/>
            <ac:spMk id="13" creationId="{906612AE-5A40-48C6-8083-F580A7317A11}"/>
          </ac:spMkLst>
        </pc:spChg>
        <pc:picChg chg="del mod">
          <ac:chgData name="Bronwyn Spoard" userId="76116741-0a5f-4a92-9eb6-15efdc28c0d8" providerId="ADAL" clId="{1BF5B2B6-90F2-4D98-B193-72071F8E7093}" dt="2024-06-24T15:43:02.781" v="370" actId="478"/>
          <ac:picMkLst>
            <pc:docMk/>
            <pc:sldMk cId="3983248210" sldId="275"/>
            <ac:picMk id="5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3:22.263" v="380" actId="1076"/>
          <ac:picMkLst>
            <pc:docMk/>
            <pc:sldMk cId="3983248210" sldId="275"/>
            <ac:picMk id="6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1:34.954" v="261" actId="1076"/>
          <ac:picMkLst>
            <pc:docMk/>
            <pc:sldMk cId="3983248210" sldId="275"/>
            <ac:picMk id="8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54:13.803" v="565" actId="14100"/>
          <ac:picMkLst>
            <pc:docMk/>
            <pc:sldMk cId="3983248210" sldId="275"/>
            <ac:picMk id="9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53:04.182" v="554" actId="478"/>
          <ac:picMkLst>
            <pc:docMk/>
            <pc:sldMk cId="3983248210" sldId="275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2:15.292" v="274" actId="14100"/>
          <ac:picMkLst>
            <pc:docMk/>
            <pc:sldMk cId="3983248210" sldId="275"/>
            <ac:picMk id="1026" creationId="{CB86B194-EA0E-431B-A222-ED414D883849}"/>
          </ac:picMkLst>
        </pc:picChg>
        <pc:picChg chg="add mod">
          <ac:chgData name="Bronwyn Spoard" userId="76116741-0a5f-4a92-9eb6-15efdc28c0d8" providerId="ADAL" clId="{1BF5B2B6-90F2-4D98-B193-72071F8E7093}" dt="2024-06-24T15:43:20.948" v="379" actId="1076"/>
          <ac:picMkLst>
            <pc:docMk/>
            <pc:sldMk cId="3983248210" sldId="275"/>
            <ac:picMk id="1028" creationId="{E692BE75-B2F1-4B88-8D72-4D8A397D5CE2}"/>
          </ac:picMkLst>
        </pc:picChg>
        <pc:picChg chg="add mod">
          <ac:chgData name="Bronwyn Spoard" userId="76116741-0a5f-4a92-9eb6-15efdc28c0d8" providerId="ADAL" clId="{1BF5B2B6-90F2-4D98-B193-72071F8E7093}" dt="2024-06-24T15:54:18.047" v="566" actId="1076"/>
          <ac:picMkLst>
            <pc:docMk/>
            <pc:sldMk cId="3983248210" sldId="275"/>
            <ac:picMk id="1030" creationId="{CC0E93D4-8F1F-4141-B15B-5637A72E4AC1}"/>
          </ac:picMkLst>
        </pc:picChg>
      </pc:sldChg>
    </pc:docChg>
  </pc:docChgLst>
  <pc:docChgLst>
    <pc:chgData name="Bronwyn Spoard" userId="S::bspoard@billingshurstprimary.org.uk::76116741-0a5f-4a92-9eb6-15efdc28c0d8" providerId="AD" clId="Web-{DC61C9B1-D2A7-7649-DF35-47A37A70DD32}"/>
    <pc:docChg chg="modSld">
      <pc:chgData name="Bronwyn Spoard" userId="S::bspoard@billingshurstprimary.org.uk::76116741-0a5f-4a92-9eb6-15efdc28c0d8" providerId="AD" clId="Web-{DC61C9B1-D2A7-7649-DF35-47A37A70DD32}" dt="2024-07-01T16:34:20.242" v="14" actId="1076"/>
      <pc:docMkLst>
        <pc:docMk/>
      </pc:docMkLst>
      <pc:sldChg chg="addSp modSp">
        <pc:chgData name="Bronwyn Spoard" userId="S::bspoard@billingshurstprimary.org.uk::76116741-0a5f-4a92-9eb6-15efdc28c0d8" providerId="AD" clId="Web-{DC61C9B1-D2A7-7649-DF35-47A37A70DD32}" dt="2024-07-01T16:34:03.601" v="8" actId="1076"/>
        <pc:sldMkLst>
          <pc:docMk/>
          <pc:sldMk cId="1916027027" sldId="262"/>
        </pc:sldMkLst>
        <pc:picChg chg="add mod">
          <ac:chgData name="Bronwyn Spoard" userId="S::bspoard@billingshurstprimary.org.uk::76116741-0a5f-4a92-9eb6-15efdc28c0d8" providerId="AD" clId="Web-{DC61C9B1-D2A7-7649-DF35-47A37A70DD32}" dt="2024-07-01T16:34:03.601" v="8" actId="1076"/>
          <ac:picMkLst>
            <pc:docMk/>
            <pc:sldMk cId="1916027027" sldId="262"/>
            <ac:picMk id="2" creationId="{32BD07F7-CDF5-EA2C-6EE0-C1939DA69D0F}"/>
          </ac:picMkLst>
        </pc:picChg>
      </pc:sldChg>
      <pc:sldChg chg="addSp modSp">
        <pc:chgData name="Bronwyn Spoard" userId="S::bspoard@billingshurstprimary.org.uk::76116741-0a5f-4a92-9eb6-15efdc28c0d8" providerId="AD" clId="Web-{DC61C9B1-D2A7-7649-DF35-47A37A70DD32}" dt="2024-07-01T16:34:20.242" v="14" actId="1076"/>
        <pc:sldMkLst>
          <pc:docMk/>
          <pc:sldMk cId="2028530822" sldId="272"/>
        </pc:sldMkLst>
        <pc:picChg chg="add mod">
          <ac:chgData name="Bronwyn Spoard" userId="S::bspoard@billingshurstprimary.org.uk::76116741-0a5f-4a92-9eb6-15efdc28c0d8" providerId="AD" clId="Web-{DC61C9B1-D2A7-7649-DF35-47A37A70DD32}" dt="2024-07-01T16:34:20.242" v="14" actId="1076"/>
          <ac:picMkLst>
            <pc:docMk/>
            <pc:sldMk cId="2028530822" sldId="272"/>
            <ac:picMk id="8" creationId="{C7F5B04B-DC44-893E-3F3D-44ED1B1ED45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552" y="3659386"/>
            <a:ext cx="7766936" cy="2055376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omic Sans MS"/>
              </a:rPr>
              <a:t>Welcome to </a:t>
            </a:r>
            <a:br>
              <a:rPr lang="en-GB" sz="4400" dirty="0"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/>
              </a:rPr>
              <a:t>Miss Milner's Class</a:t>
            </a:r>
            <a:br>
              <a:rPr lang="en-GB" sz="4400" dirty="0">
                <a:latin typeface="Comic Sans MS" panose="030F0702030302020204" pitchFamily="66" charset="0"/>
              </a:rPr>
            </a:b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0759" y="804707"/>
            <a:ext cx="9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5906" y="1956525"/>
            <a:ext cx="28097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Mrs Dewell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Learning Support Assistant (LSA)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763" y="1956525"/>
            <a:ext cx="332150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Miss Milner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CCFA9326-D284-080B-E958-9DBA9D8C9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53" y="2953464"/>
            <a:ext cx="2075132" cy="254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32BD07F7-CDF5-EA2C-6EE0-C1939DA6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06" y="2949348"/>
            <a:ext cx="1895476" cy="254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9194" y="1553069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Spoard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4437" y="4098396"/>
            <a:ext cx="222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Dewell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6434" y="1532677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Mason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4019" y="152348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Jolley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1604" y="1523483"/>
            <a:ext cx="199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Milner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42880" y="4110038"/>
            <a:ext cx="22284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Ms Alexis</a:t>
            </a:r>
            <a:endParaRPr lang="en-US" dirty="0">
              <a:latin typeface="Comic Sans MS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44466" y="4100779"/>
            <a:ext cx="2318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Richardson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1:1 Learning Support  Assistant (LSA)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EE8D64-975C-4682-B66E-DCB5444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13" y="2303739"/>
            <a:ext cx="1158678" cy="1425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3707A-C322-4355-AAD8-60ED2C979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74" y="4837060"/>
            <a:ext cx="1501493" cy="188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64824-C2A5-4BB8-BB1B-A29A810EC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932" y="4880613"/>
            <a:ext cx="1467365" cy="184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D70A7E-DBAB-4F09-B662-401364F6B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362" y="4881067"/>
            <a:ext cx="1534735" cy="184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D1E48-DFEC-4001-AC73-625C90B2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161" y="4875058"/>
            <a:ext cx="1484731" cy="185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DA3AEA-5A9F-4436-822D-704975676946}"/>
              </a:ext>
            </a:extLst>
          </p:cNvPr>
          <p:cNvSpPr txBox="1"/>
          <p:nvPr/>
        </p:nvSpPr>
        <p:spPr>
          <a:xfrm>
            <a:off x="5671323" y="4110038"/>
            <a:ext cx="2318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Casagrande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71D7B-25D5-44FB-8DBB-25C27F5E3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119" y="2227039"/>
            <a:ext cx="1300142" cy="155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2A578-A864-481D-AA30-ABE11D2DD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297" y="2227039"/>
            <a:ext cx="1300142" cy="1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C7F5B04B-DC44-893E-3F3D-44ED1B1E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892" y="2230891"/>
            <a:ext cx="1187905" cy="154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171" y="4761556"/>
            <a:ext cx="14941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493926" y="5181208"/>
            <a:ext cx="2432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book bag.</a:t>
            </a:r>
          </a:p>
        </p:txBody>
      </p:sp>
      <p:pic>
        <p:nvPicPr>
          <p:cNvPr id="10" name="Picture 9" descr="A hallway with clothes on hooks&#10;&#10;Description automatically generated">
            <a:extLst>
              <a:ext uri="{FF2B5EF4-FFF2-40B4-BE49-F238E27FC236}">
                <a16:creationId xmlns:a16="http://schemas.microsoft.com/office/drawing/2014/main" id="{4F9FFAD2-8D06-9055-70A7-25D3E8BC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779" y="3910051"/>
            <a:ext cx="2217944" cy="2829338"/>
          </a:xfrm>
          <a:prstGeom prst="rect">
            <a:avLst/>
          </a:prstGeom>
        </p:spPr>
      </p:pic>
      <p:pic>
        <p:nvPicPr>
          <p:cNvPr id="11" name="Picture 10" descr="A bathroom stall with yellow doors&#10;&#10;Description automatically generated">
            <a:extLst>
              <a:ext uri="{FF2B5EF4-FFF2-40B4-BE49-F238E27FC236}">
                <a16:creationId xmlns:a16="http://schemas.microsoft.com/office/drawing/2014/main" id="{C5BCBCA9-869C-E9E6-3FDE-8547711E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113" y="1272621"/>
            <a:ext cx="2302427" cy="2836930"/>
          </a:xfrm>
          <a:prstGeom prst="rect">
            <a:avLst/>
          </a:prstGeom>
        </p:spPr>
      </p:pic>
      <p:pic>
        <p:nvPicPr>
          <p:cNvPr id="12" name="Picture 11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0A37BA95-2E91-5D21-86B7-4B676E2CE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9" y="427149"/>
            <a:ext cx="2741130" cy="3359840"/>
          </a:xfrm>
          <a:prstGeom prst="rect">
            <a:avLst/>
          </a:prstGeom>
        </p:spPr>
      </p:pic>
      <p:pic>
        <p:nvPicPr>
          <p:cNvPr id="13" name="Picture 12" descr="A classroom with a large black screen&#10;&#10;Description automatically generated">
            <a:extLst>
              <a:ext uri="{FF2B5EF4-FFF2-40B4-BE49-F238E27FC236}">
                <a16:creationId xmlns:a16="http://schemas.microsoft.com/office/drawing/2014/main" id="{610A6564-0185-EB62-7BA5-87CA1355C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952" y="223972"/>
            <a:ext cx="3377234" cy="35644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747F10-2BE8-2EE6-58F9-FBD9B9340144}"/>
              </a:ext>
            </a:extLst>
          </p:cNvPr>
          <p:cNvSpPr/>
          <p:nvPr/>
        </p:nvSpPr>
        <p:spPr>
          <a:xfrm>
            <a:off x="6128126" y="1271816"/>
            <a:ext cx="1273293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Comic Sans MS"/>
              </a:rPr>
              <a:t>This is where you will go to the toilet, in the classroom.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A building with a wooden shed&#10;&#10;Description automatically generated">
            <a:extLst>
              <a:ext uri="{FF2B5EF4-FFF2-40B4-BE49-F238E27FC236}">
                <a16:creationId xmlns:a16="http://schemas.microsoft.com/office/drawing/2014/main" id="{26CA923F-1E8F-1037-3259-3B321CE9C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560" y="3924094"/>
            <a:ext cx="1977749" cy="28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352" y="121532"/>
            <a:ext cx="47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area outside of Year 1 where you may sometimes work.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87" y="4148543"/>
            <a:ext cx="2837256" cy="207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6581" y="6317598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These are the class toilets.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75" y="3429000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12" y="558773"/>
            <a:ext cx="3828903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655127" y="170876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6948" y="6279578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B86B194-EA0E-431B-A222-ED414D88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3685" y="3639022"/>
            <a:ext cx="3107325" cy="233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612AE-5A40-48C6-8083-F580A7317A11}"/>
              </a:ext>
            </a:extLst>
          </p:cNvPr>
          <p:cNvSpPr txBox="1"/>
          <p:nvPr/>
        </p:nvSpPr>
        <p:spPr>
          <a:xfrm>
            <a:off x="4284235" y="6484735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This is the Year 1 outside area.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692BE75-B2F1-4B88-8D72-4D8A397D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522" y="1163585"/>
            <a:ext cx="2982532" cy="223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41" y="529823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462917" y="2100848"/>
            <a:ext cx="4790944" cy="359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-97048" y="2347007"/>
            <a:ext cx="4672418" cy="350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2" y="1509348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87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75" y="277766"/>
            <a:ext cx="1099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When you return to school your topic theme will be ‘Why am I super?’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 You might like to start exploring some of these books during the summer holidays.  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B4A83-3151-438A-87FA-D0AF657F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631" y="1817664"/>
            <a:ext cx="3410426" cy="2514951"/>
          </a:xfrm>
          <a:prstGeom prst="rect">
            <a:avLst/>
          </a:prstGeom>
        </p:spPr>
      </p:pic>
      <p:pic>
        <p:nvPicPr>
          <p:cNvPr id="2050" name="Picture 2" descr="Can I Build Another Me? by Shinsuke Yoshitake">
            <a:extLst>
              <a:ext uri="{FF2B5EF4-FFF2-40B4-BE49-F238E27FC236}">
                <a16:creationId xmlns:a16="http://schemas.microsoft.com/office/drawing/2014/main" id="{130F68DD-4603-423E-A603-D1499C901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8386"/>
          <a:stretch/>
        </p:blipFill>
        <p:spPr bwMode="auto">
          <a:xfrm rot="20545794">
            <a:off x="454453" y="1545293"/>
            <a:ext cx="2057344" cy="25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Little Bit Brave by Nicola Kinnear (English) Paperback Book Free ...">
            <a:extLst>
              <a:ext uri="{FF2B5EF4-FFF2-40B4-BE49-F238E27FC236}">
                <a16:creationId xmlns:a16="http://schemas.microsoft.com/office/drawing/2014/main" id="{E3E3B08B-E6D5-4CB7-A0A3-8F47500F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26" y="4478165"/>
            <a:ext cx="2044127" cy="22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 Brave Little Penguin by Giles Andreae, Guy Parker-Rees | Waterstones">
            <a:extLst>
              <a:ext uri="{FF2B5EF4-FFF2-40B4-BE49-F238E27FC236}">
                <a16:creationId xmlns:a16="http://schemas.microsoft.com/office/drawing/2014/main" id="{E0C76D5A-CD9C-4C56-B624-FF6AF94C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15">
            <a:off x="9066190" y="1655643"/>
            <a:ext cx="2221888" cy="27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per Daisy (Daisy Picture Books, 8): Amazon.co.uk: Gray, Kes, Sharratt ...">
            <a:extLst>
              <a:ext uri="{FF2B5EF4-FFF2-40B4-BE49-F238E27FC236}">
                <a16:creationId xmlns:a16="http://schemas.microsoft.com/office/drawing/2014/main" id="{2D066CA6-69B0-4DE0-811A-F52B6FF1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73" y="4222872"/>
            <a:ext cx="2050836" cy="24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Superpower Like Mine: Ranj, Dr.: 9781444965063: Amazon.com: Books">
            <a:extLst>
              <a:ext uri="{FF2B5EF4-FFF2-40B4-BE49-F238E27FC236}">
                <a16:creationId xmlns:a16="http://schemas.microsoft.com/office/drawing/2014/main" id="{C773AD4E-4932-48C1-B959-CBF456D9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73" y="4496848"/>
            <a:ext cx="2180049" cy="21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885" y="1978917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3" y="3594697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1400</TotalTime>
  <Words>227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Welcome to  Miss Milner's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lastModifiedBy>Mary Mason</cp:lastModifiedBy>
  <cp:revision>149</cp:revision>
  <cp:lastPrinted>2022-07-21T12:06:06Z</cp:lastPrinted>
  <dcterms:created xsi:type="dcterms:W3CDTF">2020-06-25T12:23:42Z</dcterms:created>
  <dcterms:modified xsi:type="dcterms:W3CDTF">2024-07-04T12:46:22Z</dcterms:modified>
</cp:coreProperties>
</file>