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
  </p:notesMasterIdLst>
  <p:sldIdLst>
    <p:sldId id="256" r:id="rId2"/>
    <p:sldId id="258" r:id="rId3"/>
    <p:sldId id="261" r:id="rId4"/>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9C88"/>
    <a:srgbClr val="D232FA"/>
    <a:srgbClr val="D90707"/>
    <a:srgbClr val="522278"/>
    <a:srgbClr val="FF9500"/>
    <a:srgbClr val="D9CEE0"/>
    <a:srgbClr val="0F9ACD"/>
    <a:srgbClr val="FFF9E7"/>
    <a:srgbClr val="3F6128"/>
    <a:srgbClr val="FFF2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3C1756-3658-2050-7098-6049E374ACD1}" v="111" dt="2024-05-03T08:27:34.259"/>
    <p1510:client id="{30EB7549-80CD-AF97-4629-1CF1162AC0D0}" v="117" dt="2024-05-03T12:42:51.636"/>
    <p1510:client id="{4023AEB8-AD74-7576-EDDD-CEEF58DD1B34}" v="134" dt="2024-05-02T16:36:37.068"/>
    <p1510:client id="{492C9465-BA0F-8BDB-5E12-16EA1132F2D2}" v="127" dt="2024-05-03T09:29:26.132"/>
    <p1510:client id="{4E88666C-9A7C-B8D2-5F3E-CF75970246AB}" v="271" dt="2024-05-01T19:59:01.880"/>
    <p1510:client id="{7A2814B5-8BF6-BFF1-F0F7-AC0720764F03}" v="1072" dt="2024-05-03T13:30:09.698"/>
    <p1510:client id="{BAA432C7-D915-B30D-004F-5127F744E6A0}" v="356" dt="2024-05-02T16:53:42.645"/>
    <p1510:client id="{BE045E5B-0A4E-43D8-6F00-48C3F3D8E5AD}" v="52" dt="2024-05-03T14:25:52.092"/>
    <p1510:client id="{D2EB0449-69EF-C461-16C7-6969B0D6DF9C}" v="21" dt="2024-05-03T11:26:30.463"/>
    <p1510:client id="{EA2356DB-C45D-432F-BF20-265236CEE020}" v="514" dt="2024-05-02T21:16:02.5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11" Type="http://schemas.microsoft.com/office/2015/10/relationships/revisionInfo" Target="revisionInfo.xml"/><Relationship Id="rId5" Type="http://schemas.openxmlformats.org/officeDocument/2006/relationships/notesMaster" Target="notesMasters/notesMaster1.xml"/><Relationship Id="rId1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y Pickett" userId="S::epickett@billingshurstprimary.org.uk::c5140638-1ebf-4b8b-a4a2-f2ccc9de6a89" providerId="AD" clId="Web-{4023AEB8-AD74-7576-EDDD-CEEF58DD1B34}"/>
    <pc:docChg chg="modSld">
      <pc:chgData name="Emily Pickett" userId="S::epickett@billingshurstprimary.org.uk::c5140638-1ebf-4b8b-a4a2-f2ccc9de6a89" providerId="AD" clId="Web-{4023AEB8-AD74-7576-EDDD-CEEF58DD1B34}" dt="2024-05-02T16:36:37.068" v="103" actId="1076"/>
      <pc:docMkLst>
        <pc:docMk/>
      </pc:docMkLst>
      <pc:sldChg chg="addSp modSp">
        <pc:chgData name="Emily Pickett" userId="S::epickett@billingshurstprimary.org.uk::c5140638-1ebf-4b8b-a4a2-f2ccc9de6a89" providerId="AD" clId="Web-{4023AEB8-AD74-7576-EDDD-CEEF58DD1B34}" dt="2024-05-02T16:36:37.068" v="103" actId="1076"/>
        <pc:sldMkLst>
          <pc:docMk/>
          <pc:sldMk cId="3107511217" sldId="258"/>
        </pc:sldMkLst>
        <pc:spChg chg="mod">
          <ac:chgData name="Emily Pickett" userId="S::epickett@billingshurstprimary.org.uk::c5140638-1ebf-4b8b-a4a2-f2ccc9de6a89" providerId="AD" clId="Web-{4023AEB8-AD74-7576-EDDD-CEEF58DD1B34}" dt="2024-05-02T16:29:33.454" v="10" actId="1076"/>
          <ac:spMkLst>
            <pc:docMk/>
            <pc:sldMk cId="3107511217" sldId="258"/>
            <ac:spMk id="2" creationId="{3825C418-8CD6-22D0-2C69-886D55A2728C}"/>
          </ac:spMkLst>
        </pc:spChg>
        <pc:spChg chg="mod">
          <ac:chgData name="Emily Pickett" userId="S::epickett@billingshurstprimary.org.uk::c5140638-1ebf-4b8b-a4a2-f2ccc9de6a89" providerId="AD" clId="Web-{4023AEB8-AD74-7576-EDDD-CEEF58DD1B34}" dt="2024-05-02T16:34:34.667" v="71" actId="20577"/>
          <ac:spMkLst>
            <pc:docMk/>
            <pc:sldMk cId="3107511217" sldId="258"/>
            <ac:spMk id="3" creationId="{3825C418-8CD6-22D0-2C69-886D55A2728C}"/>
          </ac:spMkLst>
        </pc:spChg>
        <pc:picChg chg="add mod ord">
          <ac:chgData name="Emily Pickett" userId="S::epickett@billingshurstprimary.org.uk::c5140638-1ebf-4b8b-a4a2-f2ccc9de6a89" providerId="AD" clId="Web-{4023AEB8-AD74-7576-EDDD-CEEF58DD1B34}" dt="2024-05-02T16:36:30.833" v="101" actId="1076"/>
          <ac:picMkLst>
            <pc:docMk/>
            <pc:sldMk cId="3107511217" sldId="258"/>
            <ac:picMk id="4" creationId="{F4270EF0-280D-05D6-039E-69FEB2362B9A}"/>
          </ac:picMkLst>
        </pc:picChg>
        <pc:picChg chg="add mod">
          <ac:chgData name="Emily Pickett" userId="S::epickett@billingshurstprimary.org.uk::c5140638-1ebf-4b8b-a4a2-f2ccc9de6a89" providerId="AD" clId="Web-{4023AEB8-AD74-7576-EDDD-CEEF58DD1B34}" dt="2024-05-02T16:36:37.068" v="103" actId="1076"/>
          <ac:picMkLst>
            <pc:docMk/>
            <pc:sldMk cId="3107511217" sldId="258"/>
            <ac:picMk id="5" creationId="{ED30C512-FD6F-0B10-1A45-C7595EE61299}"/>
          </ac:picMkLst>
        </pc:picChg>
        <pc:picChg chg="add mod">
          <ac:chgData name="Emily Pickett" userId="S::epickett@billingshurstprimary.org.uk::c5140638-1ebf-4b8b-a4a2-f2ccc9de6a89" providerId="AD" clId="Web-{4023AEB8-AD74-7576-EDDD-CEEF58DD1B34}" dt="2024-05-02T16:36:10.987" v="93" actId="1076"/>
          <ac:picMkLst>
            <pc:docMk/>
            <pc:sldMk cId="3107511217" sldId="258"/>
            <ac:picMk id="6" creationId="{C417D236-5FF9-CAFC-1AF2-12559E74A7A6}"/>
          </ac:picMkLst>
        </pc:picChg>
        <pc:picChg chg="add mod ord">
          <ac:chgData name="Emily Pickett" userId="S::epickett@billingshurstprimary.org.uk::c5140638-1ebf-4b8b-a4a2-f2ccc9de6a89" providerId="AD" clId="Web-{4023AEB8-AD74-7576-EDDD-CEEF58DD1B34}" dt="2024-05-02T16:35:50.923" v="86" actId="1076"/>
          <ac:picMkLst>
            <pc:docMk/>
            <pc:sldMk cId="3107511217" sldId="258"/>
            <ac:picMk id="8" creationId="{91B2333F-059F-C240-D41E-7FC6B73F7846}"/>
          </ac:picMkLst>
        </pc:picChg>
        <pc:picChg chg="add mod">
          <ac:chgData name="Emily Pickett" userId="S::epickett@billingshurstprimary.org.uk::c5140638-1ebf-4b8b-a4a2-f2ccc9de6a89" providerId="AD" clId="Web-{4023AEB8-AD74-7576-EDDD-CEEF58DD1B34}" dt="2024-05-02T16:36:29.786" v="100" actId="1076"/>
          <ac:picMkLst>
            <pc:docMk/>
            <pc:sldMk cId="3107511217" sldId="258"/>
            <ac:picMk id="9" creationId="{9C43EFEF-6077-68A6-1AB0-29B56CD5E1E3}"/>
          </ac:picMkLst>
        </pc:picChg>
        <pc:picChg chg="add mod">
          <ac:chgData name="Emily Pickett" userId="S::epickett@billingshurstprimary.org.uk::c5140638-1ebf-4b8b-a4a2-f2ccc9de6a89" providerId="AD" clId="Web-{4023AEB8-AD74-7576-EDDD-CEEF58DD1B34}" dt="2024-05-02T16:35:00.153" v="82" actId="1076"/>
          <ac:picMkLst>
            <pc:docMk/>
            <pc:sldMk cId="3107511217" sldId="258"/>
            <ac:picMk id="10" creationId="{E841FF7C-7D83-8174-2899-A9C3C6619B4D}"/>
          </ac:picMkLst>
        </pc:picChg>
        <pc:picChg chg="add mod ord">
          <ac:chgData name="Emily Pickett" userId="S::epickett@billingshurstprimary.org.uk::c5140638-1ebf-4b8b-a4a2-f2ccc9de6a89" providerId="AD" clId="Web-{4023AEB8-AD74-7576-EDDD-CEEF58DD1B34}" dt="2024-05-02T16:35:56.502" v="87"/>
          <ac:picMkLst>
            <pc:docMk/>
            <pc:sldMk cId="3107511217" sldId="258"/>
            <ac:picMk id="11" creationId="{6D5FD177-5908-F125-E614-3168C7589DC1}"/>
          </ac:picMkLst>
        </pc:picChg>
      </pc:sldChg>
    </pc:docChg>
  </pc:docChgLst>
  <pc:docChgLst>
    <pc:chgData name="Emily Pickett" userId="S::epickett@billingshurstprimary.org.uk::c5140638-1ebf-4b8b-a4a2-f2ccc9de6a89" providerId="AD" clId="Web-{4E88666C-9A7C-B8D2-5F3E-CF75970246AB}"/>
    <pc:docChg chg="modSld">
      <pc:chgData name="Emily Pickett" userId="S::epickett@billingshurstprimary.org.uk::c5140638-1ebf-4b8b-a4a2-f2ccc9de6a89" providerId="AD" clId="Web-{4E88666C-9A7C-B8D2-5F3E-CF75970246AB}" dt="2024-05-01T19:59:01.880" v="117" actId="20577"/>
      <pc:docMkLst>
        <pc:docMk/>
      </pc:docMkLst>
      <pc:sldChg chg="modSp">
        <pc:chgData name="Emily Pickett" userId="S::epickett@billingshurstprimary.org.uk::c5140638-1ebf-4b8b-a4a2-f2ccc9de6a89" providerId="AD" clId="Web-{4E88666C-9A7C-B8D2-5F3E-CF75970246AB}" dt="2024-05-01T19:59:01.880" v="117" actId="20577"/>
        <pc:sldMkLst>
          <pc:docMk/>
          <pc:sldMk cId="3107511217" sldId="258"/>
        </pc:sldMkLst>
        <pc:spChg chg="mod">
          <ac:chgData name="Emily Pickett" userId="S::epickett@billingshurstprimary.org.uk::c5140638-1ebf-4b8b-a4a2-f2ccc9de6a89" providerId="AD" clId="Web-{4E88666C-9A7C-B8D2-5F3E-CF75970246AB}" dt="2024-05-01T19:59:01.880" v="117" actId="20577"/>
          <ac:spMkLst>
            <pc:docMk/>
            <pc:sldMk cId="3107511217" sldId="258"/>
            <ac:spMk id="3" creationId="{3825C418-8CD6-22D0-2C69-886D55A2728C}"/>
          </ac:spMkLst>
        </pc:spChg>
      </pc:sldChg>
    </pc:docChg>
  </pc:docChgLst>
  <pc:docChgLst>
    <pc:chgData name="Rebecca Hatrick" userId="S::rhatrick@billingshurstprimary.org.uk::1454f90b-7675-4f88-99a3-d592332aa9fa" providerId="AD" clId="Web-{82D1F357-D8BB-628C-9026-AC13618FF31C}"/>
    <pc:docChg chg="modSld">
      <pc:chgData name="Rebecca Hatrick" userId="S::rhatrick@billingshurstprimary.org.uk::1454f90b-7675-4f88-99a3-d592332aa9fa" providerId="AD" clId="Web-{82D1F357-D8BB-628C-9026-AC13618FF31C}" dt="2024-05-01T04:40:25.436" v="2" actId="14100"/>
      <pc:docMkLst>
        <pc:docMk/>
      </pc:docMkLst>
      <pc:sldChg chg="modSp">
        <pc:chgData name="Rebecca Hatrick" userId="S::rhatrick@billingshurstprimary.org.uk::1454f90b-7675-4f88-99a3-d592332aa9fa" providerId="AD" clId="Web-{82D1F357-D8BB-628C-9026-AC13618FF31C}" dt="2024-05-01T04:40:25.436" v="2" actId="14100"/>
        <pc:sldMkLst>
          <pc:docMk/>
          <pc:sldMk cId="3056494461" sldId="256"/>
        </pc:sldMkLst>
        <pc:picChg chg="mod">
          <ac:chgData name="Rebecca Hatrick" userId="S::rhatrick@billingshurstprimary.org.uk::1454f90b-7675-4f88-99a3-d592332aa9fa" providerId="AD" clId="Web-{82D1F357-D8BB-628C-9026-AC13618FF31C}" dt="2024-05-01T04:40:25.436" v="2" actId="14100"/>
          <ac:picMkLst>
            <pc:docMk/>
            <pc:sldMk cId="3056494461" sldId="256"/>
            <ac:picMk id="10" creationId="{095CC7F4-C5D0-9D10-78AD-FE5B361C2A9A}"/>
          </ac:picMkLst>
        </pc:picChg>
      </pc:sldChg>
    </pc:docChg>
  </pc:docChgLst>
  <pc:docChgLst>
    <pc:chgData name="Head PA" userId="S::headpa@billingshurstprimary.org.uk::b5ca1d00-a077-40cb-a462-efc97350d365" providerId="AD" clId="Web-{D2EB0449-69EF-C461-16C7-6969B0D6DF9C}"/>
    <pc:docChg chg="delSld modSld">
      <pc:chgData name="Head PA" userId="S::headpa@billingshurstprimary.org.uk::b5ca1d00-a077-40cb-a462-efc97350d365" providerId="AD" clId="Web-{D2EB0449-69EF-C461-16C7-6969B0D6DF9C}" dt="2024-05-03T11:26:30.463" v="16" actId="14100"/>
      <pc:docMkLst>
        <pc:docMk/>
      </pc:docMkLst>
      <pc:sldChg chg="addSp delSp modSp">
        <pc:chgData name="Head PA" userId="S::headpa@billingshurstprimary.org.uk::b5ca1d00-a077-40cb-a462-efc97350d365" providerId="AD" clId="Web-{D2EB0449-69EF-C461-16C7-6969B0D6DF9C}" dt="2024-05-03T11:26:30.463" v="16" actId="14100"/>
        <pc:sldMkLst>
          <pc:docMk/>
          <pc:sldMk cId="3652208133" sldId="261"/>
        </pc:sldMkLst>
        <pc:spChg chg="mod">
          <ac:chgData name="Head PA" userId="S::headpa@billingshurstprimary.org.uk::b5ca1d00-a077-40cb-a462-efc97350d365" providerId="AD" clId="Web-{D2EB0449-69EF-C461-16C7-6969B0D6DF9C}" dt="2024-05-03T11:23:43.958" v="2" actId="20577"/>
          <ac:spMkLst>
            <pc:docMk/>
            <pc:sldMk cId="3652208133" sldId="261"/>
            <ac:spMk id="9" creationId="{00000000-0000-0000-0000-000000000000}"/>
          </ac:spMkLst>
        </pc:spChg>
        <pc:picChg chg="add mod">
          <ac:chgData name="Head PA" userId="S::headpa@billingshurstprimary.org.uk::b5ca1d00-a077-40cb-a462-efc97350d365" providerId="AD" clId="Web-{D2EB0449-69EF-C461-16C7-6969B0D6DF9C}" dt="2024-05-03T11:26:30.463" v="16" actId="14100"/>
          <ac:picMkLst>
            <pc:docMk/>
            <pc:sldMk cId="3652208133" sldId="261"/>
            <ac:picMk id="17" creationId="{7FE07EE9-A105-2B48-3732-92BE49855337}"/>
          </ac:picMkLst>
        </pc:picChg>
        <pc:picChg chg="del">
          <ac:chgData name="Head PA" userId="S::headpa@billingshurstprimary.org.uk::b5ca1d00-a077-40cb-a462-efc97350d365" providerId="AD" clId="Web-{D2EB0449-69EF-C461-16C7-6969B0D6DF9C}" dt="2024-05-03T11:23:58.662" v="4"/>
          <ac:picMkLst>
            <pc:docMk/>
            <pc:sldMk cId="3652208133" sldId="261"/>
            <ac:picMk id="29" creationId="{72D06B9B-5984-AA63-855E-7C9DC0397AFB}"/>
          </ac:picMkLst>
        </pc:picChg>
        <pc:picChg chg="add mod">
          <ac:chgData name="Head PA" userId="S::headpa@billingshurstprimary.org.uk::b5ca1d00-a077-40cb-a462-efc97350d365" providerId="AD" clId="Web-{D2EB0449-69EF-C461-16C7-6969B0D6DF9C}" dt="2024-05-03T11:26:25.041" v="14" actId="1076"/>
          <ac:picMkLst>
            <pc:docMk/>
            <pc:sldMk cId="3652208133" sldId="261"/>
            <ac:picMk id="58" creationId="{FAB7901E-3A33-3EA4-FCF6-0A9D201E4541}"/>
          </ac:picMkLst>
        </pc:picChg>
      </pc:sldChg>
      <pc:sldChg chg="del">
        <pc:chgData name="Head PA" userId="S::headpa@billingshurstprimary.org.uk::b5ca1d00-a077-40cb-a462-efc97350d365" providerId="AD" clId="Web-{D2EB0449-69EF-C461-16C7-6969B0D6DF9C}" dt="2024-05-03T11:23:49.208" v="3"/>
        <pc:sldMkLst>
          <pc:docMk/>
          <pc:sldMk cId="338209987" sldId="262"/>
        </pc:sldMkLst>
      </pc:sldChg>
    </pc:docChg>
  </pc:docChgLst>
  <pc:docChgLst>
    <pc:chgData name="Rebecca Hatrick" userId="S::rhatrick@billingshurstprimary.org.uk::1454f90b-7675-4f88-99a3-d592332aa9fa" providerId="AD" clId="Web-{BE045E5B-0A4E-43D8-6F00-48C3F3D8E5AD}"/>
    <pc:docChg chg="modSld">
      <pc:chgData name="Rebecca Hatrick" userId="S::rhatrick@billingshurstprimary.org.uk::1454f90b-7675-4f88-99a3-d592332aa9fa" providerId="AD" clId="Web-{BE045E5B-0A4E-43D8-6F00-48C3F3D8E5AD}" dt="2024-05-03T14:25:52.092" v="36" actId="14100"/>
      <pc:docMkLst>
        <pc:docMk/>
      </pc:docMkLst>
      <pc:sldChg chg="modSp">
        <pc:chgData name="Rebecca Hatrick" userId="S::rhatrick@billingshurstprimary.org.uk::1454f90b-7675-4f88-99a3-d592332aa9fa" providerId="AD" clId="Web-{BE045E5B-0A4E-43D8-6F00-48C3F3D8E5AD}" dt="2024-05-03T14:25:04.481" v="35" actId="1076"/>
        <pc:sldMkLst>
          <pc:docMk/>
          <pc:sldMk cId="3056494461" sldId="256"/>
        </pc:sldMkLst>
        <pc:spChg chg="mod">
          <ac:chgData name="Rebecca Hatrick" userId="S::rhatrick@billingshurstprimary.org.uk::1454f90b-7675-4f88-99a3-d592332aa9fa" providerId="AD" clId="Web-{BE045E5B-0A4E-43D8-6F00-48C3F3D8E5AD}" dt="2024-05-03T14:25:04.481" v="35" actId="1076"/>
          <ac:spMkLst>
            <pc:docMk/>
            <pc:sldMk cId="3056494461" sldId="256"/>
            <ac:spMk id="11" creationId="{F5271B25-0AC7-AC6B-DE73-38EECE3BD8A0}"/>
          </ac:spMkLst>
        </pc:spChg>
        <pc:spChg chg="mod">
          <ac:chgData name="Rebecca Hatrick" userId="S::rhatrick@billingshurstprimary.org.uk::1454f90b-7675-4f88-99a3-d592332aa9fa" providerId="AD" clId="Web-{BE045E5B-0A4E-43D8-6F00-48C3F3D8E5AD}" dt="2024-05-03T14:24:24.558" v="34" actId="1076"/>
          <ac:spMkLst>
            <pc:docMk/>
            <pc:sldMk cId="3056494461" sldId="256"/>
            <ac:spMk id="43" creationId="{A9D1A058-CFFF-DE6A-DC46-7EB66A6A1032}"/>
          </ac:spMkLst>
        </pc:spChg>
      </pc:sldChg>
      <pc:sldChg chg="modSp">
        <pc:chgData name="Rebecca Hatrick" userId="S::rhatrick@billingshurstprimary.org.uk::1454f90b-7675-4f88-99a3-d592332aa9fa" providerId="AD" clId="Web-{BE045E5B-0A4E-43D8-6F00-48C3F3D8E5AD}" dt="2024-05-03T14:25:52.092" v="36" actId="14100"/>
        <pc:sldMkLst>
          <pc:docMk/>
          <pc:sldMk cId="3107511217" sldId="258"/>
        </pc:sldMkLst>
        <pc:picChg chg="mod">
          <ac:chgData name="Rebecca Hatrick" userId="S::rhatrick@billingshurstprimary.org.uk::1454f90b-7675-4f88-99a3-d592332aa9fa" providerId="AD" clId="Web-{BE045E5B-0A4E-43D8-6F00-48C3F3D8E5AD}" dt="2024-05-03T14:25:52.092" v="36" actId="14100"/>
          <ac:picMkLst>
            <pc:docMk/>
            <pc:sldMk cId="3107511217" sldId="258"/>
            <ac:picMk id="16" creationId="{48955100-B72B-B4E6-5398-579E599301D3}"/>
          </ac:picMkLst>
        </pc:picChg>
      </pc:sldChg>
    </pc:docChg>
  </pc:docChgLst>
  <pc:docChgLst>
    <pc:chgData name="Rebecca Hatrick" userId="S::rhatrick@billingshurstprimary.org.uk::1454f90b-7675-4f88-99a3-d592332aa9fa" providerId="AD" clId="Web-{0711BC00-DA03-E7AC-B87C-B74A5E3F54AF}"/>
    <pc:docChg chg="modSld">
      <pc:chgData name="Rebecca Hatrick" userId="S::rhatrick@billingshurstprimary.org.uk::1454f90b-7675-4f88-99a3-d592332aa9fa" providerId="AD" clId="Web-{0711BC00-DA03-E7AC-B87C-B74A5E3F54AF}" dt="2024-05-01T04:38:56.851" v="80" actId="20577"/>
      <pc:docMkLst>
        <pc:docMk/>
      </pc:docMkLst>
      <pc:sldChg chg="addSp modSp">
        <pc:chgData name="Rebecca Hatrick" userId="S::rhatrick@billingshurstprimary.org.uk::1454f90b-7675-4f88-99a3-d592332aa9fa" providerId="AD" clId="Web-{0711BC00-DA03-E7AC-B87C-B74A5E3F54AF}" dt="2024-05-01T04:37:45.115" v="45" actId="20577"/>
        <pc:sldMkLst>
          <pc:docMk/>
          <pc:sldMk cId="3056494461" sldId="256"/>
        </pc:sldMkLst>
        <pc:spChg chg="mod">
          <ac:chgData name="Rebecca Hatrick" userId="S::rhatrick@billingshurstprimary.org.uk::1454f90b-7675-4f88-99a3-d592332aa9fa" providerId="AD" clId="Web-{0711BC00-DA03-E7AC-B87C-B74A5E3F54AF}" dt="2024-05-01T04:34:30.377" v="9" actId="20577"/>
          <ac:spMkLst>
            <pc:docMk/>
            <pc:sldMk cId="3056494461" sldId="256"/>
            <ac:spMk id="6" creationId="{445BB84D-5DED-7131-6101-AA57200E4BD8}"/>
          </ac:spMkLst>
        </pc:spChg>
        <pc:spChg chg="add mod">
          <ac:chgData name="Rebecca Hatrick" userId="S::rhatrick@billingshurstprimary.org.uk::1454f90b-7675-4f88-99a3-d592332aa9fa" providerId="AD" clId="Web-{0711BC00-DA03-E7AC-B87C-B74A5E3F54AF}" dt="2024-05-01T04:37:45.115" v="45" actId="20577"/>
          <ac:spMkLst>
            <pc:docMk/>
            <pc:sldMk cId="3056494461" sldId="256"/>
            <ac:spMk id="11" creationId="{F5271B25-0AC7-AC6B-DE73-38EECE3BD8A0}"/>
          </ac:spMkLst>
        </pc:spChg>
        <pc:spChg chg="mod">
          <ac:chgData name="Rebecca Hatrick" userId="S::rhatrick@billingshurstprimary.org.uk::1454f90b-7675-4f88-99a3-d592332aa9fa" providerId="AD" clId="Web-{0711BC00-DA03-E7AC-B87C-B74A5E3F54AF}" dt="2024-05-01T04:35:35.441" v="25" actId="20577"/>
          <ac:spMkLst>
            <pc:docMk/>
            <pc:sldMk cId="3056494461" sldId="256"/>
            <ac:spMk id="43" creationId="{A9D1A058-CFFF-DE6A-DC46-7EB66A6A1032}"/>
          </ac:spMkLst>
        </pc:spChg>
      </pc:sldChg>
      <pc:sldChg chg="modSp">
        <pc:chgData name="Rebecca Hatrick" userId="S::rhatrick@billingshurstprimary.org.uk::1454f90b-7675-4f88-99a3-d592332aa9fa" providerId="AD" clId="Web-{0711BC00-DA03-E7AC-B87C-B74A5E3F54AF}" dt="2024-05-01T04:38:56.851" v="80" actId="20577"/>
        <pc:sldMkLst>
          <pc:docMk/>
          <pc:sldMk cId="3107511217" sldId="258"/>
        </pc:sldMkLst>
        <pc:spChg chg="mod">
          <ac:chgData name="Rebecca Hatrick" userId="S::rhatrick@billingshurstprimary.org.uk::1454f90b-7675-4f88-99a3-d592332aa9fa" providerId="AD" clId="Web-{0711BC00-DA03-E7AC-B87C-B74A5E3F54AF}" dt="2024-05-01T04:38:15.647" v="51" actId="1076"/>
          <ac:spMkLst>
            <pc:docMk/>
            <pc:sldMk cId="3107511217" sldId="258"/>
            <ac:spMk id="2" creationId="{3825C418-8CD6-22D0-2C69-886D55A2728C}"/>
          </ac:spMkLst>
        </pc:spChg>
        <pc:spChg chg="mod">
          <ac:chgData name="Rebecca Hatrick" userId="S::rhatrick@billingshurstprimary.org.uk::1454f90b-7675-4f88-99a3-d592332aa9fa" providerId="AD" clId="Web-{0711BC00-DA03-E7AC-B87C-B74A5E3F54AF}" dt="2024-05-01T04:37:55.021" v="49" actId="20577"/>
          <ac:spMkLst>
            <pc:docMk/>
            <pc:sldMk cId="3107511217" sldId="258"/>
            <ac:spMk id="3" creationId="{3825C418-8CD6-22D0-2C69-886D55A2728C}"/>
          </ac:spMkLst>
        </pc:spChg>
        <pc:spChg chg="mod">
          <ac:chgData name="Rebecca Hatrick" userId="S::rhatrick@billingshurstprimary.org.uk::1454f90b-7675-4f88-99a3-d592332aa9fa" providerId="AD" clId="Web-{0711BC00-DA03-E7AC-B87C-B74A5E3F54AF}" dt="2024-05-01T04:38:56.851" v="80" actId="20577"/>
          <ac:spMkLst>
            <pc:docMk/>
            <pc:sldMk cId="3107511217" sldId="258"/>
            <ac:spMk id="13" creationId="{E5310601-2934-43FE-B628-3716BBAE463B}"/>
          </ac:spMkLst>
        </pc:spChg>
      </pc:sldChg>
      <pc:sldChg chg="modSp">
        <pc:chgData name="Rebecca Hatrick" userId="S::rhatrick@billingshurstprimary.org.uk::1454f90b-7675-4f88-99a3-d592332aa9fa" providerId="AD" clId="Web-{0711BC00-DA03-E7AC-B87C-B74A5E3F54AF}" dt="2024-05-01T04:36:52.802" v="34" actId="20577"/>
        <pc:sldMkLst>
          <pc:docMk/>
          <pc:sldMk cId="3652208133" sldId="261"/>
        </pc:sldMkLst>
        <pc:spChg chg="mod">
          <ac:chgData name="Rebecca Hatrick" userId="S::rhatrick@billingshurstprimary.org.uk::1454f90b-7675-4f88-99a3-d592332aa9fa" providerId="AD" clId="Web-{0711BC00-DA03-E7AC-B87C-B74A5E3F54AF}" dt="2024-05-01T04:36:52.802" v="34" actId="20577"/>
          <ac:spMkLst>
            <pc:docMk/>
            <pc:sldMk cId="3652208133" sldId="261"/>
            <ac:spMk id="5" creationId="{07DEAD6A-6FDD-0EDB-0789-92C25A04D92A}"/>
          </ac:spMkLst>
        </pc:spChg>
      </pc:sldChg>
    </pc:docChg>
  </pc:docChgLst>
  <pc:docChgLst>
    <pc:chgData clId="Web-{4023AEB8-AD74-7576-EDDD-CEEF58DD1B34}"/>
    <pc:docChg chg="modSld">
      <pc:chgData name="" userId="" providerId="" clId="Web-{4023AEB8-AD74-7576-EDDD-CEEF58DD1B34}" dt="2024-05-02T16:23:34.390" v="3" actId="14100"/>
      <pc:docMkLst>
        <pc:docMk/>
      </pc:docMkLst>
      <pc:sldChg chg="modSp">
        <pc:chgData name="" userId="" providerId="" clId="Web-{4023AEB8-AD74-7576-EDDD-CEEF58DD1B34}" dt="2024-05-02T16:23:34.390" v="3" actId="14100"/>
        <pc:sldMkLst>
          <pc:docMk/>
          <pc:sldMk cId="3107511217" sldId="258"/>
        </pc:sldMkLst>
        <pc:spChg chg="mod">
          <ac:chgData name="" userId="" providerId="" clId="Web-{4023AEB8-AD74-7576-EDDD-CEEF58DD1B34}" dt="2024-05-02T16:23:34.390" v="3" actId="14100"/>
          <ac:spMkLst>
            <pc:docMk/>
            <pc:sldMk cId="3107511217" sldId="258"/>
            <ac:spMk id="3" creationId="{3825C418-8CD6-22D0-2C69-886D55A2728C}"/>
          </ac:spMkLst>
        </pc:spChg>
      </pc:sldChg>
    </pc:docChg>
  </pc:docChgLst>
  <pc:docChgLst>
    <pc:chgData name="Head PA" userId="S::headpa@billingshurstprimary.org.uk::b5ca1d00-a077-40cb-a462-efc97350d365" providerId="AD" clId="Web-{003C1756-3658-2050-7098-6049E374ACD1}"/>
    <pc:docChg chg="modSld sldOrd">
      <pc:chgData name="Head PA" userId="S::headpa@billingshurstprimary.org.uk::b5ca1d00-a077-40cb-a462-efc97350d365" providerId="AD" clId="Web-{003C1756-3658-2050-7098-6049E374ACD1}" dt="2024-05-03T08:27:34.259" v="75" actId="20577"/>
      <pc:docMkLst>
        <pc:docMk/>
      </pc:docMkLst>
      <pc:sldChg chg="addSp delSp modSp">
        <pc:chgData name="Head PA" userId="S::headpa@billingshurstprimary.org.uk::b5ca1d00-a077-40cb-a462-efc97350d365" providerId="AD" clId="Web-{003C1756-3658-2050-7098-6049E374ACD1}" dt="2024-05-03T08:27:34.259" v="75" actId="20577"/>
        <pc:sldMkLst>
          <pc:docMk/>
          <pc:sldMk cId="3652208133" sldId="261"/>
        </pc:sldMkLst>
        <pc:spChg chg="mod">
          <ac:chgData name="Head PA" userId="S::headpa@billingshurstprimary.org.uk::b5ca1d00-a077-40cb-a462-efc97350d365" providerId="AD" clId="Web-{003C1756-3658-2050-7098-6049E374ACD1}" dt="2024-05-03T08:25:52.709" v="67" actId="20577"/>
          <ac:spMkLst>
            <pc:docMk/>
            <pc:sldMk cId="3652208133" sldId="261"/>
            <ac:spMk id="2" creationId="{7F68EB66-F810-032A-19DB-2B4DFC7C4570}"/>
          </ac:spMkLst>
        </pc:spChg>
        <pc:spChg chg="mod">
          <ac:chgData name="Head PA" userId="S::headpa@billingshurstprimary.org.uk::b5ca1d00-a077-40cb-a462-efc97350d365" providerId="AD" clId="Web-{003C1756-3658-2050-7098-6049E374ACD1}" dt="2024-05-03T08:24:30.738" v="64" actId="20577"/>
          <ac:spMkLst>
            <pc:docMk/>
            <pc:sldMk cId="3652208133" sldId="261"/>
            <ac:spMk id="5" creationId="{07DEAD6A-6FDD-0EDB-0789-92C25A04D92A}"/>
          </ac:spMkLst>
        </pc:spChg>
        <pc:spChg chg="mod">
          <ac:chgData name="Head PA" userId="S::headpa@billingshurstprimary.org.uk::b5ca1d00-a077-40cb-a462-efc97350d365" providerId="AD" clId="Web-{003C1756-3658-2050-7098-6049E374ACD1}" dt="2024-05-03T08:25:52.850" v="68" actId="20577"/>
          <ac:spMkLst>
            <pc:docMk/>
            <pc:sldMk cId="3652208133" sldId="261"/>
            <ac:spMk id="6" creationId="{665C1CFB-8890-3AED-4021-E4B8688F7B59}"/>
          </ac:spMkLst>
        </pc:spChg>
        <pc:spChg chg="mod">
          <ac:chgData name="Head PA" userId="S::headpa@billingshurstprimary.org.uk::b5ca1d00-a077-40cb-a462-efc97350d365" providerId="AD" clId="Web-{003C1756-3658-2050-7098-6049E374ACD1}" dt="2024-05-03T08:27:34.259" v="75" actId="20577"/>
          <ac:spMkLst>
            <pc:docMk/>
            <pc:sldMk cId="3652208133" sldId="261"/>
            <ac:spMk id="7" creationId="{200F0DB8-5BFB-86EC-AD73-D5390AED7D65}"/>
          </ac:spMkLst>
        </pc:spChg>
        <pc:spChg chg="mod">
          <ac:chgData name="Head PA" userId="S::headpa@billingshurstprimary.org.uk::b5ca1d00-a077-40cb-a462-efc97350d365" providerId="AD" clId="Web-{003C1756-3658-2050-7098-6049E374ACD1}" dt="2024-05-03T08:25:53.241" v="70" actId="20577"/>
          <ac:spMkLst>
            <pc:docMk/>
            <pc:sldMk cId="3652208133" sldId="261"/>
            <ac:spMk id="8" creationId="{00DCFE4B-6CC1-A57F-C999-AE52AA434617}"/>
          </ac:spMkLst>
        </pc:spChg>
        <pc:spChg chg="mod">
          <ac:chgData name="Head PA" userId="S::headpa@billingshurstprimary.org.uk::b5ca1d00-a077-40cb-a462-efc97350d365" providerId="AD" clId="Web-{003C1756-3658-2050-7098-6049E374ACD1}" dt="2024-05-03T08:26:02.569" v="73" actId="20577"/>
          <ac:spMkLst>
            <pc:docMk/>
            <pc:sldMk cId="3652208133" sldId="261"/>
            <ac:spMk id="10" creationId="{482DCEED-90D8-32C7-0B30-EA910D93C734}"/>
          </ac:spMkLst>
        </pc:spChg>
        <pc:spChg chg="add del">
          <ac:chgData name="Head PA" userId="S::headpa@billingshurstprimary.org.uk::b5ca1d00-a077-40cb-a462-efc97350d365" providerId="AD" clId="Web-{003C1756-3658-2050-7098-6049E374ACD1}" dt="2024-05-03T08:24:30.035" v="60"/>
          <ac:spMkLst>
            <pc:docMk/>
            <pc:sldMk cId="3652208133" sldId="261"/>
            <ac:spMk id="17" creationId="{87B7F08F-DBB9-9C66-7EB3-04463A9F757C}"/>
          </ac:spMkLst>
        </pc:spChg>
        <pc:spChg chg="mod">
          <ac:chgData name="Head PA" userId="S::headpa@billingshurstprimary.org.uk::b5ca1d00-a077-40cb-a462-efc97350d365" providerId="AD" clId="Web-{003C1756-3658-2050-7098-6049E374ACD1}" dt="2024-05-03T08:20:17.215" v="5" actId="20577"/>
          <ac:spMkLst>
            <pc:docMk/>
            <pc:sldMk cId="3652208133" sldId="261"/>
            <ac:spMk id="18" creationId="{3000874F-503F-B3A4-133A-918E47AF8B41}"/>
          </ac:spMkLst>
        </pc:spChg>
      </pc:sldChg>
      <pc:sldChg chg="modSp ord">
        <pc:chgData name="Head PA" userId="S::headpa@billingshurstprimary.org.uk::b5ca1d00-a077-40cb-a462-efc97350d365" providerId="AD" clId="Web-{003C1756-3658-2050-7098-6049E374ACD1}" dt="2024-05-03T08:22:25.078" v="41"/>
        <pc:sldMkLst>
          <pc:docMk/>
          <pc:sldMk cId="338209987" sldId="262"/>
        </pc:sldMkLst>
        <pc:spChg chg="mod">
          <ac:chgData name="Head PA" userId="S::headpa@billingshurstprimary.org.uk::b5ca1d00-a077-40cb-a462-efc97350d365" providerId="AD" clId="Web-{003C1756-3658-2050-7098-6049E374ACD1}" dt="2024-05-03T08:22:18.609" v="40" actId="20577"/>
          <ac:spMkLst>
            <pc:docMk/>
            <pc:sldMk cId="338209987" sldId="262"/>
            <ac:spMk id="5" creationId="{CE4CB95D-CBC6-EC42-CE4F-B26A36B51AA7}"/>
          </ac:spMkLst>
        </pc:spChg>
      </pc:sldChg>
    </pc:docChg>
  </pc:docChgLst>
  <pc:docChgLst>
    <pc:chgData name="Bronwyn Spoard" userId="S::bspoard@billingshurstprimary.org.uk::76116741-0a5f-4a92-9eb6-15efdc28c0d8" providerId="AD" clId="Web-{BAA432C7-D915-B30D-004F-5127F744E6A0}"/>
    <pc:docChg chg="modSld">
      <pc:chgData name="Bronwyn Spoard" userId="S::bspoard@billingshurstprimary.org.uk::76116741-0a5f-4a92-9eb6-15efdc28c0d8" providerId="AD" clId="Web-{BAA432C7-D915-B30D-004F-5127F744E6A0}" dt="2024-05-02T16:53:42.645" v="211" actId="1076"/>
      <pc:docMkLst>
        <pc:docMk/>
      </pc:docMkLst>
      <pc:sldChg chg="addSp delSp modSp">
        <pc:chgData name="Bronwyn Spoard" userId="S::bspoard@billingshurstprimary.org.uk::76116741-0a5f-4a92-9eb6-15efdc28c0d8" providerId="AD" clId="Web-{BAA432C7-D915-B30D-004F-5127F744E6A0}" dt="2024-05-02T16:53:42.645" v="211" actId="1076"/>
        <pc:sldMkLst>
          <pc:docMk/>
          <pc:sldMk cId="3056494461" sldId="256"/>
        </pc:sldMkLst>
        <pc:spChg chg="mod">
          <ac:chgData name="Bronwyn Spoard" userId="S::bspoard@billingshurstprimary.org.uk::76116741-0a5f-4a92-9eb6-15efdc28c0d8" providerId="AD" clId="Web-{BAA432C7-D915-B30D-004F-5127F744E6A0}" dt="2024-05-02T16:53:34.473" v="210" actId="14100"/>
          <ac:spMkLst>
            <pc:docMk/>
            <pc:sldMk cId="3056494461" sldId="256"/>
            <ac:spMk id="11" creationId="{F5271B25-0AC7-AC6B-DE73-38EECE3BD8A0}"/>
          </ac:spMkLst>
        </pc:spChg>
        <pc:spChg chg="mod">
          <ac:chgData name="Bronwyn Spoard" userId="S::bspoard@billingshurstprimary.org.uk::76116741-0a5f-4a92-9eb6-15efdc28c0d8" providerId="AD" clId="Web-{BAA432C7-D915-B30D-004F-5127F744E6A0}" dt="2024-05-02T16:52:59.800" v="198" actId="20577"/>
          <ac:spMkLst>
            <pc:docMk/>
            <pc:sldMk cId="3056494461" sldId="256"/>
            <ac:spMk id="43" creationId="{A9D1A058-CFFF-DE6A-DC46-7EB66A6A1032}"/>
          </ac:spMkLst>
        </pc:spChg>
        <pc:picChg chg="add mod">
          <ac:chgData name="Bronwyn Spoard" userId="S::bspoard@billingshurstprimary.org.uk::76116741-0a5f-4a92-9eb6-15efdc28c0d8" providerId="AD" clId="Web-{BAA432C7-D915-B30D-004F-5127F744E6A0}" dt="2024-05-02T16:53:23.363" v="207" actId="14100"/>
          <ac:picMkLst>
            <pc:docMk/>
            <pc:sldMk cId="3056494461" sldId="256"/>
            <ac:picMk id="3" creationId="{229C3726-4981-7E5F-528A-C35551C2BBBE}"/>
          </ac:picMkLst>
        </pc:picChg>
        <pc:picChg chg="add del mod">
          <ac:chgData name="Bronwyn Spoard" userId="S::bspoard@billingshurstprimary.org.uk::76116741-0a5f-4a92-9eb6-15efdc28c0d8" providerId="AD" clId="Web-{BAA432C7-D915-B30D-004F-5127F744E6A0}" dt="2024-05-02T16:51:33.501" v="165"/>
          <ac:picMkLst>
            <pc:docMk/>
            <pc:sldMk cId="3056494461" sldId="256"/>
            <ac:picMk id="13" creationId="{9E6EB778-DA5E-9F92-B3AB-4C139E1CE797}"/>
          </ac:picMkLst>
        </pc:picChg>
        <pc:picChg chg="add mod">
          <ac:chgData name="Bronwyn Spoard" userId="S::bspoard@billingshurstprimary.org.uk::76116741-0a5f-4a92-9eb6-15efdc28c0d8" providerId="AD" clId="Web-{BAA432C7-D915-B30D-004F-5127F744E6A0}" dt="2024-05-02T16:53:11.675" v="204" actId="14100"/>
          <ac:picMkLst>
            <pc:docMk/>
            <pc:sldMk cId="3056494461" sldId="256"/>
            <ac:picMk id="19" creationId="{C5D85659-E862-2962-9CEC-AFCCE53FE5FF}"/>
          </ac:picMkLst>
        </pc:picChg>
        <pc:picChg chg="add mod">
          <ac:chgData name="Bronwyn Spoard" userId="S::bspoard@billingshurstprimary.org.uk::76116741-0a5f-4a92-9eb6-15efdc28c0d8" providerId="AD" clId="Web-{BAA432C7-D915-B30D-004F-5127F744E6A0}" dt="2024-05-02T16:53:16.269" v="205" actId="14100"/>
          <ac:picMkLst>
            <pc:docMk/>
            <pc:sldMk cId="3056494461" sldId="256"/>
            <ac:picMk id="20" creationId="{7622743F-6AEE-4072-B3A1-6E9AFAD4C060}"/>
          </ac:picMkLst>
        </pc:picChg>
        <pc:picChg chg="add mod">
          <ac:chgData name="Bronwyn Spoard" userId="S::bspoard@billingshurstprimary.org.uk::76116741-0a5f-4a92-9eb6-15efdc28c0d8" providerId="AD" clId="Web-{BAA432C7-D915-B30D-004F-5127F744E6A0}" dt="2024-05-02T16:53:42.645" v="211" actId="1076"/>
          <ac:picMkLst>
            <pc:docMk/>
            <pc:sldMk cId="3056494461" sldId="256"/>
            <ac:picMk id="21" creationId="{1EA29908-84A0-C9DD-7537-CC8797011875}"/>
          </ac:picMkLst>
        </pc:picChg>
      </pc:sldChg>
    </pc:docChg>
  </pc:docChgLst>
  <pc:docChgLst>
    <pc:chgData name="Tom Hampson" userId="S::tohampson@billingshurstprimary.org.uk::8159c0a3-229e-4cad-8488-de8188234249" providerId="AD" clId="Web-{507DE6B2-3FF8-000E-EFAC-719245681814}"/>
    <pc:docChg chg="modSld">
      <pc:chgData name="Tom Hampson" userId="S::tohampson@billingshurstprimary.org.uk::8159c0a3-229e-4cad-8488-de8188234249" providerId="AD" clId="Web-{507DE6B2-3FF8-000E-EFAC-719245681814}" dt="2024-04-19T08:51:14.724" v="7" actId="14100"/>
      <pc:docMkLst>
        <pc:docMk/>
      </pc:docMkLst>
      <pc:sldChg chg="addSp delSp modSp">
        <pc:chgData name="Tom Hampson" userId="S::tohampson@billingshurstprimary.org.uk::8159c0a3-229e-4cad-8488-de8188234249" providerId="AD" clId="Web-{507DE6B2-3FF8-000E-EFAC-719245681814}" dt="2024-04-19T08:51:14.724" v="7" actId="14100"/>
        <pc:sldMkLst>
          <pc:docMk/>
          <pc:sldMk cId="3652208133" sldId="261"/>
        </pc:sldMkLst>
        <pc:picChg chg="add mod">
          <ac:chgData name="Tom Hampson" userId="S::tohampson@billingshurstprimary.org.uk::8159c0a3-229e-4cad-8488-de8188234249" providerId="AD" clId="Web-{507DE6B2-3FF8-000E-EFAC-719245681814}" dt="2024-04-19T08:51:14.724" v="7" actId="14100"/>
          <ac:picMkLst>
            <pc:docMk/>
            <pc:sldMk cId="3652208133" sldId="261"/>
            <ac:picMk id="17" creationId="{9C492368-A627-2AE9-BDF1-92BB9C8A9709}"/>
          </ac:picMkLst>
        </pc:picChg>
        <pc:picChg chg="del">
          <ac:chgData name="Tom Hampson" userId="S::tohampson@billingshurstprimary.org.uk::8159c0a3-229e-4cad-8488-de8188234249" providerId="AD" clId="Web-{507DE6B2-3FF8-000E-EFAC-719245681814}" dt="2024-04-19T08:50:30.331" v="0"/>
          <ac:picMkLst>
            <pc:docMk/>
            <pc:sldMk cId="3652208133" sldId="261"/>
            <ac:picMk id="32" creationId="{D44B1B9B-1E15-26C8-B986-408099498999}"/>
          </ac:picMkLst>
        </pc:picChg>
      </pc:sldChg>
    </pc:docChg>
  </pc:docChgLst>
  <pc:docChgLst>
    <pc:chgData name="Tom Hampson" userId="8159c0a3-229e-4cad-8488-de8188234249" providerId="ADAL" clId="{8D1F3D0C-6FC5-194D-85A0-155F09B8EA00}"/>
    <pc:docChg chg="undo custSel modSld">
      <pc:chgData name="Tom Hampson" userId="8159c0a3-229e-4cad-8488-de8188234249" providerId="ADAL" clId="{8D1F3D0C-6FC5-194D-85A0-155F09B8EA00}" dt="2024-04-26T21:22:12.742" v="128" actId="14100"/>
      <pc:docMkLst>
        <pc:docMk/>
      </pc:docMkLst>
      <pc:sldChg chg="addSp delSp modSp mod">
        <pc:chgData name="Tom Hampson" userId="8159c0a3-229e-4cad-8488-de8188234249" providerId="ADAL" clId="{8D1F3D0C-6FC5-194D-85A0-155F09B8EA00}" dt="2024-04-26T21:22:12.742" v="128" actId="14100"/>
        <pc:sldMkLst>
          <pc:docMk/>
          <pc:sldMk cId="3652208133" sldId="261"/>
        </pc:sldMkLst>
        <pc:spChg chg="mod">
          <ac:chgData name="Tom Hampson" userId="8159c0a3-229e-4cad-8488-de8188234249" providerId="ADAL" clId="{8D1F3D0C-6FC5-194D-85A0-155F09B8EA00}" dt="2024-04-26T21:21:05.217" v="88" actId="14100"/>
          <ac:spMkLst>
            <pc:docMk/>
            <pc:sldMk cId="3652208133" sldId="261"/>
            <ac:spMk id="2" creationId="{7F68EB66-F810-032A-19DB-2B4DFC7C4570}"/>
          </ac:spMkLst>
        </pc:spChg>
        <pc:spChg chg="mod">
          <ac:chgData name="Tom Hampson" userId="8159c0a3-229e-4cad-8488-de8188234249" providerId="ADAL" clId="{8D1F3D0C-6FC5-194D-85A0-155F09B8EA00}" dt="2024-04-26T21:21:47.079" v="122" actId="14100"/>
          <ac:spMkLst>
            <pc:docMk/>
            <pc:sldMk cId="3652208133" sldId="261"/>
            <ac:spMk id="4" creationId="{C1DBC756-1D68-C061-4CEB-6AC6E7A9E071}"/>
          </ac:spMkLst>
        </pc:spChg>
        <pc:spChg chg="mod">
          <ac:chgData name="Tom Hampson" userId="8159c0a3-229e-4cad-8488-de8188234249" providerId="ADAL" clId="{8D1F3D0C-6FC5-194D-85A0-155F09B8EA00}" dt="2024-04-26T21:20:50.717" v="84" actId="14100"/>
          <ac:spMkLst>
            <pc:docMk/>
            <pc:sldMk cId="3652208133" sldId="261"/>
            <ac:spMk id="5" creationId="{07DEAD6A-6FDD-0EDB-0789-92C25A04D92A}"/>
          </ac:spMkLst>
        </pc:spChg>
        <pc:spChg chg="mod">
          <ac:chgData name="Tom Hampson" userId="8159c0a3-229e-4cad-8488-de8188234249" providerId="ADAL" clId="{8D1F3D0C-6FC5-194D-85A0-155F09B8EA00}" dt="2024-04-26T21:22:12.742" v="128" actId="14100"/>
          <ac:spMkLst>
            <pc:docMk/>
            <pc:sldMk cId="3652208133" sldId="261"/>
            <ac:spMk id="9" creationId="{00000000-0000-0000-0000-000000000000}"/>
          </ac:spMkLst>
        </pc:spChg>
        <pc:spChg chg="mod">
          <ac:chgData name="Tom Hampson" userId="8159c0a3-229e-4cad-8488-de8188234249" providerId="ADAL" clId="{8D1F3D0C-6FC5-194D-85A0-155F09B8EA00}" dt="2024-04-26T21:21:40.117" v="121" actId="1037"/>
          <ac:spMkLst>
            <pc:docMk/>
            <pc:sldMk cId="3652208133" sldId="261"/>
            <ac:spMk id="12" creationId="{0C6E6569-A4C4-CAAC-6490-D7E87C610991}"/>
          </ac:spMkLst>
        </pc:spChg>
        <pc:spChg chg="mod">
          <ac:chgData name="Tom Hampson" userId="8159c0a3-229e-4cad-8488-de8188234249" providerId="ADAL" clId="{8D1F3D0C-6FC5-194D-85A0-155F09B8EA00}" dt="2024-04-26T21:21:33.194" v="107" actId="14100"/>
          <ac:spMkLst>
            <pc:docMk/>
            <pc:sldMk cId="3652208133" sldId="261"/>
            <ac:spMk id="15" creationId="{F64F0F2D-0EF6-9733-C780-A9E1AF31FB06}"/>
          </ac:spMkLst>
        </pc:spChg>
        <pc:spChg chg="mod">
          <ac:chgData name="Tom Hampson" userId="8159c0a3-229e-4cad-8488-de8188234249" providerId="ADAL" clId="{8D1F3D0C-6FC5-194D-85A0-155F09B8EA00}" dt="2024-04-26T21:21:51.131" v="123" actId="14100"/>
          <ac:spMkLst>
            <pc:docMk/>
            <pc:sldMk cId="3652208133" sldId="261"/>
            <ac:spMk id="18" creationId="{3000874F-503F-B3A4-133A-918E47AF8B41}"/>
          </ac:spMkLst>
        </pc:spChg>
        <pc:spChg chg="mod">
          <ac:chgData name="Tom Hampson" userId="8159c0a3-229e-4cad-8488-de8188234249" providerId="ADAL" clId="{8D1F3D0C-6FC5-194D-85A0-155F09B8EA00}" dt="2024-04-26T21:21:26.492" v="106" actId="1038"/>
          <ac:spMkLst>
            <pc:docMk/>
            <pc:sldMk cId="3652208133" sldId="261"/>
            <ac:spMk id="19" creationId="{2EB72564-B081-443A-B9EF-AA727B2AC5A7}"/>
          </ac:spMkLst>
        </pc:spChg>
        <pc:spChg chg="mod">
          <ac:chgData name="Tom Hampson" userId="8159c0a3-229e-4cad-8488-de8188234249" providerId="ADAL" clId="{8D1F3D0C-6FC5-194D-85A0-155F09B8EA00}" dt="2024-04-26T21:21:26.492" v="106" actId="1038"/>
          <ac:spMkLst>
            <pc:docMk/>
            <pc:sldMk cId="3652208133" sldId="261"/>
            <ac:spMk id="20" creationId="{2EB72564-B081-443A-B9EF-AA727B2AC5A7}"/>
          </ac:spMkLst>
        </pc:spChg>
        <pc:spChg chg="mod">
          <ac:chgData name="Tom Hampson" userId="8159c0a3-229e-4cad-8488-de8188234249" providerId="ADAL" clId="{8D1F3D0C-6FC5-194D-85A0-155F09B8EA00}" dt="2024-04-26T21:21:12.994" v="90" actId="1076"/>
          <ac:spMkLst>
            <pc:docMk/>
            <pc:sldMk cId="3652208133" sldId="261"/>
            <ac:spMk id="21" creationId="{8F09FBEB-6AB9-C72E-E3F2-E9D4AB62BBD0}"/>
          </ac:spMkLst>
        </pc:spChg>
        <pc:spChg chg="mod">
          <ac:chgData name="Tom Hampson" userId="8159c0a3-229e-4cad-8488-de8188234249" providerId="ADAL" clId="{8D1F3D0C-6FC5-194D-85A0-155F09B8EA00}" dt="2024-04-26T21:21:18.731" v="91" actId="14100"/>
          <ac:spMkLst>
            <pc:docMk/>
            <pc:sldMk cId="3652208133" sldId="261"/>
            <ac:spMk id="24" creationId="{1D2FF96A-7192-1365-3A94-3BB6394C3F63}"/>
          </ac:spMkLst>
        </pc:spChg>
        <pc:spChg chg="mod">
          <ac:chgData name="Tom Hampson" userId="8159c0a3-229e-4cad-8488-de8188234249" providerId="ADAL" clId="{8D1F3D0C-6FC5-194D-85A0-155F09B8EA00}" dt="2024-04-26T21:21:10.500" v="89" actId="14100"/>
          <ac:spMkLst>
            <pc:docMk/>
            <pc:sldMk cId="3652208133" sldId="261"/>
            <ac:spMk id="25" creationId="{3D108E03-29C0-9462-9FC9-209CE48B1BBB}"/>
          </ac:spMkLst>
        </pc:spChg>
        <pc:spChg chg="mod">
          <ac:chgData name="Tom Hampson" userId="8159c0a3-229e-4cad-8488-de8188234249" providerId="ADAL" clId="{8D1F3D0C-6FC5-194D-85A0-155F09B8EA00}" dt="2024-04-26T21:18:55.306" v="70" actId="14100"/>
          <ac:spMkLst>
            <pc:docMk/>
            <pc:sldMk cId="3652208133" sldId="261"/>
            <ac:spMk id="26" creationId="{014EB878-3291-F621-7121-EA121C2DAEC4}"/>
          </ac:spMkLst>
        </pc:spChg>
        <pc:spChg chg="add mod">
          <ac:chgData name="Tom Hampson" userId="8159c0a3-229e-4cad-8488-de8188234249" providerId="ADAL" clId="{8D1F3D0C-6FC5-194D-85A0-155F09B8EA00}" dt="2024-04-26T21:19:32.385" v="76" actId="14100"/>
          <ac:spMkLst>
            <pc:docMk/>
            <pc:sldMk cId="3652208133" sldId="261"/>
            <ac:spMk id="28" creationId="{1327F936-DD63-5D4F-6344-D6A1336CECB1}"/>
          </ac:spMkLst>
        </pc:spChg>
        <pc:spChg chg="add mod">
          <ac:chgData name="Tom Hampson" userId="8159c0a3-229e-4cad-8488-de8188234249" providerId="ADAL" clId="{8D1F3D0C-6FC5-194D-85A0-155F09B8EA00}" dt="2024-04-26T21:19:32.385" v="76" actId="14100"/>
          <ac:spMkLst>
            <pc:docMk/>
            <pc:sldMk cId="3652208133" sldId="261"/>
            <ac:spMk id="32" creationId="{964FD22B-40D1-5CC3-03B6-E62F73BB83A5}"/>
          </ac:spMkLst>
        </pc:spChg>
        <pc:spChg chg="mod">
          <ac:chgData name="Tom Hampson" userId="8159c0a3-229e-4cad-8488-de8188234249" providerId="ADAL" clId="{8D1F3D0C-6FC5-194D-85A0-155F09B8EA00}" dt="2024-04-26T21:19:55.673" v="78" actId="404"/>
          <ac:spMkLst>
            <pc:docMk/>
            <pc:sldMk cId="3652208133" sldId="261"/>
            <ac:spMk id="38" creationId="{E84486EA-9203-AF6C-7AD3-51868FE4B063}"/>
          </ac:spMkLst>
        </pc:spChg>
        <pc:spChg chg="mod">
          <ac:chgData name="Tom Hampson" userId="8159c0a3-229e-4cad-8488-de8188234249" providerId="ADAL" clId="{8D1F3D0C-6FC5-194D-85A0-155F09B8EA00}" dt="2024-04-26T21:20:32.599" v="82" actId="14100"/>
          <ac:spMkLst>
            <pc:docMk/>
            <pc:sldMk cId="3652208133" sldId="261"/>
            <ac:spMk id="42" creationId="{71B141B9-CB90-9DE4-4A24-F7CF2D67BEA5}"/>
          </ac:spMkLst>
        </pc:spChg>
        <pc:spChg chg="mod">
          <ac:chgData name="Tom Hampson" userId="8159c0a3-229e-4cad-8488-de8188234249" providerId="ADAL" clId="{8D1F3D0C-6FC5-194D-85A0-155F09B8EA00}" dt="2024-04-26T21:19:32.385" v="76" actId="14100"/>
          <ac:spMkLst>
            <pc:docMk/>
            <pc:sldMk cId="3652208133" sldId="261"/>
            <ac:spMk id="46" creationId="{FF1EB17D-D6FF-57D6-ADC0-555192E73CF2}"/>
          </ac:spMkLst>
        </pc:spChg>
        <pc:spChg chg="mod">
          <ac:chgData name="Tom Hampson" userId="8159c0a3-229e-4cad-8488-de8188234249" providerId="ADAL" clId="{8D1F3D0C-6FC5-194D-85A0-155F09B8EA00}" dt="2024-04-26T21:19:32.385" v="76" actId="14100"/>
          <ac:spMkLst>
            <pc:docMk/>
            <pc:sldMk cId="3652208133" sldId="261"/>
            <ac:spMk id="47" creationId="{CAF36F8F-E6B2-E894-5839-DA9126894153}"/>
          </ac:spMkLst>
        </pc:spChg>
        <pc:spChg chg="add mod">
          <ac:chgData name="Tom Hampson" userId="8159c0a3-229e-4cad-8488-de8188234249" providerId="ADAL" clId="{8D1F3D0C-6FC5-194D-85A0-155F09B8EA00}" dt="2024-04-26T21:19:32.385" v="76" actId="14100"/>
          <ac:spMkLst>
            <pc:docMk/>
            <pc:sldMk cId="3652208133" sldId="261"/>
            <ac:spMk id="52" creationId="{AEB99A5A-F4A4-AD2E-673B-384AD2C77FB7}"/>
          </ac:spMkLst>
        </pc:spChg>
        <pc:spChg chg="add mod">
          <ac:chgData name="Tom Hampson" userId="8159c0a3-229e-4cad-8488-de8188234249" providerId="ADAL" clId="{8D1F3D0C-6FC5-194D-85A0-155F09B8EA00}" dt="2024-04-26T21:20:06.596" v="79" actId="404"/>
          <ac:spMkLst>
            <pc:docMk/>
            <pc:sldMk cId="3652208133" sldId="261"/>
            <ac:spMk id="53" creationId="{4D1A453D-6C1B-0AB4-D7CF-F361719F745F}"/>
          </ac:spMkLst>
        </pc:spChg>
        <pc:spChg chg="add mod">
          <ac:chgData name="Tom Hampson" userId="8159c0a3-229e-4cad-8488-de8188234249" providerId="ADAL" clId="{8D1F3D0C-6FC5-194D-85A0-155F09B8EA00}" dt="2024-04-26T21:20:23.707" v="81" actId="255"/>
          <ac:spMkLst>
            <pc:docMk/>
            <pc:sldMk cId="3652208133" sldId="261"/>
            <ac:spMk id="56" creationId="{F3BF6A87-7C4F-9186-EE1A-35A28CB467C2}"/>
          </ac:spMkLst>
        </pc:spChg>
        <pc:spChg chg="mod">
          <ac:chgData name="Tom Hampson" userId="8159c0a3-229e-4cad-8488-de8188234249" providerId="ADAL" clId="{8D1F3D0C-6FC5-194D-85A0-155F09B8EA00}" dt="2024-04-26T21:21:02.793" v="87" actId="14100"/>
          <ac:spMkLst>
            <pc:docMk/>
            <pc:sldMk cId="3652208133" sldId="261"/>
            <ac:spMk id="60" creationId="{0733717B-1532-0440-4F7B-C4D321C7EB55}"/>
          </ac:spMkLst>
        </pc:spChg>
        <pc:spChg chg="mod">
          <ac:chgData name="Tom Hampson" userId="8159c0a3-229e-4cad-8488-de8188234249" providerId="ADAL" clId="{8D1F3D0C-6FC5-194D-85A0-155F09B8EA00}" dt="2024-04-26T21:20:48.241" v="83" actId="14100"/>
          <ac:spMkLst>
            <pc:docMk/>
            <pc:sldMk cId="3652208133" sldId="261"/>
            <ac:spMk id="61" creationId="{334F3EC0-3EBC-30AE-E9C6-1F4121FEA478}"/>
          </ac:spMkLst>
        </pc:spChg>
        <pc:grpChg chg="add mod">
          <ac:chgData name="Tom Hampson" userId="8159c0a3-229e-4cad-8488-de8188234249" providerId="ADAL" clId="{8D1F3D0C-6FC5-194D-85A0-155F09B8EA00}" dt="2024-04-26T21:19:32.385" v="76" actId="14100"/>
          <ac:grpSpMkLst>
            <pc:docMk/>
            <pc:sldMk cId="3652208133" sldId="261"/>
            <ac:grpSpMk id="36" creationId="{FBE18CF6-2369-92ED-A5CB-92414A661312}"/>
          </ac:grpSpMkLst>
        </pc:grpChg>
        <pc:grpChg chg="add mod">
          <ac:chgData name="Tom Hampson" userId="8159c0a3-229e-4cad-8488-de8188234249" providerId="ADAL" clId="{8D1F3D0C-6FC5-194D-85A0-155F09B8EA00}" dt="2024-04-26T21:19:32.385" v="76" actId="14100"/>
          <ac:grpSpMkLst>
            <pc:docMk/>
            <pc:sldMk cId="3652208133" sldId="261"/>
            <ac:grpSpMk id="40" creationId="{60E01B36-92C0-3F0E-3C77-493241CE8E93}"/>
          </ac:grpSpMkLst>
        </pc:grpChg>
        <pc:grpChg chg="add mod">
          <ac:chgData name="Tom Hampson" userId="8159c0a3-229e-4cad-8488-de8188234249" providerId="ADAL" clId="{8D1F3D0C-6FC5-194D-85A0-155F09B8EA00}" dt="2024-04-26T21:19:32.385" v="76" actId="14100"/>
          <ac:grpSpMkLst>
            <pc:docMk/>
            <pc:sldMk cId="3652208133" sldId="261"/>
            <ac:grpSpMk id="44" creationId="{097DB08D-5317-6F3F-876B-B137F61EA5F3}"/>
          </ac:grpSpMkLst>
        </pc:grpChg>
        <pc:grpChg chg="add mod">
          <ac:chgData name="Tom Hampson" userId="8159c0a3-229e-4cad-8488-de8188234249" providerId="ADAL" clId="{8D1F3D0C-6FC5-194D-85A0-155F09B8EA00}" dt="2024-04-26T21:19:32.385" v="76" actId="14100"/>
          <ac:grpSpMkLst>
            <pc:docMk/>
            <pc:sldMk cId="3652208133" sldId="261"/>
            <ac:grpSpMk id="62" creationId="{6E4F6BAC-F679-881E-5F30-2F5C0811FB8F}"/>
          </ac:grpSpMkLst>
        </pc:grpChg>
        <pc:picChg chg="mod">
          <ac:chgData name="Tom Hampson" userId="8159c0a3-229e-4cad-8488-de8188234249" providerId="ADAL" clId="{8D1F3D0C-6FC5-194D-85A0-155F09B8EA00}" dt="2024-04-26T21:21:40.117" v="121" actId="1037"/>
          <ac:picMkLst>
            <pc:docMk/>
            <pc:sldMk cId="3652208133" sldId="261"/>
            <ac:picMk id="3" creationId="{A125370C-AEC0-B789-498C-5F8A7008D80C}"/>
          </ac:picMkLst>
        </pc:picChg>
        <pc:picChg chg="mod">
          <ac:chgData name="Tom Hampson" userId="8159c0a3-229e-4cad-8488-de8188234249" providerId="ADAL" clId="{8D1F3D0C-6FC5-194D-85A0-155F09B8EA00}" dt="2024-04-26T21:21:40.117" v="121" actId="1037"/>
          <ac:picMkLst>
            <pc:docMk/>
            <pc:sldMk cId="3652208133" sldId="261"/>
            <ac:picMk id="13" creationId="{7B565278-ACEA-1093-D915-A55385CEB01C}"/>
          </ac:picMkLst>
        </pc:picChg>
        <pc:picChg chg="del mod">
          <ac:chgData name="Tom Hampson" userId="8159c0a3-229e-4cad-8488-de8188234249" providerId="ADAL" clId="{8D1F3D0C-6FC5-194D-85A0-155F09B8EA00}" dt="2024-04-26T21:15:57.788" v="3" actId="478"/>
          <ac:picMkLst>
            <pc:docMk/>
            <pc:sldMk cId="3652208133" sldId="261"/>
            <ac:picMk id="17" creationId="{9C492368-A627-2AE9-BDF1-92BB9C8A9709}"/>
          </ac:picMkLst>
        </pc:picChg>
        <pc:picChg chg="add mod">
          <ac:chgData name="Tom Hampson" userId="8159c0a3-229e-4cad-8488-de8188234249" providerId="ADAL" clId="{8D1F3D0C-6FC5-194D-85A0-155F09B8EA00}" dt="2024-04-26T21:19:32.385" v="76" actId="14100"/>
          <ac:picMkLst>
            <pc:docMk/>
            <pc:sldMk cId="3652208133" sldId="261"/>
            <ac:picMk id="27" creationId="{717CD3EB-52FB-E299-5519-BAE5F68AB93C}"/>
          </ac:picMkLst>
        </pc:picChg>
        <pc:picChg chg="mod">
          <ac:chgData name="Tom Hampson" userId="8159c0a3-229e-4cad-8488-de8188234249" providerId="ADAL" clId="{8D1F3D0C-6FC5-194D-85A0-155F09B8EA00}" dt="2024-04-26T21:21:58.822" v="126" actId="1076"/>
          <ac:picMkLst>
            <pc:docMk/>
            <pc:sldMk cId="3652208133" sldId="261"/>
            <ac:picMk id="29" creationId="{72D06B9B-5984-AA63-855E-7C9DC0397AFB}"/>
          </ac:picMkLst>
        </pc:picChg>
        <pc:picChg chg="add mod">
          <ac:chgData name="Tom Hampson" userId="8159c0a3-229e-4cad-8488-de8188234249" providerId="ADAL" clId="{8D1F3D0C-6FC5-194D-85A0-155F09B8EA00}" dt="2024-04-26T21:19:32.385" v="76" actId="14100"/>
          <ac:picMkLst>
            <pc:docMk/>
            <pc:sldMk cId="3652208133" sldId="261"/>
            <ac:picMk id="30" creationId="{C3295AB3-1957-C2E5-F922-AFA4C3BBE699}"/>
          </ac:picMkLst>
        </pc:picChg>
        <pc:picChg chg="add mod">
          <ac:chgData name="Tom Hampson" userId="8159c0a3-229e-4cad-8488-de8188234249" providerId="ADAL" clId="{8D1F3D0C-6FC5-194D-85A0-155F09B8EA00}" dt="2024-04-26T21:19:32.385" v="76" actId="14100"/>
          <ac:picMkLst>
            <pc:docMk/>
            <pc:sldMk cId="3652208133" sldId="261"/>
            <ac:picMk id="31" creationId="{6D583322-5A03-746F-FE29-84EF72FB606E}"/>
          </ac:picMkLst>
        </pc:picChg>
        <pc:picChg chg="add mod">
          <ac:chgData name="Tom Hampson" userId="8159c0a3-229e-4cad-8488-de8188234249" providerId="ADAL" clId="{8D1F3D0C-6FC5-194D-85A0-155F09B8EA00}" dt="2024-04-26T21:19:32.385" v="76" actId="14100"/>
          <ac:picMkLst>
            <pc:docMk/>
            <pc:sldMk cId="3652208133" sldId="261"/>
            <ac:picMk id="33" creationId="{A96A88A2-A06B-646D-4C35-607FB5501FDF}"/>
          </ac:picMkLst>
        </pc:picChg>
        <pc:picChg chg="add mod">
          <ac:chgData name="Tom Hampson" userId="8159c0a3-229e-4cad-8488-de8188234249" providerId="ADAL" clId="{8D1F3D0C-6FC5-194D-85A0-155F09B8EA00}" dt="2024-04-26T21:19:32.385" v="76" actId="14100"/>
          <ac:picMkLst>
            <pc:docMk/>
            <pc:sldMk cId="3652208133" sldId="261"/>
            <ac:picMk id="34" creationId="{189CD7C1-2F38-D177-6794-D71E8F83DFBE}"/>
          </ac:picMkLst>
        </pc:picChg>
        <pc:picChg chg="add mod">
          <ac:chgData name="Tom Hampson" userId="8159c0a3-229e-4cad-8488-de8188234249" providerId="ADAL" clId="{8D1F3D0C-6FC5-194D-85A0-155F09B8EA00}" dt="2024-04-26T21:19:32.385" v="76" actId="14100"/>
          <ac:picMkLst>
            <pc:docMk/>
            <pc:sldMk cId="3652208133" sldId="261"/>
            <ac:picMk id="35" creationId="{9A50A69D-13C0-3627-0478-2F1CFD0292F4}"/>
          </ac:picMkLst>
        </pc:picChg>
        <pc:picChg chg="mod">
          <ac:chgData name="Tom Hampson" userId="8159c0a3-229e-4cad-8488-de8188234249" providerId="ADAL" clId="{8D1F3D0C-6FC5-194D-85A0-155F09B8EA00}" dt="2024-04-26T21:19:32.385" v="76" actId="14100"/>
          <ac:picMkLst>
            <pc:docMk/>
            <pc:sldMk cId="3652208133" sldId="261"/>
            <ac:picMk id="37" creationId="{3CD95B5F-5004-B252-AFEC-89483715CC45}"/>
          </ac:picMkLst>
        </pc:picChg>
        <pc:picChg chg="add mod">
          <ac:chgData name="Tom Hampson" userId="8159c0a3-229e-4cad-8488-de8188234249" providerId="ADAL" clId="{8D1F3D0C-6FC5-194D-85A0-155F09B8EA00}" dt="2024-04-26T21:19:32.385" v="76" actId="14100"/>
          <ac:picMkLst>
            <pc:docMk/>
            <pc:sldMk cId="3652208133" sldId="261"/>
            <ac:picMk id="39" creationId="{8763D9D9-B3E1-1524-3E15-8C8DCAD5CCF6}"/>
          </ac:picMkLst>
        </pc:picChg>
        <pc:picChg chg="mod">
          <ac:chgData name="Tom Hampson" userId="8159c0a3-229e-4cad-8488-de8188234249" providerId="ADAL" clId="{8D1F3D0C-6FC5-194D-85A0-155F09B8EA00}" dt="2024-04-26T21:19:32.385" v="76" actId="14100"/>
          <ac:picMkLst>
            <pc:docMk/>
            <pc:sldMk cId="3652208133" sldId="261"/>
            <ac:picMk id="41" creationId="{206A2271-94A0-7567-CDF5-5D83F313E4E6}"/>
          </ac:picMkLst>
        </pc:picChg>
        <pc:picChg chg="add mod">
          <ac:chgData name="Tom Hampson" userId="8159c0a3-229e-4cad-8488-de8188234249" providerId="ADAL" clId="{8D1F3D0C-6FC5-194D-85A0-155F09B8EA00}" dt="2024-04-26T21:19:32.385" v="76" actId="14100"/>
          <ac:picMkLst>
            <pc:docMk/>
            <pc:sldMk cId="3652208133" sldId="261"/>
            <ac:picMk id="43" creationId="{0ECBBFCF-1488-8022-FCF7-EB8BE8889736}"/>
          </ac:picMkLst>
        </pc:picChg>
        <pc:picChg chg="mod">
          <ac:chgData name="Tom Hampson" userId="8159c0a3-229e-4cad-8488-de8188234249" providerId="ADAL" clId="{8D1F3D0C-6FC5-194D-85A0-155F09B8EA00}" dt="2024-04-26T21:19:32.385" v="76" actId="14100"/>
          <ac:picMkLst>
            <pc:docMk/>
            <pc:sldMk cId="3652208133" sldId="261"/>
            <ac:picMk id="45" creationId="{19AF8C50-AC37-A751-2D8C-A1AA60320D23}"/>
          </ac:picMkLst>
        </pc:picChg>
        <pc:picChg chg="add mod">
          <ac:chgData name="Tom Hampson" userId="8159c0a3-229e-4cad-8488-de8188234249" providerId="ADAL" clId="{8D1F3D0C-6FC5-194D-85A0-155F09B8EA00}" dt="2024-04-26T21:19:32.385" v="76" actId="14100"/>
          <ac:picMkLst>
            <pc:docMk/>
            <pc:sldMk cId="3652208133" sldId="261"/>
            <ac:picMk id="48" creationId="{73FC0790-1B69-2306-4411-37F0565AD92E}"/>
          </ac:picMkLst>
        </pc:picChg>
        <pc:picChg chg="add mod">
          <ac:chgData name="Tom Hampson" userId="8159c0a3-229e-4cad-8488-de8188234249" providerId="ADAL" clId="{8D1F3D0C-6FC5-194D-85A0-155F09B8EA00}" dt="2024-04-26T21:19:32.385" v="76" actId="14100"/>
          <ac:picMkLst>
            <pc:docMk/>
            <pc:sldMk cId="3652208133" sldId="261"/>
            <ac:picMk id="49" creationId="{D5BF1A9B-56A7-E5DC-A410-0959B472137E}"/>
          </ac:picMkLst>
        </pc:picChg>
        <pc:picChg chg="add mod">
          <ac:chgData name="Tom Hampson" userId="8159c0a3-229e-4cad-8488-de8188234249" providerId="ADAL" clId="{8D1F3D0C-6FC5-194D-85A0-155F09B8EA00}" dt="2024-04-26T21:19:32.385" v="76" actId="14100"/>
          <ac:picMkLst>
            <pc:docMk/>
            <pc:sldMk cId="3652208133" sldId="261"/>
            <ac:picMk id="50" creationId="{D962CF02-5389-B071-44AE-AE17AB4B1668}"/>
          </ac:picMkLst>
        </pc:picChg>
        <pc:picChg chg="add mod">
          <ac:chgData name="Tom Hampson" userId="8159c0a3-229e-4cad-8488-de8188234249" providerId="ADAL" clId="{8D1F3D0C-6FC5-194D-85A0-155F09B8EA00}" dt="2024-04-26T21:19:32.385" v="76" actId="14100"/>
          <ac:picMkLst>
            <pc:docMk/>
            <pc:sldMk cId="3652208133" sldId="261"/>
            <ac:picMk id="51" creationId="{7F3B6656-FFF9-AD95-3149-F7786E43CEC5}"/>
          </ac:picMkLst>
        </pc:picChg>
        <pc:picChg chg="add mod">
          <ac:chgData name="Tom Hampson" userId="8159c0a3-229e-4cad-8488-de8188234249" providerId="ADAL" clId="{8D1F3D0C-6FC5-194D-85A0-155F09B8EA00}" dt="2024-04-26T21:19:32.385" v="76" actId="14100"/>
          <ac:picMkLst>
            <pc:docMk/>
            <pc:sldMk cId="3652208133" sldId="261"/>
            <ac:picMk id="54" creationId="{DF72BCE3-8CAE-29ED-BC61-3A385D9677C9}"/>
          </ac:picMkLst>
        </pc:picChg>
        <pc:picChg chg="add mod">
          <ac:chgData name="Tom Hampson" userId="8159c0a3-229e-4cad-8488-de8188234249" providerId="ADAL" clId="{8D1F3D0C-6FC5-194D-85A0-155F09B8EA00}" dt="2024-04-26T21:19:32.385" v="76" actId="14100"/>
          <ac:picMkLst>
            <pc:docMk/>
            <pc:sldMk cId="3652208133" sldId="261"/>
            <ac:picMk id="55" creationId="{4473BE20-38E1-BD98-392A-1D6C0676064E}"/>
          </ac:picMkLst>
        </pc:picChg>
        <pc:picChg chg="add mod">
          <ac:chgData name="Tom Hampson" userId="8159c0a3-229e-4cad-8488-de8188234249" providerId="ADAL" clId="{8D1F3D0C-6FC5-194D-85A0-155F09B8EA00}" dt="2024-04-26T21:19:32.385" v="76" actId="14100"/>
          <ac:picMkLst>
            <pc:docMk/>
            <pc:sldMk cId="3652208133" sldId="261"/>
            <ac:picMk id="57" creationId="{70C89800-FCC3-A1FD-4EC9-2DE4AE828234}"/>
          </ac:picMkLst>
        </pc:picChg>
        <pc:picChg chg="add mod">
          <ac:chgData name="Tom Hampson" userId="8159c0a3-229e-4cad-8488-de8188234249" providerId="ADAL" clId="{8D1F3D0C-6FC5-194D-85A0-155F09B8EA00}" dt="2024-04-26T21:19:32.385" v="76" actId="14100"/>
          <ac:picMkLst>
            <pc:docMk/>
            <pc:sldMk cId="3652208133" sldId="261"/>
            <ac:picMk id="59" creationId="{8BD85514-2347-0CC8-D689-B36D4ABDFEDD}"/>
          </ac:picMkLst>
        </pc:picChg>
      </pc:sldChg>
    </pc:docChg>
  </pc:docChgLst>
  <pc:docChgLst>
    <pc:chgData name="Bronwyn Spoard" userId="S::bspoard@billingshurstprimary.org.uk::76116741-0a5f-4a92-9eb6-15efdc28c0d8" providerId="AD" clId="Web-{7A2814B5-8BF6-BFF1-F0F7-AC0720764F03}"/>
    <pc:docChg chg="modSld">
      <pc:chgData name="Bronwyn Spoard" userId="S::bspoard@billingshurstprimary.org.uk::76116741-0a5f-4a92-9eb6-15efdc28c0d8" providerId="AD" clId="Web-{7A2814B5-8BF6-BFF1-F0F7-AC0720764F03}" dt="2024-05-03T13:30:07.245" v="576" actId="20577"/>
      <pc:docMkLst>
        <pc:docMk/>
      </pc:docMkLst>
      <pc:sldChg chg="modSp">
        <pc:chgData name="Bronwyn Spoard" userId="S::bspoard@billingshurstprimary.org.uk::76116741-0a5f-4a92-9eb6-15efdc28c0d8" providerId="AD" clId="Web-{7A2814B5-8BF6-BFF1-F0F7-AC0720764F03}" dt="2024-05-03T13:30:07.245" v="576" actId="20577"/>
        <pc:sldMkLst>
          <pc:docMk/>
          <pc:sldMk cId="3107511217" sldId="258"/>
        </pc:sldMkLst>
        <pc:spChg chg="mod">
          <ac:chgData name="Bronwyn Spoard" userId="S::bspoard@billingshurstprimary.org.uk::76116741-0a5f-4a92-9eb6-15efdc28c0d8" providerId="AD" clId="Web-{7A2814B5-8BF6-BFF1-F0F7-AC0720764F03}" dt="2024-05-03T13:30:07.245" v="576" actId="20577"/>
          <ac:spMkLst>
            <pc:docMk/>
            <pc:sldMk cId="3107511217" sldId="258"/>
            <ac:spMk id="2" creationId="{3825C418-8CD6-22D0-2C69-886D55A2728C}"/>
          </ac:spMkLst>
        </pc:spChg>
        <pc:spChg chg="mod">
          <ac:chgData name="Bronwyn Spoard" userId="S::bspoard@billingshurstprimary.org.uk::76116741-0a5f-4a92-9eb6-15efdc28c0d8" providerId="AD" clId="Web-{7A2814B5-8BF6-BFF1-F0F7-AC0720764F03}" dt="2024-05-03T13:25:24.566" v="387" actId="14100"/>
          <ac:spMkLst>
            <pc:docMk/>
            <pc:sldMk cId="3107511217" sldId="258"/>
            <ac:spMk id="15" creationId="{5773FF35-C17E-0F3A-8430-4AC8AB8FFA95}"/>
          </ac:spMkLst>
        </pc:spChg>
        <pc:picChg chg="mod">
          <ac:chgData name="Bronwyn Spoard" userId="S::bspoard@billingshurstprimary.org.uk::76116741-0a5f-4a92-9eb6-15efdc28c0d8" providerId="AD" clId="Web-{7A2814B5-8BF6-BFF1-F0F7-AC0720764F03}" dt="2024-05-03T13:25:42.254" v="394" actId="1076"/>
          <ac:picMkLst>
            <pc:docMk/>
            <pc:sldMk cId="3107511217" sldId="258"/>
            <ac:picMk id="12" creationId="{C3D26B5E-F268-8D63-D4E2-4D1BE6CB14E1}"/>
          </ac:picMkLst>
        </pc:picChg>
        <pc:picChg chg="mod">
          <ac:chgData name="Bronwyn Spoard" userId="S::bspoard@billingshurstprimary.org.uk::76116741-0a5f-4a92-9eb6-15efdc28c0d8" providerId="AD" clId="Web-{7A2814B5-8BF6-BFF1-F0F7-AC0720764F03}" dt="2024-05-03T13:25:43.238" v="395" actId="1076"/>
          <ac:picMkLst>
            <pc:docMk/>
            <pc:sldMk cId="3107511217" sldId="258"/>
            <ac:picMk id="16" creationId="{48955100-B72B-B4E6-5398-579E599301D3}"/>
          </ac:picMkLst>
        </pc:picChg>
        <pc:picChg chg="mod">
          <ac:chgData name="Bronwyn Spoard" userId="S::bspoard@billingshurstprimary.org.uk::76116741-0a5f-4a92-9eb6-15efdc28c0d8" providerId="AD" clId="Web-{7A2814B5-8BF6-BFF1-F0F7-AC0720764F03}" dt="2024-05-03T13:25:27.597" v="388" actId="1076"/>
          <ac:picMkLst>
            <pc:docMk/>
            <pc:sldMk cId="3107511217" sldId="258"/>
            <ac:picMk id="17" creationId="{17A8EEAC-BB93-4CA4-1398-D501D0F3E70C}"/>
          </ac:picMkLst>
        </pc:picChg>
      </pc:sldChg>
    </pc:docChg>
  </pc:docChgLst>
  <pc:docChgLst>
    <pc:chgData name="Rebecca Hatrick" userId="S::rhatrick@billingshurstprimary.org.uk::1454f90b-7675-4f88-99a3-d592332aa9fa" providerId="AD" clId="Web-{301BCA07-79ED-0ED2-0908-474C03163DFB}"/>
    <pc:docChg chg="modSld">
      <pc:chgData name="Rebecca Hatrick" userId="S::rhatrick@billingshurstprimary.org.uk::1454f90b-7675-4f88-99a3-d592332aa9fa" providerId="AD" clId="Web-{301BCA07-79ED-0ED2-0908-474C03163DFB}" dt="2024-04-17T20:33:49.121" v="197" actId="1076"/>
      <pc:docMkLst>
        <pc:docMk/>
      </pc:docMkLst>
      <pc:sldChg chg="addSp delSp modSp">
        <pc:chgData name="Rebecca Hatrick" userId="S::rhatrick@billingshurstprimary.org.uk::1454f90b-7675-4f88-99a3-d592332aa9fa" providerId="AD" clId="Web-{301BCA07-79ED-0ED2-0908-474C03163DFB}" dt="2024-04-17T20:32:13.728" v="156" actId="20577"/>
        <pc:sldMkLst>
          <pc:docMk/>
          <pc:sldMk cId="3056494461" sldId="256"/>
        </pc:sldMkLst>
        <pc:spChg chg="mod">
          <ac:chgData name="Rebecca Hatrick" userId="S::rhatrick@billingshurstprimary.org.uk::1454f90b-7675-4f88-99a3-d592332aa9fa" providerId="AD" clId="Web-{301BCA07-79ED-0ED2-0908-474C03163DFB}" dt="2024-04-17T20:31:43.806" v="145" actId="20577"/>
          <ac:spMkLst>
            <pc:docMk/>
            <pc:sldMk cId="3056494461" sldId="256"/>
            <ac:spMk id="6" creationId="{445BB84D-5DED-7131-6101-AA57200E4BD8}"/>
          </ac:spMkLst>
        </pc:spChg>
        <pc:spChg chg="mod">
          <ac:chgData name="Rebecca Hatrick" userId="S::rhatrick@billingshurstprimary.org.uk::1454f90b-7675-4f88-99a3-d592332aa9fa" providerId="AD" clId="Web-{301BCA07-79ED-0ED2-0908-474C03163DFB}" dt="2024-04-17T20:32:13.728" v="156" actId="20577"/>
          <ac:spMkLst>
            <pc:docMk/>
            <pc:sldMk cId="3056494461" sldId="256"/>
            <ac:spMk id="11" creationId="{336C1B5D-6F16-27B4-DCD0-AAE750BBB030}"/>
          </ac:spMkLst>
        </pc:spChg>
        <pc:spChg chg="mod">
          <ac:chgData name="Rebecca Hatrick" userId="S::rhatrick@billingshurstprimary.org.uk::1454f90b-7675-4f88-99a3-d592332aa9fa" providerId="AD" clId="Web-{301BCA07-79ED-0ED2-0908-474C03163DFB}" dt="2024-04-17T19:59:01.996" v="88" actId="20577"/>
          <ac:spMkLst>
            <pc:docMk/>
            <pc:sldMk cId="3056494461" sldId="256"/>
            <ac:spMk id="43" creationId="{A9D1A058-CFFF-DE6A-DC46-7EB66A6A1032}"/>
          </ac:spMkLst>
        </pc:spChg>
        <pc:picChg chg="add del mod">
          <ac:chgData name="Rebecca Hatrick" userId="S::rhatrick@billingshurstprimary.org.uk::1454f90b-7675-4f88-99a3-d592332aa9fa" providerId="AD" clId="Web-{301BCA07-79ED-0ED2-0908-474C03163DFB}" dt="2024-04-17T20:30:32.757" v="130"/>
          <ac:picMkLst>
            <pc:docMk/>
            <pc:sldMk cId="3056494461" sldId="256"/>
            <ac:picMk id="3" creationId="{46EA8DCC-0BDC-834D-BE78-DB8A67F86F8B}"/>
          </ac:picMkLst>
        </pc:picChg>
        <pc:picChg chg="add mod">
          <ac:chgData name="Rebecca Hatrick" userId="S::rhatrick@billingshurstprimary.org.uk::1454f90b-7675-4f88-99a3-d592332aa9fa" providerId="AD" clId="Web-{301BCA07-79ED-0ED2-0908-474C03163DFB}" dt="2024-04-17T20:27:15.597" v="126" actId="14100"/>
          <ac:picMkLst>
            <pc:docMk/>
            <pc:sldMk cId="3056494461" sldId="256"/>
            <ac:picMk id="8" creationId="{8F236E2A-572B-E5D7-E1A4-B30271968DBD}"/>
          </ac:picMkLst>
        </pc:picChg>
        <pc:picChg chg="add mod">
          <ac:chgData name="Rebecca Hatrick" userId="S::rhatrick@billingshurstprimary.org.uk::1454f90b-7675-4f88-99a3-d592332aa9fa" providerId="AD" clId="Web-{301BCA07-79ED-0ED2-0908-474C03163DFB}" dt="2024-04-17T20:30:47.101" v="133" actId="14100"/>
          <ac:picMkLst>
            <pc:docMk/>
            <pc:sldMk cId="3056494461" sldId="256"/>
            <ac:picMk id="9" creationId="{11EB5261-B27A-7BD3-63B3-72421FB0B092}"/>
          </ac:picMkLst>
        </pc:picChg>
        <pc:picChg chg="add mod">
          <ac:chgData name="Rebecca Hatrick" userId="S::rhatrick@billingshurstprimary.org.uk::1454f90b-7675-4f88-99a3-d592332aa9fa" providerId="AD" clId="Web-{301BCA07-79ED-0ED2-0908-474C03163DFB}" dt="2024-04-17T20:27:10.659" v="125" actId="14100"/>
          <ac:picMkLst>
            <pc:docMk/>
            <pc:sldMk cId="3056494461" sldId="256"/>
            <ac:picMk id="10" creationId="{095CC7F4-C5D0-9D10-78AD-FE5B361C2A9A}"/>
          </ac:picMkLst>
        </pc:picChg>
        <pc:picChg chg="add mod">
          <ac:chgData name="Rebecca Hatrick" userId="S::rhatrick@billingshurstprimary.org.uk::1454f90b-7675-4f88-99a3-d592332aa9fa" providerId="AD" clId="Web-{301BCA07-79ED-0ED2-0908-474C03163DFB}" dt="2024-04-17T20:30:53.336" v="134" actId="14100"/>
          <ac:picMkLst>
            <pc:docMk/>
            <pc:sldMk cId="3056494461" sldId="256"/>
            <ac:picMk id="12" creationId="{413DE30A-B64A-C5E4-CE16-12D8B2349344}"/>
          </ac:picMkLst>
        </pc:picChg>
      </pc:sldChg>
      <pc:sldChg chg="addSp modSp">
        <pc:chgData name="Rebecca Hatrick" userId="S::rhatrick@billingshurstprimary.org.uk::1454f90b-7675-4f88-99a3-d592332aa9fa" providerId="AD" clId="Web-{301BCA07-79ED-0ED2-0908-474C03163DFB}" dt="2024-04-17T20:33:49.121" v="197" actId="1076"/>
        <pc:sldMkLst>
          <pc:docMk/>
          <pc:sldMk cId="3107511217" sldId="258"/>
        </pc:sldMkLst>
        <pc:spChg chg="add mod">
          <ac:chgData name="Rebecca Hatrick" userId="S::rhatrick@billingshurstprimary.org.uk::1454f90b-7675-4f88-99a3-d592332aa9fa" providerId="AD" clId="Web-{301BCA07-79ED-0ED2-0908-474C03163DFB}" dt="2024-04-17T20:33:47.012" v="196" actId="1076"/>
          <ac:spMkLst>
            <pc:docMk/>
            <pc:sldMk cId="3107511217" sldId="258"/>
            <ac:spMk id="2" creationId="{3825C418-8CD6-22D0-2C69-886D55A2728C}"/>
          </ac:spMkLst>
        </pc:spChg>
        <pc:spChg chg="mod">
          <ac:chgData name="Rebecca Hatrick" userId="S::rhatrick@billingshurstprimary.org.uk::1454f90b-7675-4f88-99a3-d592332aa9fa" providerId="AD" clId="Web-{301BCA07-79ED-0ED2-0908-474C03163DFB}" dt="2024-04-17T20:32:42.010" v="176" actId="20577"/>
          <ac:spMkLst>
            <pc:docMk/>
            <pc:sldMk cId="3107511217" sldId="258"/>
            <ac:spMk id="3" creationId="{3825C418-8CD6-22D0-2C69-886D55A2728C}"/>
          </ac:spMkLst>
        </pc:spChg>
        <pc:spChg chg="mod">
          <ac:chgData name="Rebecca Hatrick" userId="S::rhatrick@billingshurstprimary.org.uk::1454f90b-7675-4f88-99a3-d592332aa9fa" providerId="AD" clId="Web-{301BCA07-79ED-0ED2-0908-474C03163DFB}" dt="2024-04-17T20:33:49.121" v="197" actId="1076"/>
          <ac:spMkLst>
            <pc:docMk/>
            <pc:sldMk cId="3107511217" sldId="258"/>
            <ac:spMk id="13" creationId="{E5310601-2934-43FE-B628-3716BBAE463B}"/>
          </ac:spMkLst>
        </pc:spChg>
      </pc:sldChg>
      <pc:sldChg chg="addSp modSp">
        <pc:chgData name="Rebecca Hatrick" userId="S::rhatrick@billingshurstprimary.org.uk::1454f90b-7675-4f88-99a3-d592332aa9fa" providerId="AD" clId="Web-{301BCA07-79ED-0ED2-0908-474C03163DFB}" dt="2024-04-17T20:06:13.100" v="96" actId="20577"/>
        <pc:sldMkLst>
          <pc:docMk/>
          <pc:sldMk cId="3652208133" sldId="261"/>
        </pc:sldMkLst>
        <pc:spChg chg="mod">
          <ac:chgData name="Rebecca Hatrick" userId="S::rhatrick@billingshurstprimary.org.uk::1454f90b-7675-4f88-99a3-d592332aa9fa" providerId="AD" clId="Web-{301BCA07-79ED-0ED2-0908-474C03163DFB}" dt="2024-04-17T19:58:25.121" v="46" actId="20577"/>
          <ac:spMkLst>
            <pc:docMk/>
            <pc:sldMk cId="3652208133" sldId="261"/>
            <ac:spMk id="2" creationId="{7F68EB66-F810-032A-19DB-2B4DFC7C4570}"/>
          </ac:spMkLst>
        </pc:spChg>
        <pc:spChg chg="mod">
          <ac:chgData name="Rebecca Hatrick" userId="S::rhatrick@billingshurstprimary.org.uk::1454f90b-7675-4f88-99a3-d592332aa9fa" providerId="AD" clId="Web-{301BCA07-79ED-0ED2-0908-474C03163DFB}" dt="2024-04-17T19:56:51.165" v="13"/>
          <ac:spMkLst>
            <pc:docMk/>
            <pc:sldMk cId="3652208133" sldId="261"/>
            <ac:spMk id="4" creationId="{C1DBC756-1D68-C061-4CEB-6AC6E7A9E071}"/>
          </ac:spMkLst>
        </pc:spChg>
        <pc:spChg chg="mod">
          <ac:chgData name="Rebecca Hatrick" userId="S::rhatrick@billingshurstprimary.org.uk::1454f90b-7675-4f88-99a3-d592332aa9fa" providerId="AD" clId="Web-{301BCA07-79ED-0ED2-0908-474C03163DFB}" dt="2024-04-17T19:58:04.651" v="45" actId="1076"/>
          <ac:spMkLst>
            <pc:docMk/>
            <pc:sldMk cId="3652208133" sldId="261"/>
            <ac:spMk id="5" creationId="{07DEAD6A-6FDD-0EDB-0789-92C25A04D92A}"/>
          </ac:spMkLst>
        </pc:spChg>
        <pc:spChg chg="mod">
          <ac:chgData name="Rebecca Hatrick" userId="S::rhatrick@billingshurstprimary.org.uk::1454f90b-7675-4f88-99a3-d592332aa9fa" providerId="AD" clId="Web-{301BCA07-79ED-0ED2-0908-474C03163DFB}" dt="2024-04-17T19:57:46.151" v="33" actId="1076"/>
          <ac:spMkLst>
            <pc:docMk/>
            <pc:sldMk cId="3652208133" sldId="261"/>
            <ac:spMk id="6" creationId="{665C1CFB-8890-3AED-4021-E4B8688F7B59}"/>
          </ac:spMkLst>
        </pc:spChg>
        <pc:spChg chg="mod">
          <ac:chgData name="Rebecca Hatrick" userId="S::rhatrick@billingshurstprimary.org.uk::1454f90b-7675-4f88-99a3-d592332aa9fa" providerId="AD" clId="Web-{301BCA07-79ED-0ED2-0908-474C03163DFB}" dt="2024-04-17T19:57:46.167" v="34" actId="1076"/>
          <ac:spMkLst>
            <pc:docMk/>
            <pc:sldMk cId="3652208133" sldId="261"/>
            <ac:spMk id="7" creationId="{200F0DB8-5BFB-86EC-AD73-D5390AED7D65}"/>
          </ac:spMkLst>
        </pc:spChg>
        <pc:spChg chg="mod">
          <ac:chgData name="Rebecca Hatrick" userId="S::rhatrick@billingshurstprimary.org.uk::1454f90b-7675-4f88-99a3-d592332aa9fa" providerId="AD" clId="Web-{301BCA07-79ED-0ED2-0908-474C03163DFB}" dt="2024-04-17T19:57:46.182" v="35" actId="1076"/>
          <ac:spMkLst>
            <pc:docMk/>
            <pc:sldMk cId="3652208133" sldId="261"/>
            <ac:spMk id="8" creationId="{00DCFE4B-6CC1-A57F-C999-AE52AA434617}"/>
          </ac:spMkLst>
        </pc:spChg>
        <pc:spChg chg="mod">
          <ac:chgData name="Rebecca Hatrick" userId="S::rhatrick@billingshurstprimary.org.uk::1454f90b-7675-4f88-99a3-d592332aa9fa" providerId="AD" clId="Web-{301BCA07-79ED-0ED2-0908-474C03163DFB}" dt="2024-04-17T19:57:12.760" v="21" actId="20577"/>
          <ac:spMkLst>
            <pc:docMk/>
            <pc:sldMk cId="3652208133" sldId="261"/>
            <ac:spMk id="9" creationId="{00000000-0000-0000-0000-000000000000}"/>
          </ac:spMkLst>
        </pc:spChg>
        <pc:spChg chg="mod">
          <ac:chgData name="Rebecca Hatrick" userId="S::rhatrick@billingshurstprimary.org.uk::1454f90b-7675-4f88-99a3-d592332aa9fa" providerId="AD" clId="Web-{301BCA07-79ED-0ED2-0908-474C03163DFB}" dt="2024-04-17T19:57:46.213" v="36" actId="1076"/>
          <ac:spMkLst>
            <pc:docMk/>
            <pc:sldMk cId="3652208133" sldId="261"/>
            <ac:spMk id="10" creationId="{482DCEED-90D8-32C7-0B30-EA910D93C734}"/>
          </ac:spMkLst>
        </pc:spChg>
        <pc:spChg chg="mod">
          <ac:chgData name="Rebecca Hatrick" userId="S::rhatrick@billingshurstprimary.org.uk::1454f90b-7675-4f88-99a3-d592332aa9fa" providerId="AD" clId="Web-{301BCA07-79ED-0ED2-0908-474C03163DFB}" dt="2024-04-17T19:57:46.229" v="37" actId="1076"/>
          <ac:spMkLst>
            <pc:docMk/>
            <pc:sldMk cId="3652208133" sldId="261"/>
            <ac:spMk id="11" creationId="{07356A8C-BE87-E032-095E-3EEF00A92AAB}"/>
          </ac:spMkLst>
        </pc:spChg>
        <pc:spChg chg="mod">
          <ac:chgData name="Rebecca Hatrick" userId="S::rhatrick@billingshurstprimary.org.uk::1454f90b-7675-4f88-99a3-d592332aa9fa" providerId="AD" clId="Web-{301BCA07-79ED-0ED2-0908-474C03163DFB}" dt="2024-04-17T19:57:46.260" v="38" actId="1076"/>
          <ac:spMkLst>
            <pc:docMk/>
            <pc:sldMk cId="3652208133" sldId="261"/>
            <ac:spMk id="12" creationId="{0C6E6569-A4C4-CAAC-6490-D7E87C610991}"/>
          </ac:spMkLst>
        </pc:spChg>
        <pc:spChg chg="add mod">
          <ac:chgData name="Rebecca Hatrick" userId="S::rhatrick@billingshurstprimary.org.uk::1454f90b-7675-4f88-99a3-d592332aa9fa" providerId="AD" clId="Web-{301BCA07-79ED-0ED2-0908-474C03163DFB}" dt="2024-04-17T19:57:46.323" v="41" actId="1076"/>
          <ac:spMkLst>
            <pc:docMk/>
            <pc:sldMk cId="3652208133" sldId="261"/>
            <ac:spMk id="15" creationId="{F64F0F2D-0EF6-9733-C780-A9E1AF31FB06}"/>
          </ac:spMkLst>
        </pc:spChg>
        <pc:spChg chg="mod">
          <ac:chgData name="Rebecca Hatrick" userId="S::rhatrick@billingshurstprimary.org.uk::1454f90b-7675-4f88-99a3-d592332aa9fa" providerId="AD" clId="Web-{301BCA07-79ED-0ED2-0908-474C03163DFB}" dt="2024-04-17T20:06:13.100" v="96" actId="20577"/>
          <ac:spMkLst>
            <pc:docMk/>
            <pc:sldMk cId="3652208133" sldId="261"/>
            <ac:spMk id="18" creationId="{3000874F-503F-B3A4-133A-918E47AF8B41}"/>
          </ac:spMkLst>
        </pc:spChg>
        <pc:spChg chg="mod">
          <ac:chgData name="Rebecca Hatrick" userId="S::rhatrick@billingshurstprimary.org.uk::1454f90b-7675-4f88-99a3-d592332aa9fa" providerId="AD" clId="Web-{301BCA07-79ED-0ED2-0908-474C03163DFB}" dt="2024-04-17T19:57:50.120" v="42" actId="14100"/>
          <ac:spMkLst>
            <pc:docMk/>
            <pc:sldMk cId="3652208133" sldId="261"/>
            <ac:spMk id="61" creationId="{334F3EC0-3EBC-30AE-E9C6-1F4121FEA478}"/>
          </ac:spMkLst>
        </pc:spChg>
        <pc:picChg chg="mod">
          <ac:chgData name="Rebecca Hatrick" userId="S::rhatrick@billingshurstprimary.org.uk::1454f90b-7675-4f88-99a3-d592332aa9fa" providerId="AD" clId="Web-{301BCA07-79ED-0ED2-0908-474C03163DFB}" dt="2024-04-17T19:57:46.120" v="32" actId="1076"/>
          <ac:picMkLst>
            <pc:docMk/>
            <pc:sldMk cId="3652208133" sldId="261"/>
            <ac:picMk id="3" creationId="{A125370C-AEC0-B789-498C-5F8A7008D80C}"/>
          </ac:picMkLst>
        </pc:picChg>
        <pc:picChg chg="mod">
          <ac:chgData name="Rebecca Hatrick" userId="S::rhatrick@billingshurstprimary.org.uk::1454f90b-7675-4f88-99a3-d592332aa9fa" providerId="AD" clId="Web-{301BCA07-79ED-0ED2-0908-474C03163DFB}" dt="2024-04-17T19:57:46.276" v="39" actId="1076"/>
          <ac:picMkLst>
            <pc:docMk/>
            <pc:sldMk cId="3652208133" sldId="261"/>
            <ac:picMk id="13" creationId="{7B565278-ACEA-1093-D915-A55385CEB01C}"/>
          </ac:picMkLst>
        </pc:picChg>
        <pc:picChg chg="mod">
          <ac:chgData name="Rebecca Hatrick" userId="S::rhatrick@billingshurstprimary.org.uk::1454f90b-7675-4f88-99a3-d592332aa9fa" providerId="AD" clId="Web-{301BCA07-79ED-0ED2-0908-474C03163DFB}" dt="2024-04-17T19:57:46.292" v="40" actId="1076"/>
          <ac:picMkLst>
            <pc:docMk/>
            <pc:sldMk cId="3652208133" sldId="261"/>
            <ac:picMk id="14" creationId="{EB9956AD-1D5E-A708-8CD5-F21A00EA409D}"/>
          </ac:picMkLst>
        </pc:picChg>
      </pc:sldChg>
    </pc:docChg>
  </pc:docChgLst>
  <pc:docChgLst>
    <pc:chgData name="Rebecca Hatrick" userId="S::rhatrick@billingshurstprimary.org.uk::1454f90b-7675-4f88-99a3-d592332aa9fa" providerId="AD" clId="Web-{7C47D645-08DF-AE6D-5365-E583AED23B2D}"/>
    <pc:docChg chg="modSld">
      <pc:chgData name="Rebecca Hatrick" userId="S::rhatrick@billingshurstprimary.org.uk::1454f90b-7675-4f88-99a3-d592332aa9fa" providerId="AD" clId="Web-{7C47D645-08DF-AE6D-5365-E583AED23B2D}" dt="2024-04-17T19:56:13.895" v="6"/>
      <pc:docMkLst>
        <pc:docMk/>
      </pc:docMkLst>
      <pc:sldChg chg="addSp delSp modSp">
        <pc:chgData name="Rebecca Hatrick" userId="S::rhatrick@billingshurstprimary.org.uk::1454f90b-7675-4f88-99a3-d592332aa9fa" providerId="AD" clId="Web-{7C47D645-08DF-AE6D-5365-E583AED23B2D}" dt="2024-04-17T19:56:13.895" v="6"/>
        <pc:sldMkLst>
          <pc:docMk/>
          <pc:sldMk cId="3652208133" sldId="261"/>
        </pc:sldMkLst>
        <pc:spChg chg="add">
          <ac:chgData name="Rebecca Hatrick" userId="S::rhatrick@billingshurstprimary.org.uk::1454f90b-7675-4f88-99a3-d592332aa9fa" providerId="AD" clId="Web-{7C47D645-08DF-AE6D-5365-E583AED23B2D}" dt="2024-04-17T19:56:13.895" v="6"/>
          <ac:spMkLst>
            <pc:docMk/>
            <pc:sldMk cId="3652208133" sldId="261"/>
            <ac:spMk id="6" creationId="{665C1CFB-8890-3AED-4021-E4B8688F7B59}"/>
          </ac:spMkLst>
        </pc:spChg>
        <pc:spChg chg="add">
          <ac:chgData name="Rebecca Hatrick" userId="S::rhatrick@billingshurstprimary.org.uk::1454f90b-7675-4f88-99a3-d592332aa9fa" providerId="AD" clId="Web-{7C47D645-08DF-AE6D-5365-E583AED23B2D}" dt="2024-04-17T19:56:13.895" v="6"/>
          <ac:spMkLst>
            <pc:docMk/>
            <pc:sldMk cId="3652208133" sldId="261"/>
            <ac:spMk id="7" creationId="{200F0DB8-5BFB-86EC-AD73-D5390AED7D65}"/>
          </ac:spMkLst>
        </pc:spChg>
        <pc:spChg chg="add">
          <ac:chgData name="Rebecca Hatrick" userId="S::rhatrick@billingshurstprimary.org.uk::1454f90b-7675-4f88-99a3-d592332aa9fa" providerId="AD" clId="Web-{7C47D645-08DF-AE6D-5365-E583AED23B2D}" dt="2024-04-17T19:56:13.895" v="6"/>
          <ac:spMkLst>
            <pc:docMk/>
            <pc:sldMk cId="3652208133" sldId="261"/>
            <ac:spMk id="8" creationId="{00DCFE4B-6CC1-A57F-C999-AE52AA434617}"/>
          </ac:spMkLst>
        </pc:spChg>
        <pc:spChg chg="add">
          <ac:chgData name="Rebecca Hatrick" userId="S::rhatrick@billingshurstprimary.org.uk::1454f90b-7675-4f88-99a3-d592332aa9fa" providerId="AD" clId="Web-{7C47D645-08DF-AE6D-5365-E583AED23B2D}" dt="2024-04-17T19:56:13.895" v="6"/>
          <ac:spMkLst>
            <pc:docMk/>
            <pc:sldMk cId="3652208133" sldId="261"/>
            <ac:spMk id="10" creationId="{482DCEED-90D8-32C7-0B30-EA910D93C734}"/>
          </ac:spMkLst>
        </pc:spChg>
        <pc:spChg chg="add">
          <ac:chgData name="Rebecca Hatrick" userId="S::rhatrick@billingshurstprimary.org.uk::1454f90b-7675-4f88-99a3-d592332aa9fa" providerId="AD" clId="Web-{7C47D645-08DF-AE6D-5365-E583AED23B2D}" dt="2024-04-17T19:56:13.895" v="6"/>
          <ac:spMkLst>
            <pc:docMk/>
            <pc:sldMk cId="3652208133" sldId="261"/>
            <ac:spMk id="11" creationId="{07356A8C-BE87-E032-095E-3EEF00A92AAB}"/>
          </ac:spMkLst>
        </pc:spChg>
        <pc:spChg chg="add">
          <ac:chgData name="Rebecca Hatrick" userId="S::rhatrick@billingshurstprimary.org.uk::1454f90b-7675-4f88-99a3-d592332aa9fa" providerId="AD" clId="Web-{7C47D645-08DF-AE6D-5365-E583AED23B2D}" dt="2024-04-17T19:56:13.895" v="6"/>
          <ac:spMkLst>
            <pc:docMk/>
            <pc:sldMk cId="3652208133" sldId="261"/>
            <ac:spMk id="12" creationId="{0C6E6569-A4C4-CAAC-6490-D7E87C610991}"/>
          </ac:spMkLst>
        </pc:spChg>
        <pc:spChg chg="del">
          <ac:chgData name="Rebecca Hatrick" userId="S::rhatrick@billingshurstprimary.org.uk::1454f90b-7675-4f88-99a3-d592332aa9fa" providerId="AD" clId="Web-{7C47D645-08DF-AE6D-5365-E583AED23B2D}" dt="2024-04-17T19:56:02.723" v="0"/>
          <ac:spMkLst>
            <pc:docMk/>
            <pc:sldMk cId="3652208133" sldId="261"/>
            <ac:spMk id="27" creationId="{0C6E6569-A4C4-CAAC-6490-D7E87C610991}"/>
          </ac:spMkLst>
        </pc:spChg>
        <pc:spChg chg="del">
          <ac:chgData name="Rebecca Hatrick" userId="S::rhatrick@billingshurstprimary.org.uk::1454f90b-7675-4f88-99a3-d592332aa9fa" providerId="AD" clId="Web-{7C47D645-08DF-AE6D-5365-E583AED23B2D}" dt="2024-04-17T19:56:03.692" v="1"/>
          <ac:spMkLst>
            <pc:docMk/>
            <pc:sldMk cId="3652208133" sldId="261"/>
            <ac:spMk id="30" creationId="{F64F0F2D-0EF6-9733-C780-A9E1AF31FB06}"/>
          </ac:spMkLst>
        </pc:spChg>
        <pc:spChg chg="del mod">
          <ac:chgData name="Rebecca Hatrick" userId="S::rhatrick@billingshurstprimary.org.uk::1454f90b-7675-4f88-99a3-d592332aa9fa" providerId="AD" clId="Web-{7C47D645-08DF-AE6D-5365-E583AED23B2D}" dt="2024-04-17T19:56:09.692" v="3"/>
          <ac:spMkLst>
            <pc:docMk/>
            <pc:sldMk cId="3652208133" sldId="261"/>
            <ac:spMk id="31" creationId="{07356A8C-BE87-E032-095E-3EEF00A92AAB}"/>
          </ac:spMkLst>
        </pc:spChg>
        <pc:picChg chg="add">
          <ac:chgData name="Rebecca Hatrick" userId="S::rhatrick@billingshurstprimary.org.uk::1454f90b-7675-4f88-99a3-d592332aa9fa" providerId="AD" clId="Web-{7C47D645-08DF-AE6D-5365-E583AED23B2D}" dt="2024-04-17T19:56:13.895" v="6"/>
          <ac:picMkLst>
            <pc:docMk/>
            <pc:sldMk cId="3652208133" sldId="261"/>
            <ac:picMk id="3" creationId="{A125370C-AEC0-B789-498C-5F8A7008D80C}"/>
          </ac:picMkLst>
        </pc:picChg>
        <pc:picChg chg="add">
          <ac:chgData name="Rebecca Hatrick" userId="S::rhatrick@billingshurstprimary.org.uk::1454f90b-7675-4f88-99a3-d592332aa9fa" providerId="AD" clId="Web-{7C47D645-08DF-AE6D-5365-E583AED23B2D}" dt="2024-04-17T19:56:13.895" v="6"/>
          <ac:picMkLst>
            <pc:docMk/>
            <pc:sldMk cId="3652208133" sldId="261"/>
            <ac:picMk id="13" creationId="{7B565278-ACEA-1093-D915-A55385CEB01C}"/>
          </ac:picMkLst>
        </pc:picChg>
        <pc:picChg chg="add">
          <ac:chgData name="Rebecca Hatrick" userId="S::rhatrick@billingshurstprimary.org.uk::1454f90b-7675-4f88-99a3-d592332aa9fa" providerId="AD" clId="Web-{7C47D645-08DF-AE6D-5365-E583AED23B2D}" dt="2024-04-17T19:56:13.895" v="6"/>
          <ac:picMkLst>
            <pc:docMk/>
            <pc:sldMk cId="3652208133" sldId="261"/>
            <ac:picMk id="14" creationId="{EB9956AD-1D5E-A708-8CD5-F21A00EA409D}"/>
          </ac:picMkLst>
        </pc:picChg>
        <pc:picChg chg="del">
          <ac:chgData name="Rebecca Hatrick" userId="S::rhatrick@billingshurstprimary.org.uk::1454f90b-7675-4f88-99a3-d592332aa9fa" providerId="AD" clId="Web-{7C47D645-08DF-AE6D-5365-E583AED23B2D}" dt="2024-04-17T19:56:10.708" v="4"/>
          <ac:picMkLst>
            <pc:docMk/>
            <pc:sldMk cId="3652208133" sldId="261"/>
            <ac:picMk id="53" creationId="{7B565278-ACEA-1093-D915-A55385CEB01C}"/>
          </ac:picMkLst>
        </pc:picChg>
        <pc:picChg chg="del">
          <ac:chgData name="Rebecca Hatrick" userId="S::rhatrick@billingshurstprimary.org.uk::1454f90b-7675-4f88-99a3-d592332aa9fa" providerId="AD" clId="Web-{7C47D645-08DF-AE6D-5365-E583AED23B2D}" dt="2024-04-17T19:56:11.942" v="5"/>
          <ac:picMkLst>
            <pc:docMk/>
            <pc:sldMk cId="3652208133" sldId="261"/>
            <ac:picMk id="1028" creationId="{A125370C-AEC0-B789-498C-5F8A7008D80C}"/>
          </ac:picMkLst>
        </pc:picChg>
      </pc:sldChg>
    </pc:docChg>
  </pc:docChgLst>
  <pc:docChgLst>
    <pc:chgData name="Head PA" userId="S::headpa@billingshurstprimary.org.uk::b5ca1d00-a077-40cb-a462-efc97350d365" providerId="AD" clId="Web-{30EB7549-80CD-AF97-4629-1CF1162AC0D0}"/>
    <pc:docChg chg="modSld">
      <pc:chgData name="Head PA" userId="S::headpa@billingshurstprimary.org.uk::b5ca1d00-a077-40cb-a462-efc97350d365" providerId="AD" clId="Web-{30EB7549-80CD-AF97-4629-1CF1162AC0D0}" dt="2024-05-03T12:42:51.636" v="80" actId="1076"/>
      <pc:docMkLst>
        <pc:docMk/>
      </pc:docMkLst>
      <pc:sldChg chg="modSp">
        <pc:chgData name="Head PA" userId="S::headpa@billingshurstprimary.org.uk::b5ca1d00-a077-40cb-a462-efc97350d365" providerId="AD" clId="Web-{30EB7549-80CD-AF97-4629-1CF1162AC0D0}" dt="2024-05-03T12:35:45.123" v="76" actId="14100"/>
        <pc:sldMkLst>
          <pc:docMk/>
          <pc:sldMk cId="3056494461" sldId="256"/>
        </pc:sldMkLst>
        <pc:spChg chg="mod">
          <ac:chgData name="Head PA" userId="S::headpa@billingshurstprimary.org.uk::b5ca1d00-a077-40cb-a462-efc97350d365" providerId="AD" clId="Web-{30EB7549-80CD-AF97-4629-1CF1162AC0D0}" dt="2024-05-03T12:35:35.732" v="72" actId="20577"/>
          <ac:spMkLst>
            <pc:docMk/>
            <pc:sldMk cId="3056494461" sldId="256"/>
            <ac:spMk id="43" creationId="{A9D1A058-CFFF-DE6A-DC46-7EB66A6A1032}"/>
          </ac:spMkLst>
        </pc:spChg>
        <pc:picChg chg="mod">
          <ac:chgData name="Head PA" userId="S::headpa@billingshurstprimary.org.uk::b5ca1d00-a077-40cb-a462-efc97350d365" providerId="AD" clId="Web-{30EB7549-80CD-AF97-4629-1CF1162AC0D0}" dt="2024-05-03T12:35:36.982" v="73" actId="1076"/>
          <ac:picMkLst>
            <pc:docMk/>
            <pc:sldMk cId="3056494461" sldId="256"/>
            <ac:picMk id="3" creationId="{229C3726-4981-7E5F-528A-C35551C2BBBE}"/>
          </ac:picMkLst>
        </pc:picChg>
        <pc:picChg chg="mod">
          <ac:chgData name="Head PA" userId="S::headpa@billingshurstprimary.org.uk::b5ca1d00-a077-40cb-a462-efc97350d365" providerId="AD" clId="Web-{30EB7549-80CD-AF97-4629-1CF1162AC0D0}" dt="2024-05-03T12:35:39.639" v="74" actId="1076"/>
          <ac:picMkLst>
            <pc:docMk/>
            <pc:sldMk cId="3056494461" sldId="256"/>
            <ac:picMk id="19" creationId="{C5D85659-E862-2962-9CEC-AFCCE53FE5FF}"/>
          </ac:picMkLst>
        </pc:picChg>
        <pc:picChg chg="mod">
          <ac:chgData name="Head PA" userId="S::headpa@billingshurstprimary.org.uk::b5ca1d00-a077-40cb-a462-efc97350d365" providerId="AD" clId="Web-{30EB7549-80CD-AF97-4629-1CF1162AC0D0}" dt="2024-05-03T12:35:45.123" v="76" actId="14100"/>
          <ac:picMkLst>
            <pc:docMk/>
            <pc:sldMk cId="3056494461" sldId="256"/>
            <ac:picMk id="20" creationId="{7622743F-6AEE-4072-B3A1-6E9AFAD4C060}"/>
          </ac:picMkLst>
        </pc:picChg>
        <pc:picChg chg="mod">
          <ac:chgData name="Head PA" userId="S::headpa@billingshurstprimary.org.uk::b5ca1d00-a077-40cb-a462-efc97350d365" providerId="AD" clId="Web-{30EB7549-80CD-AF97-4629-1CF1162AC0D0}" dt="2024-05-03T12:34:46.996" v="45" actId="1076"/>
          <ac:picMkLst>
            <pc:docMk/>
            <pc:sldMk cId="3056494461" sldId="256"/>
            <ac:picMk id="21" creationId="{1EA29908-84A0-C9DD-7537-CC8797011875}"/>
          </ac:picMkLst>
        </pc:picChg>
      </pc:sldChg>
      <pc:sldChg chg="modSp">
        <pc:chgData name="Head PA" userId="S::headpa@billingshurstprimary.org.uk::b5ca1d00-a077-40cb-a462-efc97350d365" providerId="AD" clId="Web-{30EB7549-80CD-AF97-4629-1CF1162AC0D0}" dt="2024-05-03T12:42:51.636" v="80" actId="1076"/>
        <pc:sldMkLst>
          <pc:docMk/>
          <pc:sldMk cId="3107511217" sldId="258"/>
        </pc:sldMkLst>
        <pc:picChg chg="mod">
          <ac:chgData name="Head PA" userId="S::headpa@billingshurstprimary.org.uk::b5ca1d00-a077-40cb-a462-efc97350d365" providerId="AD" clId="Web-{30EB7549-80CD-AF97-4629-1CF1162AC0D0}" dt="2024-05-03T12:42:49.651" v="78" actId="1076"/>
          <ac:picMkLst>
            <pc:docMk/>
            <pc:sldMk cId="3107511217" sldId="258"/>
            <ac:picMk id="4" creationId="{F4270EF0-280D-05D6-039E-69FEB2362B9A}"/>
          </ac:picMkLst>
        </pc:picChg>
        <pc:picChg chg="mod">
          <ac:chgData name="Head PA" userId="S::headpa@billingshurstprimary.org.uk::b5ca1d00-a077-40cb-a462-efc97350d365" providerId="AD" clId="Web-{30EB7549-80CD-AF97-4629-1CF1162AC0D0}" dt="2024-05-03T12:42:50.511" v="79" actId="1076"/>
          <ac:picMkLst>
            <pc:docMk/>
            <pc:sldMk cId="3107511217" sldId="258"/>
            <ac:picMk id="5" creationId="{ED30C512-FD6F-0B10-1A45-C7595EE61299}"/>
          </ac:picMkLst>
        </pc:picChg>
        <pc:picChg chg="mod">
          <ac:chgData name="Head PA" userId="S::headpa@billingshurstprimary.org.uk::b5ca1d00-a077-40cb-a462-efc97350d365" providerId="AD" clId="Web-{30EB7549-80CD-AF97-4629-1CF1162AC0D0}" dt="2024-05-03T12:42:51.636" v="80" actId="1076"/>
          <ac:picMkLst>
            <pc:docMk/>
            <pc:sldMk cId="3107511217" sldId="258"/>
            <ac:picMk id="6" creationId="{C417D236-5FF9-CAFC-1AF2-12559E74A7A6}"/>
          </ac:picMkLst>
        </pc:picChg>
        <pc:picChg chg="mod">
          <ac:chgData name="Head PA" userId="S::headpa@billingshurstprimary.org.uk::b5ca1d00-a077-40cb-a462-efc97350d365" providerId="AD" clId="Web-{30EB7549-80CD-AF97-4629-1CF1162AC0D0}" dt="2024-05-03T12:42:48.933" v="77" actId="1076"/>
          <ac:picMkLst>
            <pc:docMk/>
            <pc:sldMk cId="3107511217" sldId="258"/>
            <ac:picMk id="9" creationId="{9C43EFEF-6077-68A6-1AB0-29B56CD5E1E3}"/>
          </ac:picMkLst>
        </pc:picChg>
      </pc:sldChg>
    </pc:docChg>
  </pc:docChgLst>
  <pc:docChgLst>
    <pc:chgData name="Emily Cashmore" userId="S::ecashmore@billingshurstprimary.org.uk::8195288c-e7fb-4270-b002-c7e7782d2d06" providerId="AD" clId="Web-{492C9465-BA0F-8BDB-5E12-16EA1132F2D2}"/>
    <pc:docChg chg="modSld">
      <pc:chgData name="Emily Cashmore" userId="S::ecashmore@billingshurstprimary.org.uk::8195288c-e7fb-4270-b002-c7e7782d2d06" providerId="AD" clId="Web-{492C9465-BA0F-8BDB-5E12-16EA1132F2D2}" dt="2024-05-03T09:29:14.803" v="81" actId="20577"/>
      <pc:docMkLst>
        <pc:docMk/>
      </pc:docMkLst>
      <pc:sldChg chg="addSp delSp modSp">
        <pc:chgData name="Emily Cashmore" userId="S::ecashmore@billingshurstprimary.org.uk::8195288c-e7fb-4270-b002-c7e7782d2d06" providerId="AD" clId="Web-{492C9465-BA0F-8BDB-5E12-16EA1132F2D2}" dt="2024-05-03T09:29:14.803" v="81" actId="20577"/>
        <pc:sldMkLst>
          <pc:docMk/>
          <pc:sldMk cId="3056494461" sldId="256"/>
        </pc:sldMkLst>
        <pc:spChg chg="add del mod">
          <ac:chgData name="Emily Cashmore" userId="S::ecashmore@billingshurstprimary.org.uk::8195288c-e7fb-4270-b002-c7e7782d2d06" providerId="AD" clId="Web-{492C9465-BA0F-8BDB-5E12-16EA1132F2D2}" dt="2024-05-03T09:27:34.249" v="15"/>
          <ac:spMkLst>
            <pc:docMk/>
            <pc:sldMk cId="3056494461" sldId="256"/>
            <ac:spMk id="13" creationId="{7B020085-391E-1FFF-9EE6-8D954490F20A}"/>
          </ac:spMkLst>
        </pc:spChg>
        <pc:spChg chg="add">
          <ac:chgData name="Emily Cashmore" userId="S::ecashmore@billingshurstprimary.org.uk::8195288c-e7fb-4270-b002-c7e7782d2d06" providerId="AD" clId="Web-{492C9465-BA0F-8BDB-5E12-16EA1132F2D2}" dt="2024-05-03T09:27:27.405" v="11"/>
          <ac:spMkLst>
            <pc:docMk/>
            <pc:sldMk cId="3056494461" sldId="256"/>
            <ac:spMk id="23" creationId="{1BBF3494-9C13-D27A-BDD6-1C20FDC9943B}"/>
          </ac:spMkLst>
        </pc:spChg>
        <pc:spChg chg="add mod">
          <ac:chgData name="Emily Cashmore" userId="S::ecashmore@billingshurstprimary.org.uk::8195288c-e7fb-4270-b002-c7e7782d2d06" providerId="AD" clId="Web-{492C9465-BA0F-8BDB-5E12-16EA1132F2D2}" dt="2024-05-03T09:29:14.803" v="81" actId="20577"/>
          <ac:spMkLst>
            <pc:docMk/>
            <pc:sldMk cId="3056494461" sldId="256"/>
            <ac:spMk id="24" creationId="{7B020085-391E-1FFF-9EE6-8D954490F20A}"/>
          </ac:spMkLst>
        </pc:spChg>
        <pc:grpChg chg="add mod">
          <ac:chgData name="Emily Cashmore" userId="S::ecashmore@billingshurstprimary.org.uk::8195288c-e7fb-4270-b002-c7e7782d2d06" providerId="AD" clId="Web-{492C9465-BA0F-8BDB-5E12-16EA1132F2D2}" dt="2024-05-03T09:29:09.928" v="80" actId="14100"/>
          <ac:grpSpMkLst>
            <pc:docMk/>
            <pc:sldMk cId="3056494461" sldId="256"/>
            <ac:grpSpMk id="22" creationId="{0312FB11-8CF0-4826-1405-B998A4D85910}"/>
          </ac:grpSpMkLst>
        </pc:grpChg>
        <pc:picChg chg="del">
          <ac:chgData name="Emily Cashmore" userId="S::ecashmore@billingshurstprimary.org.uk::8195288c-e7fb-4270-b002-c7e7782d2d06" providerId="AD" clId="Web-{492C9465-BA0F-8BDB-5E12-16EA1132F2D2}" dt="2024-05-03T09:26:53.027" v="6"/>
          <ac:picMkLst>
            <pc:docMk/>
            <pc:sldMk cId="3056494461" sldId="256"/>
            <ac:picMk id="2" creationId="{D69E320A-ABA4-9323-44F9-47C5A9DE748E}"/>
          </ac:picMkLst>
        </pc:picChg>
        <pc:picChg chg="del">
          <ac:chgData name="Emily Cashmore" userId="S::ecashmore@billingshurstprimary.org.uk::8195288c-e7fb-4270-b002-c7e7782d2d06" providerId="AD" clId="Web-{492C9465-BA0F-8BDB-5E12-16EA1132F2D2}" dt="2024-05-03T09:26:52.605" v="5"/>
          <ac:picMkLst>
            <pc:docMk/>
            <pc:sldMk cId="3056494461" sldId="256"/>
            <ac:picMk id="4" creationId="{45C3DC82-7892-B27B-C9A9-B7467BD16F48}"/>
          </ac:picMkLst>
        </pc:picChg>
        <pc:picChg chg="del">
          <ac:chgData name="Emily Cashmore" userId="S::ecashmore@billingshurstprimary.org.uk::8195288c-e7fb-4270-b002-c7e7782d2d06" providerId="AD" clId="Web-{492C9465-BA0F-8BDB-5E12-16EA1132F2D2}" dt="2024-05-03T09:26:51.949" v="4"/>
          <ac:picMkLst>
            <pc:docMk/>
            <pc:sldMk cId="3056494461" sldId="256"/>
            <ac:picMk id="5" creationId="{86BAB6CE-DD2C-52FA-20E9-88BCDCDC62A3}"/>
          </ac:picMkLst>
        </pc:picChg>
        <pc:picChg chg="del mod">
          <ac:chgData name="Emily Cashmore" userId="S::ecashmore@billingshurstprimary.org.uk::8195288c-e7fb-4270-b002-c7e7782d2d06" providerId="AD" clId="Web-{492C9465-BA0F-8BDB-5E12-16EA1132F2D2}" dt="2024-05-03T09:26:51.418" v="3"/>
          <ac:picMkLst>
            <pc:docMk/>
            <pc:sldMk cId="3056494461" sldId="256"/>
            <ac:picMk id="7" creationId="{43246A1A-3F23-D724-B3AB-630A31D3A41B}"/>
          </ac:picMkLst>
        </pc:picChg>
        <pc:picChg chg="del">
          <ac:chgData name="Emily Cashmore" userId="S::ecashmore@billingshurstprimary.org.uk::8195288c-e7fb-4270-b002-c7e7782d2d06" providerId="AD" clId="Web-{492C9465-BA0F-8BDB-5E12-16EA1132F2D2}" dt="2024-05-03T09:29:04.193" v="79"/>
          <ac:picMkLst>
            <pc:docMk/>
            <pc:sldMk cId="3056494461" sldId="256"/>
            <ac:picMk id="16" creationId="{82F90466-993E-3AF0-3A8F-74D0EEC8AA13}"/>
          </ac:picMkLst>
        </pc:picChg>
        <pc:picChg chg="del">
          <ac:chgData name="Emily Cashmore" userId="S::ecashmore@billingshurstprimary.org.uk::8195288c-e7fb-4270-b002-c7e7782d2d06" providerId="AD" clId="Web-{492C9465-BA0F-8BDB-5E12-16EA1132F2D2}" dt="2024-05-03T09:27:49.203" v="21"/>
          <ac:picMkLst>
            <pc:docMk/>
            <pc:sldMk cId="3056494461" sldId="256"/>
            <ac:picMk id="17" creationId="{607F10B0-572D-C2F4-3923-93DA77D5798C}"/>
          </ac:picMkLst>
        </pc:picChg>
      </pc:sldChg>
      <pc:sldChg chg="modSp">
        <pc:chgData name="Emily Cashmore" userId="S::ecashmore@billingshurstprimary.org.uk::8195288c-e7fb-4270-b002-c7e7782d2d06" providerId="AD" clId="Web-{492C9465-BA0F-8BDB-5E12-16EA1132F2D2}" dt="2024-05-03T09:26:37.604" v="1" actId="20577"/>
        <pc:sldMkLst>
          <pc:docMk/>
          <pc:sldMk cId="3107511217" sldId="258"/>
        </pc:sldMkLst>
        <pc:spChg chg="mod">
          <ac:chgData name="Emily Cashmore" userId="S::ecashmore@billingshurstprimary.org.uk::8195288c-e7fb-4270-b002-c7e7782d2d06" providerId="AD" clId="Web-{492C9465-BA0F-8BDB-5E12-16EA1132F2D2}" dt="2024-05-03T09:26:37.604" v="1" actId="20577"/>
          <ac:spMkLst>
            <pc:docMk/>
            <pc:sldMk cId="3107511217" sldId="258"/>
            <ac:spMk id="13" creationId="{E5310601-2934-43FE-B628-3716BBAE463B}"/>
          </ac:spMkLst>
        </pc:spChg>
      </pc:sldChg>
    </pc:docChg>
  </pc:docChgLst>
  <pc:docChgLst>
    <pc:chgData name="Rebecca Hatrick" userId="S::rhatrick@billingshurstprimary.org.uk::1454f90b-7675-4f88-99a3-d592332aa9fa" providerId="AD" clId="Web-{EA2356DB-C45D-432F-BF20-265236CEE020}"/>
    <pc:docChg chg="addSld modSld">
      <pc:chgData name="Rebecca Hatrick" userId="S::rhatrick@billingshurstprimary.org.uk::1454f90b-7675-4f88-99a3-d592332aa9fa" providerId="AD" clId="Web-{EA2356DB-C45D-432F-BF20-265236CEE020}" dt="2024-05-02T21:15:59.122" v="309" actId="20577"/>
      <pc:docMkLst>
        <pc:docMk/>
      </pc:docMkLst>
      <pc:sldChg chg="addSp delSp modSp">
        <pc:chgData name="Rebecca Hatrick" userId="S::rhatrick@billingshurstprimary.org.uk::1454f90b-7675-4f88-99a3-d592332aa9fa" providerId="AD" clId="Web-{EA2356DB-C45D-432F-BF20-265236CEE020}" dt="2024-05-02T21:15:59.122" v="309" actId="20577"/>
        <pc:sldMkLst>
          <pc:docMk/>
          <pc:sldMk cId="3107511217" sldId="258"/>
        </pc:sldMkLst>
        <pc:spChg chg="mod">
          <ac:chgData name="Rebecca Hatrick" userId="S::rhatrick@billingshurstprimary.org.uk::1454f90b-7675-4f88-99a3-d592332aa9fa" providerId="AD" clId="Web-{EA2356DB-C45D-432F-BF20-265236CEE020}" dt="2024-05-02T21:15:59.122" v="309" actId="20577"/>
          <ac:spMkLst>
            <pc:docMk/>
            <pc:sldMk cId="3107511217" sldId="258"/>
            <ac:spMk id="2" creationId="{3825C418-8CD6-22D0-2C69-886D55A2728C}"/>
          </ac:spMkLst>
        </pc:spChg>
        <pc:spChg chg="mod">
          <ac:chgData name="Rebecca Hatrick" userId="S::rhatrick@billingshurstprimary.org.uk::1454f90b-7675-4f88-99a3-d592332aa9fa" providerId="AD" clId="Web-{EA2356DB-C45D-432F-BF20-265236CEE020}" dt="2024-05-02T20:59:59.053" v="14" actId="20577"/>
          <ac:spMkLst>
            <pc:docMk/>
            <pc:sldMk cId="3107511217" sldId="258"/>
            <ac:spMk id="3" creationId="{3825C418-8CD6-22D0-2C69-886D55A2728C}"/>
          </ac:spMkLst>
        </pc:spChg>
        <pc:spChg chg="del mod">
          <ac:chgData name="Rebecca Hatrick" userId="S::rhatrick@billingshurstprimary.org.uk::1454f90b-7675-4f88-99a3-d592332aa9fa" providerId="AD" clId="Web-{EA2356DB-C45D-432F-BF20-265236CEE020}" dt="2024-05-02T21:02:48.760" v="31"/>
          <ac:spMkLst>
            <pc:docMk/>
            <pc:sldMk cId="3107511217" sldId="258"/>
            <ac:spMk id="7" creationId="{61152B68-464D-4B8F-0C78-A389E95F2FBB}"/>
          </ac:spMkLst>
        </pc:spChg>
        <pc:spChg chg="mod">
          <ac:chgData name="Rebecca Hatrick" userId="S::rhatrick@billingshurstprimary.org.uk::1454f90b-7675-4f88-99a3-d592332aa9fa" providerId="AD" clId="Web-{EA2356DB-C45D-432F-BF20-265236CEE020}" dt="2024-05-02T21:09:01.206" v="208" actId="14100"/>
          <ac:spMkLst>
            <pc:docMk/>
            <pc:sldMk cId="3107511217" sldId="258"/>
            <ac:spMk id="13" creationId="{E5310601-2934-43FE-B628-3716BBAE463B}"/>
          </ac:spMkLst>
        </pc:spChg>
        <pc:spChg chg="add mod">
          <ac:chgData name="Rebecca Hatrick" userId="S::rhatrick@billingshurstprimary.org.uk::1454f90b-7675-4f88-99a3-d592332aa9fa" providerId="AD" clId="Web-{EA2356DB-C45D-432F-BF20-265236CEE020}" dt="2024-05-02T21:15:16.480" v="289" actId="20577"/>
          <ac:spMkLst>
            <pc:docMk/>
            <pc:sldMk cId="3107511217" sldId="258"/>
            <ac:spMk id="15" creationId="{5773FF35-C17E-0F3A-8430-4AC8AB8FFA95}"/>
          </ac:spMkLst>
        </pc:spChg>
        <pc:picChg chg="mod">
          <ac:chgData name="Rebecca Hatrick" userId="S::rhatrick@billingshurstprimary.org.uk::1454f90b-7675-4f88-99a3-d592332aa9fa" providerId="AD" clId="Web-{EA2356DB-C45D-432F-BF20-265236CEE020}" dt="2024-05-02T21:01:37.946" v="19" actId="14100"/>
          <ac:picMkLst>
            <pc:docMk/>
            <pc:sldMk cId="3107511217" sldId="258"/>
            <ac:picMk id="10" creationId="{E841FF7C-7D83-8174-2899-A9C3C6619B4D}"/>
          </ac:picMkLst>
        </pc:picChg>
        <pc:picChg chg="add mod">
          <ac:chgData name="Rebecca Hatrick" userId="S::rhatrick@billingshurstprimary.org.uk::1454f90b-7675-4f88-99a3-d592332aa9fa" providerId="AD" clId="Web-{EA2356DB-C45D-432F-BF20-265236CEE020}" dt="2024-05-02T21:09:14.644" v="211" actId="14100"/>
          <ac:picMkLst>
            <pc:docMk/>
            <pc:sldMk cId="3107511217" sldId="258"/>
            <ac:picMk id="12" creationId="{C3D26B5E-F268-8D63-D4E2-4D1BE6CB14E1}"/>
          </ac:picMkLst>
        </pc:picChg>
        <pc:picChg chg="add mod">
          <ac:chgData name="Rebecca Hatrick" userId="S::rhatrick@billingshurstprimary.org.uk::1454f90b-7675-4f88-99a3-d592332aa9fa" providerId="AD" clId="Web-{EA2356DB-C45D-432F-BF20-265236CEE020}" dt="2024-05-02T21:09:20.863" v="213" actId="1076"/>
          <ac:picMkLst>
            <pc:docMk/>
            <pc:sldMk cId="3107511217" sldId="258"/>
            <ac:picMk id="14" creationId="{F6173D92-E4C6-FAA1-52B9-D3E0AECF891E}"/>
          </ac:picMkLst>
        </pc:picChg>
        <pc:picChg chg="add mod">
          <ac:chgData name="Rebecca Hatrick" userId="S::rhatrick@billingshurstprimary.org.uk::1454f90b-7675-4f88-99a3-d592332aa9fa" providerId="AD" clId="Web-{EA2356DB-C45D-432F-BF20-265236CEE020}" dt="2024-05-02T21:14:56.995" v="285" actId="1076"/>
          <ac:picMkLst>
            <pc:docMk/>
            <pc:sldMk cId="3107511217" sldId="258"/>
            <ac:picMk id="16" creationId="{48955100-B72B-B4E6-5398-579E599301D3}"/>
          </ac:picMkLst>
        </pc:picChg>
        <pc:picChg chg="add mod">
          <ac:chgData name="Rebecca Hatrick" userId="S::rhatrick@billingshurstprimary.org.uk::1454f90b-7675-4f88-99a3-d592332aa9fa" providerId="AD" clId="Web-{EA2356DB-C45D-432F-BF20-265236CEE020}" dt="2024-05-02T21:15:00.730" v="286" actId="1076"/>
          <ac:picMkLst>
            <pc:docMk/>
            <pc:sldMk cId="3107511217" sldId="258"/>
            <ac:picMk id="17" creationId="{17A8EEAC-BB93-4CA4-1398-D501D0F3E70C}"/>
          </ac:picMkLst>
        </pc:picChg>
      </pc:sldChg>
      <pc:sldChg chg="addSp delSp modSp new">
        <pc:chgData name="Rebecca Hatrick" userId="S::rhatrick@billingshurstprimary.org.uk::1454f90b-7675-4f88-99a3-d592332aa9fa" providerId="AD" clId="Web-{EA2356DB-C45D-432F-BF20-265236CEE020}" dt="2024-05-02T21:02:31.478" v="27"/>
        <pc:sldMkLst>
          <pc:docMk/>
          <pc:sldMk cId="338209987" sldId="262"/>
        </pc:sldMkLst>
        <pc:spChg chg="del">
          <ac:chgData name="Rebecca Hatrick" userId="S::rhatrick@billingshurstprimary.org.uk::1454f90b-7675-4f88-99a3-d592332aa9fa" providerId="AD" clId="Web-{EA2356DB-C45D-432F-BF20-265236CEE020}" dt="2024-05-02T21:02:18.915" v="26"/>
          <ac:spMkLst>
            <pc:docMk/>
            <pc:sldMk cId="338209987" sldId="262"/>
            <ac:spMk id="2" creationId="{52855B56-68C2-EAC9-8C0E-CFFC5EA46203}"/>
          </ac:spMkLst>
        </pc:spChg>
        <pc:spChg chg="del">
          <ac:chgData name="Rebecca Hatrick" userId="S::rhatrick@billingshurstprimary.org.uk::1454f90b-7675-4f88-99a3-d592332aa9fa" providerId="AD" clId="Web-{EA2356DB-C45D-432F-BF20-265236CEE020}" dt="2024-05-02T21:02:31.478" v="27"/>
          <ac:spMkLst>
            <pc:docMk/>
            <pc:sldMk cId="338209987" sldId="262"/>
            <ac:spMk id="3" creationId="{448444AD-9987-A0FD-F61A-66FFB73AD7ED}"/>
          </ac:spMkLst>
        </pc:spChg>
        <pc:spChg chg="add mod">
          <ac:chgData name="Rebecca Hatrick" userId="S::rhatrick@billingshurstprimary.org.uk::1454f90b-7675-4f88-99a3-d592332aa9fa" providerId="AD" clId="Web-{EA2356DB-C45D-432F-BF20-265236CEE020}" dt="2024-05-02T21:02:11.509" v="25" actId="1076"/>
          <ac:spMkLst>
            <pc:docMk/>
            <pc:sldMk cId="338209987" sldId="262"/>
            <ac:spMk id="5" creationId="{CE4CB95D-CBC6-EC42-CE4F-B26A36B51AA7}"/>
          </ac:spMkLst>
        </pc:spChg>
      </pc:sldChg>
    </pc:docChg>
  </pc:docChgLst>
  <pc:docChgLst>
    <pc:chgData name="Rebecca Hatrick" userId="S::rhatrick@billingshurstprimary.org.uk::1454f90b-7675-4f88-99a3-d592332aa9fa" providerId="AD" clId="Web-{E50E915A-684D-4F10-CC68-C599075A3A48}"/>
    <pc:docChg chg="delSld modSld">
      <pc:chgData name="Rebecca Hatrick" userId="S::rhatrick@billingshurstprimary.org.uk::1454f90b-7675-4f88-99a3-d592332aa9fa" providerId="AD" clId="Web-{E50E915A-684D-4F10-CC68-C599075A3A48}" dt="2024-04-17T19:52:14.188" v="37"/>
      <pc:docMkLst>
        <pc:docMk/>
      </pc:docMkLst>
      <pc:sldChg chg="delSp">
        <pc:chgData name="Rebecca Hatrick" userId="S::rhatrick@billingshurstprimary.org.uk::1454f90b-7675-4f88-99a3-d592332aa9fa" providerId="AD" clId="Web-{E50E915A-684D-4F10-CC68-C599075A3A48}" dt="2024-04-17T19:50:34.184" v="13"/>
        <pc:sldMkLst>
          <pc:docMk/>
          <pc:sldMk cId="3056494461" sldId="256"/>
        </pc:sldMkLst>
        <pc:picChg chg="del">
          <ac:chgData name="Rebecca Hatrick" userId="S::rhatrick@billingshurstprimary.org.uk::1454f90b-7675-4f88-99a3-d592332aa9fa" providerId="AD" clId="Web-{E50E915A-684D-4F10-CC68-C599075A3A48}" dt="2024-04-17T19:50:29.200" v="7"/>
          <ac:picMkLst>
            <pc:docMk/>
            <pc:sldMk cId="3056494461" sldId="256"/>
            <ac:picMk id="3" creationId="{8F6AE521-D749-39C3-4F5D-DC3FDABA909F}"/>
          </ac:picMkLst>
        </pc:picChg>
        <pc:picChg chg="del">
          <ac:chgData name="Rebecca Hatrick" userId="S::rhatrick@billingshurstprimary.org.uk::1454f90b-7675-4f88-99a3-d592332aa9fa" providerId="AD" clId="Web-{E50E915A-684D-4F10-CC68-C599075A3A48}" dt="2024-04-17T19:50:26.044" v="5"/>
          <ac:picMkLst>
            <pc:docMk/>
            <pc:sldMk cId="3056494461" sldId="256"/>
            <ac:picMk id="8" creationId="{03161E85-FD83-FF79-7546-84A47B4DDD2F}"/>
          </ac:picMkLst>
        </pc:picChg>
        <pc:picChg chg="del">
          <ac:chgData name="Rebecca Hatrick" userId="S::rhatrick@billingshurstprimary.org.uk::1454f90b-7675-4f88-99a3-d592332aa9fa" providerId="AD" clId="Web-{E50E915A-684D-4F10-CC68-C599075A3A48}" dt="2024-04-17T19:50:28.309" v="6"/>
          <ac:picMkLst>
            <pc:docMk/>
            <pc:sldMk cId="3056494461" sldId="256"/>
            <ac:picMk id="9" creationId="{C5619AFF-7B58-C606-BA7C-5E06F1BC1EA4}"/>
          </ac:picMkLst>
        </pc:picChg>
        <pc:picChg chg="del">
          <ac:chgData name="Rebecca Hatrick" userId="S::rhatrick@billingshurstprimary.org.uk::1454f90b-7675-4f88-99a3-d592332aa9fa" providerId="AD" clId="Web-{E50E915A-684D-4F10-CC68-C599075A3A48}" dt="2024-04-17T19:50:25.606" v="4"/>
          <ac:picMkLst>
            <pc:docMk/>
            <pc:sldMk cId="3056494461" sldId="256"/>
            <ac:picMk id="10" creationId="{AFCC8F49-4C0B-A817-2E4C-4F32CF5EBA16}"/>
          </ac:picMkLst>
        </pc:picChg>
        <pc:picChg chg="del">
          <ac:chgData name="Rebecca Hatrick" userId="S::rhatrick@billingshurstprimary.org.uk::1454f90b-7675-4f88-99a3-d592332aa9fa" providerId="AD" clId="Web-{E50E915A-684D-4F10-CC68-C599075A3A48}" dt="2024-04-17T19:50:24.700" v="3"/>
          <ac:picMkLst>
            <pc:docMk/>
            <pc:sldMk cId="3056494461" sldId="256"/>
            <ac:picMk id="14" creationId="{72079DD0-8272-FC75-966D-1AF94A4D081F}"/>
          </ac:picMkLst>
        </pc:picChg>
        <pc:picChg chg="del">
          <ac:chgData name="Rebecca Hatrick" userId="S::rhatrick@billingshurstprimary.org.uk::1454f90b-7675-4f88-99a3-d592332aa9fa" providerId="AD" clId="Web-{E50E915A-684D-4F10-CC68-C599075A3A48}" dt="2024-04-17T19:50:23.200" v="1"/>
          <ac:picMkLst>
            <pc:docMk/>
            <pc:sldMk cId="3056494461" sldId="256"/>
            <ac:picMk id="16" creationId="{795B84BB-9743-266C-EEDC-CCAF51CC9026}"/>
          </ac:picMkLst>
        </pc:picChg>
        <pc:picChg chg="del">
          <ac:chgData name="Rebecca Hatrick" userId="S::rhatrick@billingshurstprimary.org.uk::1454f90b-7675-4f88-99a3-d592332aa9fa" providerId="AD" clId="Web-{E50E915A-684D-4F10-CC68-C599075A3A48}" dt="2024-04-17T19:50:31.809" v="10"/>
          <ac:picMkLst>
            <pc:docMk/>
            <pc:sldMk cId="3056494461" sldId="256"/>
            <ac:picMk id="18" creationId="{5F8FDFC9-4C8B-E1BA-AD94-1BA850D1CF37}"/>
          </ac:picMkLst>
        </pc:picChg>
        <pc:picChg chg="del">
          <ac:chgData name="Rebecca Hatrick" userId="S::rhatrick@billingshurstprimary.org.uk::1454f90b-7675-4f88-99a3-d592332aa9fa" providerId="AD" clId="Web-{E50E915A-684D-4F10-CC68-C599075A3A48}" dt="2024-04-17T19:50:32.653" v="11"/>
          <ac:picMkLst>
            <pc:docMk/>
            <pc:sldMk cId="3056494461" sldId="256"/>
            <ac:picMk id="20" creationId="{567F275F-0926-CC15-A003-0089EB82A458}"/>
          </ac:picMkLst>
        </pc:picChg>
        <pc:picChg chg="del">
          <ac:chgData name="Rebecca Hatrick" userId="S::rhatrick@billingshurstprimary.org.uk::1454f90b-7675-4f88-99a3-d592332aa9fa" providerId="AD" clId="Web-{E50E915A-684D-4F10-CC68-C599075A3A48}" dt="2024-04-17T19:50:30.856" v="9"/>
          <ac:picMkLst>
            <pc:docMk/>
            <pc:sldMk cId="3056494461" sldId="256"/>
            <ac:picMk id="22" creationId="{E0EA9387-B97B-13A3-2AD3-3977C2D73021}"/>
          </ac:picMkLst>
        </pc:picChg>
        <pc:picChg chg="del">
          <ac:chgData name="Rebecca Hatrick" userId="S::rhatrick@billingshurstprimary.org.uk::1454f90b-7675-4f88-99a3-d592332aa9fa" providerId="AD" clId="Web-{E50E915A-684D-4F10-CC68-C599075A3A48}" dt="2024-04-17T19:50:22.356" v="0"/>
          <ac:picMkLst>
            <pc:docMk/>
            <pc:sldMk cId="3056494461" sldId="256"/>
            <ac:picMk id="24" creationId="{5783BEFF-8FBA-63AB-2E82-50EFDA188889}"/>
          </ac:picMkLst>
        </pc:picChg>
        <pc:picChg chg="del">
          <ac:chgData name="Rebecca Hatrick" userId="S::rhatrick@billingshurstprimary.org.uk::1454f90b-7675-4f88-99a3-d592332aa9fa" providerId="AD" clId="Web-{E50E915A-684D-4F10-CC68-C599075A3A48}" dt="2024-04-17T19:50:30.325" v="8"/>
          <ac:picMkLst>
            <pc:docMk/>
            <pc:sldMk cId="3056494461" sldId="256"/>
            <ac:picMk id="26" creationId="{9806E447-FC2D-9A74-062D-31A91B70FA0E}"/>
          </ac:picMkLst>
        </pc:picChg>
        <pc:picChg chg="del">
          <ac:chgData name="Rebecca Hatrick" userId="S::rhatrick@billingshurstprimary.org.uk::1454f90b-7675-4f88-99a3-d592332aa9fa" providerId="AD" clId="Web-{E50E915A-684D-4F10-CC68-C599075A3A48}" dt="2024-04-17T19:50:24.122" v="2"/>
          <ac:picMkLst>
            <pc:docMk/>
            <pc:sldMk cId="3056494461" sldId="256"/>
            <ac:picMk id="28" creationId="{C04A9F63-403A-6A4F-7393-5A75715FDE9D}"/>
          </ac:picMkLst>
        </pc:picChg>
        <pc:picChg chg="del">
          <ac:chgData name="Rebecca Hatrick" userId="S::rhatrick@billingshurstprimary.org.uk::1454f90b-7675-4f88-99a3-d592332aa9fa" providerId="AD" clId="Web-{E50E915A-684D-4F10-CC68-C599075A3A48}" dt="2024-04-17T19:50:34.184" v="13"/>
          <ac:picMkLst>
            <pc:docMk/>
            <pc:sldMk cId="3056494461" sldId="256"/>
            <ac:picMk id="30" creationId="{2D4E1559-B04F-C9C8-5A16-EBE068C57DF8}"/>
          </ac:picMkLst>
        </pc:picChg>
        <pc:picChg chg="del">
          <ac:chgData name="Rebecca Hatrick" userId="S::rhatrick@billingshurstprimary.org.uk::1454f90b-7675-4f88-99a3-d592332aa9fa" providerId="AD" clId="Web-{E50E915A-684D-4F10-CC68-C599075A3A48}" dt="2024-04-17T19:50:33.325" v="12"/>
          <ac:picMkLst>
            <pc:docMk/>
            <pc:sldMk cId="3056494461" sldId="256"/>
            <ac:picMk id="32" creationId="{7E5B8F5A-149A-B41F-363D-29996D6FA60E}"/>
          </ac:picMkLst>
        </pc:picChg>
      </pc:sldChg>
      <pc:sldChg chg="delSp">
        <pc:chgData name="Rebecca Hatrick" userId="S::rhatrick@billingshurstprimary.org.uk::1454f90b-7675-4f88-99a3-d592332aa9fa" providerId="AD" clId="Web-{E50E915A-684D-4F10-CC68-C599075A3A48}" dt="2024-04-17T19:52:14.188" v="37"/>
        <pc:sldMkLst>
          <pc:docMk/>
          <pc:sldMk cId="3107511217" sldId="258"/>
        </pc:sldMkLst>
        <pc:spChg chg="del">
          <ac:chgData name="Rebecca Hatrick" userId="S::rhatrick@billingshurstprimary.org.uk::1454f90b-7675-4f88-99a3-d592332aa9fa" providerId="AD" clId="Web-{E50E915A-684D-4F10-CC68-C599075A3A48}" dt="2024-04-17T19:52:14.188" v="37"/>
          <ac:spMkLst>
            <pc:docMk/>
            <pc:sldMk cId="3107511217" sldId="258"/>
            <ac:spMk id="2" creationId="{5941752C-C214-6D7F-1E36-F0BFFEB2A865}"/>
          </ac:spMkLst>
        </pc:spChg>
        <pc:picChg chg="del">
          <ac:chgData name="Rebecca Hatrick" userId="S::rhatrick@billingshurstprimary.org.uk::1454f90b-7675-4f88-99a3-d592332aa9fa" providerId="AD" clId="Web-{E50E915A-684D-4F10-CC68-C599075A3A48}" dt="2024-04-17T19:52:07.813" v="33"/>
          <ac:picMkLst>
            <pc:docMk/>
            <pc:sldMk cId="3107511217" sldId="258"/>
            <ac:picMk id="4" creationId="{A464ABC9-9B06-833B-87B3-9A42298C1E20}"/>
          </ac:picMkLst>
        </pc:picChg>
        <pc:picChg chg="del">
          <ac:chgData name="Rebecca Hatrick" userId="S::rhatrick@billingshurstprimary.org.uk::1454f90b-7675-4f88-99a3-d592332aa9fa" providerId="AD" clId="Web-{E50E915A-684D-4F10-CC68-C599075A3A48}" dt="2024-04-17T19:52:05.626" v="31"/>
          <ac:picMkLst>
            <pc:docMk/>
            <pc:sldMk cId="3107511217" sldId="258"/>
            <ac:picMk id="5" creationId="{77CFA258-3F57-AADB-131A-9D0374DD7147}"/>
          </ac:picMkLst>
        </pc:picChg>
        <pc:picChg chg="del">
          <ac:chgData name="Rebecca Hatrick" userId="S::rhatrick@billingshurstprimary.org.uk::1454f90b-7675-4f88-99a3-d592332aa9fa" providerId="AD" clId="Web-{E50E915A-684D-4F10-CC68-C599075A3A48}" dt="2024-04-17T19:50:37.716" v="14"/>
          <ac:picMkLst>
            <pc:docMk/>
            <pc:sldMk cId="3107511217" sldId="258"/>
            <ac:picMk id="6" creationId="{1F6D0768-E7E4-B328-186F-36DAEAEB2A85}"/>
          </ac:picMkLst>
        </pc:picChg>
        <pc:picChg chg="del">
          <ac:chgData name="Rebecca Hatrick" userId="S::rhatrick@billingshurstprimary.org.uk::1454f90b-7675-4f88-99a3-d592332aa9fa" providerId="AD" clId="Web-{E50E915A-684D-4F10-CC68-C599075A3A48}" dt="2024-04-17T19:50:38.528" v="15"/>
          <ac:picMkLst>
            <pc:docMk/>
            <pc:sldMk cId="3107511217" sldId="258"/>
            <ac:picMk id="8" creationId="{5657C553-116C-2ABD-0C49-380FA2DF1D83}"/>
          </ac:picMkLst>
        </pc:picChg>
        <pc:picChg chg="del">
          <ac:chgData name="Rebecca Hatrick" userId="S::rhatrick@billingshurstprimary.org.uk::1454f90b-7675-4f88-99a3-d592332aa9fa" providerId="AD" clId="Web-{E50E915A-684D-4F10-CC68-C599075A3A48}" dt="2024-04-17T19:52:06.235" v="32"/>
          <ac:picMkLst>
            <pc:docMk/>
            <pc:sldMk cId="3107511217" sldId="258"/>
            <ac:picMk id="9" creationId="{A55AB6BD-030E-4902-A17A-3E3D7E5BD617}"/>
          </ac:picMkLst>
        </pc:picChg>
        <pc:picChg chg="del">
          <ac:chgData name="Rebecca Hatrick" userId="S::rhatrick@billingshurstprimary.org.uk::1454f90b-7675-4f88-99a3-d592332aa9fa" providerId="AD" clId="Web-{E50E915A-684D-4F10-CC68-C599075A3A48}" dt="2024-04-17T19:50:39.591" v="16"/>
          <ac:picMkLst>
            <pc:docMk/>
            <pc:sldMk cId="3107511217" sldId="258"/>
            <ac:picMk id="10" creationId="{63C685F2-4EDC-7E30-4F86-C121CC8968DC}"/>
          </ac:picMkLst>
        </pc:picChg>
        <pc:picChg chg="del">
          <ac:chgData name="Rebecca Hatrick" userId="S::rhatrick@billingshurstprimary.org.uk::1454f90b-7675-4f88-99a3-d592332aa9fa" providerId="AD" clId="Web-{E50E915A-684D-4F10-CC68-C599075A3A48}" dt="2024-04-17T19:52:03.001" v="27"/>
          <ac:picMkLst>
            <pc:docMk/>
            <pc:sldMk cId="3107511217" sldId="258"/>
            <ac:picMk id="12" creationId="{2CE2CC12-ACED-CA44-2F70-36F00FF7B0BD}"/>
          </ac:picMkLst>
        </pc:picChg>
        <pc:picChg chg="del">
          <ac:chgData name="Rebecca Hatrick" userId="S::rhatrick@billingshurstprimary.org.uk::1454f90b-7675-4f88-99a3-d592332aa9fa" providerId="AD" clId="Web-{E50E915A-684D-4F10-CC68-C599075A3A48}" dt="2024-04-17T19:52:04.485" v="29"/>
          <ac:picMkLst>
            <pc:docMk/>
            <pc:sldMk cId="3107511217" sldId="258"/>
            <ac:picMk id="14" creationId="{AAD69437-9A48-A06D-A269-50FC53183F1F}"/>
          </ac:picMkLst>
        </pc:picChg>
        <pc:picChg chg="del">
          <ac:chgData name="Rebecca Hatrick" userId="S::rhatrick@billingshurstprimary.org.uk::1454f90b-7675-4f88-99a3-d592332aa9fa" providerId="AD" clId="Web-{E50E915A-684D-4F10-CC68-C599075A3A48}" dt="2024-04-17T19:52:03.922" v="28"/>
          <ac:picMkLst>
            <pc:docMk/>
            <pc:sldMk cId="3107511217" sldId="258"/>
            <ac:picMk id="16" creationId="{DD9DE89C-9B1B-ECE8-7A47-74599DC883C2}"/>
          </ac:picMkLst>
        </pc:picChg>
        <pc:picChg chg="del">
          <ac:chgData name="Rebecca Hatrick" userId="S::rhatrick@billingshurstprimary.org.uk::1454f90b-7675-4f88-99a3-d592332aa9fa" providerId="AD" clId="Web-{E50E915A-684D-4F10-CC68-C599075A3A48}" dt="2024-04-17T19:52:04.938" v="30"/>
          <ac:picMkLst>
            <pc:docMk/>
            <pc:sldMk cId="3107511217" sldId="258"/>
            <ac:picMk id="18" creationId="{55480174-3F90-D429-4FD5-1BA384F750B9}"/>
          </ac:picMkLst>
        </pc:picChg>
        <pc:picChg chg="del">
          <ac:chgData name="Rebecca Hatrick" userId="S::rhatrick@billingshurstprimary.org.uk::1454f90b-7675-4f88-99a3-d592332aa9fa" providerId="AD" clId="Web-{E50E915A-684D-4F10-CC68-C599075A3A48}" dt="2024-04-17T19:52:10.813" v="36"/>
          <ac:picMkLst>
            <pc:docMk/>
            <pc:sldMk cId="3107511217" sldId="258"/>
            <ac:picMk id="25" creationId="{303DA8E7-7EA5-E0B5-54A6-6E57F2A6709F}"/>
          </ac:picMkLst>
        </pc:picChg>
        <pc:picChg chg="del">
          <ac:chgData name="Rebecca Hatrick" userId="S::rhatrick@billingshurstprimary.org.uk::1454f90b-7675-4f88-99a3-d592332aa9fa" providerId="AD" clId="Web-{E50E915A-684D-4F10-CC68-C599075A3A48}" dt="2024-04-17T19:52:09.485" v="35"/>
          <ac:picMkLst>
            <pc:docMk/>
            <pc:sldMk cId="3107511217" sldId="258"/>
            <ac:picMk id="1026" creationId="{6DBA561D-EAD2-48F8-C75D-960B007E0AFA}"/>
          </ac:picMkLst>
        </pc:picChg>
        <pc:picChg chg="del">
          <ac:chgData name="Rebecca Hatrick" userId="S::rhatrick@billingshurstprimary.org.uk::1454f90b-7675-4f88-99a3-d592332aa9fa" providerId="AD" clId="Web-{E50E915A-684D-4F10-CC68-C599075A3A48}" dt="2024-04-17T19:52:08.610" v="34"/>
          <ac:picMkLst>
            <pc:docMk/>
            <pc:sldMk cId="3107511217" sldId="258"/>
            <ac:picMk id="1028" creationId="{6A2186E8-E997-3362-F58C-4A5E2AEB42AF}"/>
          </ac:picMkLst>
        </pc:picChg>
      </pc:sldChg>
      <pc:sldChg chg="delSp modSp">
        <pc:chgData name="Rebecca Hatrick" userId="S::rhatrick@billingshurstprimary.org.uk::1454f90b-7675-4f88-99a3-d592332aa9fa" providerId="AD" clId="Web-{E50E915A-684D-4F10-CC68-C599075A3A48}" dt="2024-04-17T19:51:56.141" v="26" actId="14100"/>
        <pc:sldMkLst>
          <pc:docMk/>
          <pc:sldMk cId="3652208133" sldId="261"/>
        </pc:sldMkLst>
        <pc:spChg chg="mod">
          <ac:chgData name="Rebecca Hatrick" userId="S::rhatrick@billingshurstprimary.org.uk::1454f90b-7675-4f88-99a3-d592332aa9fa" providerId="AD" clId="Web-{E50E915A-684D-4F10-CC68-C599075A3A48}" dt="2024-04-17T19:51:56.141" v="26" actId="14100"/>
          <ac:spMkLst>
            <pc:docMk/>
            <pc:sldMk cId="3652208133" sldId="261"/>
            <ac:spMk id="4" creationId="{C1DBC756-1D68-C061-4CEB-6AC6E7A9E071}"/>
          </ac:spMkLst>
        </pc:spChg>
        <pc:spChg chg="mod">
          <ac:chgData name="Rebecca Hatrick" userId="S::rhatrick@billingshurstprimary.org.uk::1454f90b-7675-4f88-99a3-d592332aa9fa" providerId="AD" clId="Web-{E50E915A-684D-4F10-CC68-C599075A3A48}" dt="2024-04-17T19:51:25.280" v="21" actId="14100"/>
          <ac:spMkLst>
            <pc:docMk/>
            <pc:sldMk cId="3652208133" sldId="261"/>
            <ac:spMk id="9" creationId="{00000000-0000-0000-0000-000000000000}"/>
          </ac:spMkLst>
        </pc:spChg>
        <pc:spChg chg="mod">
          <ac:chgData name="Rebecca Hatrick" userId="S::rhatrick@billingshurstprimary.org.uk::1454f90b-7675-4f88-99a3-d592332aa9fa" providerId="AD" clId="Web-{E50E915A-684D-4F10-CC68-C599075A3A48}" dt="2024-04-17T19:51:51.016" v="25"/>
          <ac:spMkLst>
            <pc:docMk/>
            <pc:sldMk cId="3652208133" sldId="261"/>
            <ac:spMk id="18" creationId="{3000874F-503F-B3A4-133A-918E47AF8B41}"/>
          </ac:spMkLst>
        </pc:spChg>
        <pc:spChg chg="mod">
          <ac:chgData name="Rebecca Hatrick" userId="S::rhatrick@billingshurstprimary.org.uk::1454f90b-7675-4f88-99a3-d592332aa9fa" providerId="AD" clId="Web-{E50E915A-684D-4F10-CC68-C599075A3A48}" dt="2024-04-17T19:51:35.874" v="22" actId="14100"/>
          <ac:spMkLst>
            <pc:docMk/>
            <pc:sldMk cId="3652208133" sldId="261"/>
            <ac:spMk id="26" creationId="{014EB878-3291-F621-7121-EA121C2DAEC4}"/>
          </ac:spMkLst>
        </pc:spChg>
        <pc:picChg chg="del">
          <ac:chgData name="Rebecca Hatrick" userId="S::rhatrick@billingshurstprimary.org.uk::1454f90b-7675-4f88-99a3-d592332aa9fa" providerId="AD" clId="Web-{E50E915A-684D-4F10-CC68-C599075A3A48}" dt="2024-04-17T19:50:55.248" v="18"/>
          <ac:picMkLst>
            <pc:docMk/>
            <pc:sldMk cId="3652208133" sldId="261"/>
            <ac:picMk id="49" creationId="{A47BF814-E641-3965-1B63-47A47FEC83EB}"/>
          </ac:picMkLst>
        </pc:picChg>
        <pc:picChg chg="del">
          <ac:chgData name="Rebecca Hatrick" userId="S::rhatrick@billingshurstprimary.org.uk::1454f90b-7675-4f88-99a3-d592332aa9fa" providerId="AD" clId="Web-{E50E915A-684D-4F10-CC68-C599075A3A48}" dt="2024-04-17T19:51:03.983" v="20"/>
          <ac:picMkLst>
            <pc:docMk/>
            <pc:sldMk cId="3652208133" sldId="261"/>
            <ac:picMk id="56" creationId="{72D06B9B-5984-AA63-855E-7C9DC0397AFB}"/>
          </ac:picMkLst>
        </pc:picChg>
      </pc:sldChg>
      <pc:sldChg chg="del">
        <pc:chgData name="Rebecca Hatrick" userId="S::rhatrick@billingshurstprimary.org.uk::1454f90b-7675-4f88-99a3-d592332aa9fa" providerId="AD" clId="Web-{E50E915A-684D-4F10-CC68-C599075A3A48}" dt="2024-04-17T19:50:47.294" v="17"/>
        <pc:sldMkLst>
          <pc:docMk/>
          <pc:sldMk cId="2637215790" sldId="26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FEC59E-F033-3947-B009-275522EF0869}" type="datetimeFigureOut">
              <a:rPr lang="en-US" smtClean="0"/>
              <a:t>5/3/2024</a:t>
            </a:fld>
            <a:endParaRPr lang="en-US"/>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183666-F388-9342-8109-A43F082C4030}" type="slidenum">
              <a:rPr lang="en-US" smtClean="0"/>
              <a:t>‹#›</a:t>
            </a:fld>
            <a:endParaRPr lang="en-US"/>
          </a:p>
        </p:txBody>
      </p:sp>
    </p:spTree>
    <p:extLst>
      <p:ext uri="{BB962C8B-B14F-4D97-AF65-F5344CB8AC3E}">
        <p14:creationId xmlns:p14="http://schemas.microsoft.com/office/powerpoint/2010/main" val="2276567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183666-F388-9342-8109-A43F082C4030}" type="slidenum">
              <a:rPr lang="en-US" smtClean="0"/>
              <a:t>1</a:t>
            </a:fld>
            <a:endParaRPr lang="en-US"/>
          </a:p>
        </p:txBody>
      </p:sp>
    </p:spTree>
    <p:extLst>
      <p:ext uri="{BB962C8B-B14F-4D97-AF65-F5344CB8AC3E}">
        <p14:creationId xmlns:p14="http://schemas.microsoft.com/office/powerpoint/2010/main" val="94292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183666-F388-9342-8109-A43F082C4030}" type="slidenum">
              <a:rPr lang="en-US" smtClean="0"/>
              <a:t>3</a:t>
            </a:fld>
            <a:endParaRPr lang="en-US"/>
          </a:p>
        </p:txBody>
      </p:sp>
    </p:spTree>
    <p:extLst>
      <p:ext uri="{BB962C8B-B14F-4D97-AF65-F5344CB8AC3E}">
        <p14:creationId xmlns:p14="http://schemas.microsoft.com/office/powerpoint/2010/main" val="540825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GB"/>
              <a:t>Click to edit Master title style</a:t>
            </a:r>
            <a:endParaRPr lang="en-US"/>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FFC8712D-A236-BB42-8CBE-8CB6DFA7E946}"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3500784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FFC8712D-A236-BB42-8CBE-8CB6DFA7E946}"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2267430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FFC8712D-A236-BB42-8CBE-8CB6DFA7E946}"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3611143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FFC8712D-A236-BB42-8CBE-8CB6DFA7E946}"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3410110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FFC8712D-A236-BB42-8CBE-8CB6DFA7E946}"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1322725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71488" y="2637014"/>
            <a:ext cx="2914650" cy="62852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3471863" y="2637014"/>
            <a:ext cx="2914650" cy="62852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FFC8712D-A236-BB42-8CBE-8CB6DFA7E946}" type="datetimeFigureOut">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3908939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GB"/>
              <a:t>Click to edit Master title style</a:t>
            </a:r>
            <a:endParaRPr lang="en-US"/>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FFC8712D-A236-BB42-8CBE-8CB6DFA7E946}" type="datetimeFigureOut">
              <a:rPr lang="en-US" smtClean="0"/>
              <a:t>5/3/2024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3917812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FFC8712D-A236-BB42-8CBE-8CB6DFA7E946}" type="datetimeFigureOut">
              <a:rPr lang="en-US" smtClean="0"/>
              <a:t>5/3/2024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2582083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C8712D-A236-BB42-8CBE-8CB6DFA7E946}" type="datetimeFigureOut">
              <a:rPr lang="en-US" smtClean="0"/>
              <a:t>5/3/2024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1360188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GB"/>
              <a:t>Click to edit Master title style</a:t>
            </a:r>
            <a:endParaRPr lang="en-US"/>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FFC8712D-A236-BB42-8CBE-8CB6DFA7E946}" type="datetimeFigureOut">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2764087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GB"/>
              <a:t>Click to edit Master title style</a:t>
            </a:r>
            <a:endParaRPr lang="en-US"/>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FFC8712D-A236-BB42-8CBE-8CB6DFA7E946}" type="datetimeFigureOut">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1528362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FFC8712D-A236-BB42-8CBE-8CB6DFA7E946}" type="datetimeFigureOut">
              <a:rPr lang="en-US" smtClean="0"/>
              <a:t>5/3/2024</a:t>
            </a:fld>
            <a:endParaRPr 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906EBF98-59FA-CD41-BE30-64EA9456E689}" type="slidenum">
              <a:rPr lang="en-US" smtClean="0"/>
              <a:t>‹#›</a:t>
            </a:fld>
            <a:endParaRPr lang="en-US"/>
          </a:p>
        </p:txBody>
      </p:sp>
    </p:spTree>
    <p:extLst>
      <p:ext uri="{BB962C8B-B14F-4D97-AF65-F5344CB8AC3E}">
        <p14:creationId xmlns:p14="http://schemas.microsoft.com/office/powerpoint/2010/main" val="35327756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e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jpe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hyperlink" Target="https://booknookuk.com/sophy-henn-school-events/" TargetMode="External"/><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3.xml.rels><?xml version="1.0" encoding="UTF-8" standalone="yes"?>
<Relationships xmlns="http://schemas.openxmlformats.org/package/2006/relationships"><Relationship Id="rId13" Type="http://schemas.openxmlformats.org/officeDocument/2006/relationships/image" Target="../media/image31.png"/><Relationship Id="rId18" Type="http://schemas.openxmlformats.org/officeDocument/2006/relationships/image" Target="../media/image36.png"/><Relationship Id="rId26" Type="http://schemas.openxmlformats.org/officeDocument/2006/relationships/image" Target="../media/image41.png"/><Relationship Id="rId3" Type="http://schemas.openxmlformats.org/officeDocument/2006/relationships/hyperlink" Target="http://www.facebook.com/BillingshurstPrimary" TargetMode="External"/><Relationship Id="rId21" Type="http://schemas.openxmlformats.org/officeDocument/2006/relationships/image" Target="../media/image38.png"/><Relationship Id="rId34" Type="http://schemas.openxmlformats.org/officeDocument/2006/relationships/image" Target="../media/image49.png"/><Relationship Id="rId7" Type="http://schemas.openxmlformats.org/officeDocument/2006/relationships/hyperlink" Target="https://forms.office.com/Pages/ResponsePage.aspx?id=FsGtyLZMHUKwD9dLvL6gsNrw98QPmjRMgGuCZwYPTihUODhURTMwTFExSlROTkxRNTc2T0NWTlAyRS4u" TargetMode="External"/><Relationship Id="rId12" Type="http://schemas.openxmlformats.org/officeDocument/2006/relationships/image" Target="../media/image30.jpeg"/><Relationship Id="rId17" Type="http://schemas.openxmlformats.org/officeDocument/2006/relationships/image" Target="../media/image35.png"/><Relationship Id="rId25" Type="http://schemas.openxmlformats.org/officeDocument/2006/relationships/image" Target="../media/image40.png"/><Relationship Id="rId33" Type="http://schemas.openxmlformats.org/officeDocument/2006/relationships/image" Target="../media/image48.png"/><Relationship Id="rId2" Type="http://schemas.openxmlformats.org/officeDocument/2006/relationships/notesSlide" Target="../notesSlides/notesSlide2.xml"/><Relationship Id="rId16" Type="http://schemas.openxmlformats.org/officeDocument/2006/relationships/image" Target="../media/image34.gif"/><Relationship Id="rId20" Type="http://schemas.openxmlformats.org/officeDocument/2006/relationships/image" Target="../media/image37.jpeg"/><Relationship Id="rId29" Type="http://schemas.openxmlformats.org/officeDocument/2006/relationships/image" Target="../media/image4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9.png"/><Relationship Id="rId24" Type="http://schemas.openxmlformats.org/officeDocument/2006/relationships/image" Target="../media/image39.png"/><Relationship Id="rId32" Type="http://schemas.openxmlformats.org/officeDocument/2006/relationships/image" Target="../media/image47.png"/><Relationship Id="rId5" Type="http://schemas.openxmlformats.org/officeDocument/2006/relationships/image" Target="../media/image25.png"/><Relationship Id="rId15" Type="http://schemas.openxmlformats.org/officeDocument/2006/relationships/image" Target="../media/image33.png"/><Relationship Id="rId23" Type="http://schemas.openxmlformats.org/officeDocument/2006/relationships/hyperlink" Target="http://www.woodlouseindustries.com/" TargetMode="External"/><Relationship Id="rId28" Type="http://schemas.openxmlformats.org/officeDocument/2006/relationships/image" Target="../media/image43.png"/><Relationship Id="rId10" Type="http://schemas.openxmlformats.org/officeDocument/2006/relationships/image" Target="../media/image28.png"/><Relationship Id="rId19" Type="http://schemas.openxmlformats.org/officeDocument/2006/relationships/hyperlink" Target="http://www.professionalrubbersurfaces.com/" TargetMode="External"/><Relationship Id="rId31" Type="http://schemas.openxmlformats.org/officeDocument/2006/relationships/image" Target="../media/image46.png"/><Relationship Id="rId4" Type="http://schemas.openxmlformats.org/officeDocument/2006/relationships/image" Target="../media/image24.jpeg"/><Relationship Id="rId9" Type="http://schemas.openxmlformats.org/officeDocument/2006/relationships/image" Target="../media/image27.png"/><Relationship Id="rId14" Type="http://schemas.openxmlformats.org/officeDocument/2006/relationships/image" Target="../media/image32.png"/><Relationship Id="rId22" Type="http://schemas.microsoft.com/office/2007/relationships/hdphoto" Target="../media/hdphoto2.wdp"/><Relationship Id="rId27" Type="http://schemas.openxmlformats.org/officeDocument/2006/relationships/image" Target="../media/image42.svg"/><Relationship Id="rId30" Type="http://schemas.openxmlformats.org/officeDocument/2006/relationships/image" Target="../media/image45.png"/><Relationship Id="rId8"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page1image61162096">
            <a:extLst>
              <a:ext uri="{FF2B5EF4-FFF2-40B4-BE49-F238E27FC236}">
                <a16:creationId xmlns:a16="http://schemas.microsoft.com/office/drawing/2014/main" id="{916DF2AF-05C4-21A7-FE03-D8D4ED80E32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675" y="6350"/>
            <a:ext cx="1143000" cy="118110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A9D1A058-CFFF-DE6A-DC46-7EB66A6A1032}"/>
              </a:ext>
            </a:extLst>
          </p:cNvPr>
          <p:cNvSpPr txBox="1"/>
          <p:nvPr/>
        </p:nvSpPr>
        <p:spPr>
          <a:xfrm>
            <a:off x="99383" y="1866013"/>
            <a:ext cx="6579225" cy="4031873"/>
          </a:xfrm>
          <a:prstGeom prst="rect">
            <a:avLst/>
          </a:prstGeom>
          <a:noFill/>
          <a:ln w="12700">
            <a:solidFill>
              <a:srgbClr val="0070C0"/>
            </a:solidFill>
          </a:ln>
        </p:spPr>
        <p:txBody>
          <a:bodyPr wrap="square" lIns="91440" tIns="45720" rIns="91440" bIns="45720" rtlCol="0" anchor="t">
            <a:spAutoFit/>
          </a:bodyPr>
          <a:lstStyle/>
          <a:p>
            <a:r>
              <a:rPr lang="en-US" sz="1200">
                <a:latin typeface="Verdana"/>
                <a:ea typeface="Verdana"/>
                <a:cs typeface="Calibri"/>
              </a:rPr>
              <a:t>Dear Parents and Carers, </a:t>
            </a:r>
            <a:endParaRPr lang="en-US"/>
          </a:p>
          <a:p>
            <a:endParaRPr lang="en-US" sz="1200">
              <a:ea typeface="+mn-lt"/>
              <a:cs typeface="+mn-lt"/>
            </a:endParaRPr>
          </a:p>
          <a:p>
            <a:r>
              <a:rPr lang="en-US" sz="1300">
                <a:ea typeface="+mn-lt"/>
                <a:cs typeface="+mn-lt"/>
              </a:rPr>
              <a:t>A big thanks to all the parents who came to the coffee morning this week. It was lovely to meet you all to hear feedback and discuss ideas. Regrettably, I am having an operation on the 13</a:t>
            </a:r>
            <a:r>
              <a:rPr lang="en-US" sz="1300" baseline="30000">
                <a:ea typeface="+mn-lt"/>
                <a:cs typeface="+mn-lt"/>
              </a:rPr>
              <a:t>th</a:t>
            </a:r>
            <a:r>
              <a:rPr lang="en-US" sz="1300">
                <a:ea typeface="+mn-lt"/>
                <a:cs typeface="+mn-lt"/>
              </a:rPr>
              <a:t> May which will put me out of action for two weeks, however when I return after half term there will be more formal afterschool meetings where we will share with parents work so far this term and plans for September - date to be advertised soon. </a:t>
            </a:r>
          </a:p>
          <a:p>
            <a:endParaRPr lang="en-US" sz="1300">
              <a:ea typeface="+mn-lt"/>
              <a:cs typeface="+mn-lt"/>
            </a:endParaRPr>
          </a:p>
          <a:p>
            <a:r>
              <a:rPr lang="en-US" sz="1300">
                <a:ea typeface="+mn-lt"/>
                <a:cs typeface="+mn-lt"/>
              </a:rPr>
              <a:t>Sussex Learning Trust visited today to discuss  support and plans to improve the facilities in school, once plans are </a:t>
            </a:r>
            <a:r>
              <a:rPr lang="en-US" sz="1300" err="1">
                <a:ea typeface="+mn-lt"/>
                <a:cs typeface="+mn-lt"/>
              </a:rPr>
              <a:t>finalised</a:t>
            </a:r>
            <a:r>
              <a:rPr lang="en-US" sz="1300">
                <a:ea typeface="+mn-lt"/>
                <a:cs typeface="+mn-lt"/>
              </a:rPr>
              <a:t> these will be shared. Having never worked in a Trust before, the benefits and opportunities for development  are already very apparent and exciting. </a:t>
            </a:r>
          </a:p>
          <a:p>
            <a:endParaRPr lang="en-US" sz="1300">
              <a:ea typeface="+mn-lt"/>
              <a:cs typeface="+mn-lt"/>
            </a:endParaRPr>
          </a:p>
          <a:p>
            <a:r>
              <a:rPr lang="en-US" sz="1300">
                <a:ea typeface="+mn-lt"/>
                <a:cs typeface="+mn-lt"/>
              </a:rPr>
              <a:t>Before my operation, a priority is to formulate plans for wrap around care at Billingshurst so we can support our community and families. We will keep you informed of the journey and progress towards this and of course would welcome any comments. It has been interesting and useful to talk to parents about wrap around care on the gates and what is needed.</a:t>
            </a:r>
          </a:p>
          <a:p>
            <a:endParaRPr lang="en-US" sz="1300">
              <a:ea typeface="+mn-lt"/>
              <a:cs typeface="+mn-lt"/>
            </a:endParaRPr>
          </a:p>
          <a:p>
            <a:r>
              <a:rPr lang="en-US" sz="1300">
                <a:ea typeface="+mn-lt"/>
                <a:cs typeface="+mn-lt"/>
              </a:rPr>
              <a:t>Have a restful bank holiday  weekend and we will see you Tuesday.</a:t>
            </a:r>
          </a:p>
          <a:p>
            <a:endParaRPr lang="en-US" sz="1200">
              <a:latin typeface="Calibri"/>
              <a:ea typeface="Calibri"/>
              <a:cs typeface="Calibri"/>
            </a:endParaRPr>
          </a:p>
          <a:p>
            <a:r>
              <a:rPr lang="en-US" sz="1200" err="1">
                <a:latin typeface="Calibri"/>
                <a:ea typeface="Calibri"/>
                <a:cs typeface="Calibri"/>
              </a:rPr>
              <a:t>Ms</a:t>
            </a:r>
            <a:r>
              <a:rPr lang="en-US" sz="1200">
                <a:latin typeface="Calibri"/>
                <a:ea typeface="Calibri"/>
                <a:cs typeface="Calibri"/>
              </a:rPr>
              <a:t> Ley</a:t>
            </a:r>
          </a:p>
        </p:txBody>
      </p:sp>
      <p:sp>
        <p:nvSpPr>
          <p:cNvPr id="6" name="TextBox 5">
            <a:extLst>
              <a:ext uri="{FF2B5EF4-FFF2-40B4-BE49-F238E27FC236}">
                <a16:creationId xmlns:a16="http://schemas.microsoft.com/office/drawing/2014/main" id="{445BB84D-5DED-7131-6101-AA57200E4BD8}"/>
              </a:ext>
            </a:extLst>
          </p:cNvPr>
          <p:cNvSpPr txBox="1"/>
          <p:nvPr/>
        </p:nvSpPr>
        <p:spPr>
          <a:xfrm>
            <a:off x="1" y="1177895"/>
            <a:ext cx="6874985" cy="584775"/>
          </a:xfrm>
          <a:prstGeom prst="rect">
            <a:avLst/>
          </a:prstGeom>
          <a:solidFill>
            <a:schemeClr val="accent1"/>
          </a:solidFill>
        </p:spPr>
        <p:txBody>
          <a:bodyPr wrap="square" lIns="91440" tIns="45720" rIns="91440" bIns="45720" rtlCol="0" anchor="t">
            <a:spAutoFit/>
          </a:bodyPr>
          <a:lstStyle/>
          <a:p>
            <a:pPr algn="just"/>
            <a:r>
              <a:rPr lang="en-US" sz="2000" b="1">
                <a:solidFill>
                  <a:srgbClr val="FFF2CC"/>
                </a:solidFill>
                <a:latin typeface="Verdana"/>
                <a:ea typeface="Verdana"/>
                <a:cs typeface="Verdana" panose="020B0604030504040204" pitchFamily="34" charset="0"/>
              </a:rPr>
              <a:t>Newsletter</a:t>
            </a:r>
            <a:r>
              <a:rPr lang="en-US">
                <a:solidFill>
                  <a:schemeClr val="bg2"/>
                </a:solidFill>
                <a:latin typeface="Verdana"/>
                <a:ea typeface="Verdana"/>
                <a:cs typeface="Verdana" panose="020B0604030504040204" pitchFamily="34" charset="0"/>
              </a:rPr>
              <a:t>  3rd May</a:t>
            </a:r>
          </a:p>
          <a:p>
            <a:pPr algn="just"/>
            <a:r>
              <a:rPr lang="en-US" sz="1200" i="1">
                <a:solidFill>
                  <a:schemeClr val="accent6">
                    <a:lumMod val="60000"/>
                    <a:lumOff val="40000"/>
                  </a:schemeClr>
                </a:solidFill>
                <a:latin typeface="Verdana"/>
                <a:ea typeface="Verdana"/>
                <a:cs typeface="Verdana" panose="020B0604030504040204" pitchFamily="34" charset="0"/>
              </a:rPr>
              <a:t>Learning, growing and achieving excellence together</a:t>
            </a:r>
            <a:r>
              <a:rPr lang="en-US" sz="1200" i="1">
                <a:solidFill>
                  <a:schemeClr val="accent6">
                    <a:lumMod val="60000"/>
                    <a:lumOff val="40000"/>
                  </a:schemeClr>
                </a:solidFill>
              </a:rPr>
              <a:t>   </a:t>
            </a:r>
            <a:r>
              <a:rPr lang="en-US" sz="1200" i="1"/>
              <a:t>     </a:t>
            </a:r>
            <a:endParaRPr lang="en-US" i="1">
              <a:cs typeface="Calibri"/>
            </a:endParaRPr>
          </a:p>
        </p:txBody>
      </p:sp>
      <p:pic>
        <p:nvPicPr>
          <p:cNvPr id="8" name="Picture 7" descr="A young child writing on a book&#10;&#10;Description automatically generated">
            <a:extLst>
              <a:ext uri="{FF2B5EF4-FFF2-40B4-BE49-F238E27FC236}">
                <a16:creationId xmlns:a16="http://schemas.microsoft.com/office/drawing/2014/main" id="{8F236E2A-572B-E5D7-E1A4-B30271968DBD}"/>
              </a:ext>
            </a:extLst>
          </p:cNvPr>
          <p:cNvPicPr>
            <a:picLocks noChangeAspect="1"/>
          </p:cNvPicPr>
          <p:nvPr/>
        </p:nvPicPr>
        <p:blipFill>
          <a:blip r:embed="rId4"/>
          <a:stretch>
            <a:fillRect/>
          </a:stretch>
        </p:blipFill>
        <p:spPr>
          <a:xfrm>
            <a:off x="2493063" y="-9235"/>
            <a:ext cx="1134721" cy="1194600"/>
          </a:xfrm>
          <a:prstGeom prst="rect">
            <a:avLst/>
          </a:prstGeom>
        </p:spPr>
      </p:pic>
      <p:pic>
        <p:nvPicPr>
          <p:cNvPr id="9" name="Picture 8" descr="A group of children walking on a log&#10;&#10;Description automatically generated">
            <a:extLst>
              <a:ext uri="{FF2B5EF4-FFF2-40B4-BE49-F238E27FC236}">
                <a16:creationId xmlns:a16="http://schemas.microsoft.com/office/drawing/2014/main" id="{11EB5261-B27A-7BD3-63B3-72421FB0B092}"/>
              </a:ext>
            </a:extLst>
          </p:cNvPr>
          <p:cNvPicPr>
            <a:picLocks noChangeAspect="1"/>
          </p:cNvPicPr>
          <p:nvPr/>
        </p:nvPicPr>
        <p:blipFill>
          <a:blip r:embed="rId5"/>
          <a:stretch>
            <a:fillRect/>
          </a:stretch>
        </p:blipFill>
        <p:spPr>
          <a:xfrm>
            <a:off x="3602936" y="369"/>
            <a:ext cx="1921564" cy="1200241"/>
          </a:xfrm>
          <a:prstGeom prst="rect">
            <a:avLst/>
          </a:prstGeom>
        </p:spPr>
      </p:pic>
      <p:pic>
        <p:nvPicPr>
          <p:cNvPr id="10" name="Picture 9" descr="Two boys looking through magnifying glass&#10;&#10;Description automatically generated">
            <a:extLst>
              <a:ext uri="{FF2B5EF4-FFF2-40B4-BE49-F238E27FC236}">
                <a16:creationId xmlns:a16="http://schemas.microsoft.com/office/drawing/2014/main" id="{095CC7F4-C5D0-9D10-78AD-FE5B361C2A9A}"/>
              </a:ext>
            </a:extLst>
          </p:cNvPr>
          <p:cNvPicPr>
            <a:picLocks noChangeAspect="1"/>
          </p:cNvPicPr>
          <p:nvPr/>
        </p:nvPicPr>
        <p:blipFill>
          <a:blip r:embed="rId6"/>
          <a:stretch>
            <a:fillRect/>
          </a:stretch>
        </p:blipFill>
        <p:spPr>
          <a:xfrm>
            <a:off x="1085848" y="-13257"/>
            <a:ext cx="1407217" cy="1211201"/>
          </a:xfrm>
          <a:prstGeom prst="rect">
            <a:avLst/>
          </a:prstGeom>
        </p:spPr>
      </p:pic>
      <p:pic>
        <p:nvPicPr>
          <p:cNvPr id="12" name="Picture 11" descr="A group of children in a classroom&#10;&#10;Description automatically generated">
            <a:extLst>
              <a:ext uri="{FF2B5EF4-FFF2-40B4-BE49-F238E27FC236}">
                <a16:creationId xmlns:a16="http://schemas.microsoft.com/office/drawing/2014/main" id="{413DE30A-B64A-C5E4-CE16-12D8B2349344}"/>
              </a:ext>
            </a:extLst>
          </p:cNvPr>
          <p:cNvPicPr>
            <a:picLocks noChangeAspect="1"/>
          </p:cNvPicPr>
          <p:nvPr/>
        </p:nvPicPr>
        <p:blipFill>
          <a:blip r:embed="rId7"/>
          <a:stretch>
            <a:fillRect/>
          </a:stretch>
        </p:blipFill>
        <p:spPr>
          <a:xfrm>
            <a:off x="5499653" y="5689"/>
            <a:ext cx="1391479" cy="1173036"/>
          </a:xfrm>
          <a:prstGeom prst="rect">
            <a:avLst/>
          </a:prstGeom>
        </p:spPr>
      </p:pic>
      <p:pic>
        <p:nvPicPr>
          <p:cNvPr id="14" name="Picture 13">
            <a:extLst>
              <a:ext uri="{FF2B5EF4-FFF2-40B4-BE49-F238E27FC236}">
                <a16:creationId xmlns:a16="http://schemas.microsoft.com/office/drawing/2014/main" id="{29BC2355-6863-AC74-406B-9CEC4BCF9B7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239070" y="8706444"/>
            <a:ext cx="1490044" cy="1199556"/>
          </a:xfrm>
          <a:prstGeom prst="rect">
            <a:avLst/>
          </a:prstGeom>
        </p:spPr>
      </p:pic>
      <p:pic>
        <p:nvPicPr>
          <p:cNvPr id="15" name="Picture 14">
            <a:extLst>
              <a:ext uri="{FF2B5EF4-FFF2-40B4-BE49-F238E27FC236}">
                <a16:creationId xmlns:a16="http://schemas.microsoft.com/office/drawing/2014/main" id="{944E8FC5-84FF-05F9-E741-7E96D4C6F9E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1675" y="8713446"/>
            <a:ext cx="1436056" cy="1193061"/>
          </a:xfrm>
          <a:prstGeom prst="rect">
            <a:avLst/>
          </a:prstGeom>
        </p:spPr>
      </p:pic>
      <p:pic>
        <p:nvPicPr>
          <p:cNvPr id="18" name="Picture 17">
            <a:extLst>
              <a:ext uri="{FF2B5EF4-FFF2-40B4-BE49-F238E27FC236}">
                <a16:creationId xmlns:a16="http://schemas.microsoft.com/office/drawing/2014/main" id="{66EFE39A-3EE4-8E73-348B-916D727DD18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352811" y="8713446"/>
            <a:ext cx="922160" cy="1206934"/>
          </a:xfrm>
          <a:prstGeom prst="rect">
            <a:avLst/>
          </a:prstGeom>
        </p:spPr>
      </p:pic>
      <p:sp>
        <p:nvSpPr>
          <p:cNvPr id="11" name="TextBox 2">
            <a:extLst>
              <a:ext uri="{FF2B5EF4-FFF2-40B4-BE49-F238E27FC236}">
                <a16:creationId xmlns:a16="http://schemas.microsoft.com/office/drawing/2014/main" id="{F5271B25-0AC7-AC6B-DE73-38EECE3BD8A0}"/>
              </a:ext>
            </a:extLst>
          </p:cNvPr>
          <p:cNvSpPr txBox="1"/>
          <p:nvPr/>
        </p:nvSpPr>
        <p:spPr>
          <a:xfrm>
            <a:off x="124723" y="7002970"/>
            <a:ext cx="4943123" cy="1569660"/>
          </a:xfrm>
          <a:custGeom>
            <a:avLst/>
            <a:gdLst>
              <a:gd name="connsiteX0" fmla="*/ 0 w 6661616"/>
              <a:gd name="connsiteY0" fmla="*/ 0 h 3477875"/>
              <a:gd name="connsiteX1" fmla="*/ 621751 w 6661616"/>
              <a:gd name="connsiteY1" fmla="*/ 0 h 3477875"/>
              <a:gd name="connsiteX2" fmla="*/ 977037 w 6661616"/>
              <a:gd name="connsiteY2" fmla="*/ 0 h 3477875"/>
              <a:gd name="connsiteX3" fmla="*/ 1398939 w 6661616"/>
              <a:gd name="connsiteY3" fmla="*/ 0 h 3477875"/>
              <a:gd name="connsiteX4" fmla="*/ 2020690 w 6661616"/>
              <a:gd name="connsiteY4" fmla="*/ 0 h 3477875"/>
              <a:gd name="connsiteX5" fmla="*/ 2575825 w 6661616"/>
              <a:gd name="connsiteY5" fmla="*/ 0 h 3477875"/>
              <a:gd name="connsiteX6" fmla="*/ 3064343 w 6661616"/>
              <a:gd name="connsiteY6" fmla="*/ 0 h 3477875"/>
              <a:gd name="connsiteX7" fmla="*/ 3619478 w 6661616"/>
              <a:gd name="connsiteY7" fmla="*/ 0 h 3477875"/>
              <a:gd name="connsiteX8" fmla="*/ 4307845 w 6661616"/>
              <a:gd name="connsiteY8" fmla="*/ 0 h 3477875"/>
              <a:gd name="connsiteX9" fmla="*/ 4729747 w 6661616"/>
              <a:gd name="connsiteY9" fmla="*/ 0 h 3477875"/>
              <a:gd name="connsiteX10" fmla="*/ 5085034 w 6661616"/>
              <a:gd name="connsiteY10" fmla="*/ 0 h 3477875"/>
              <a:gd name="connsiteX11" fmla="*/ 5573552 w 6661616"/>
              <a:gd name="connsiteY11" fmla="*/ 0 h 3477875"/>
              <a:gd name="connsiteX12" fmla="*/ 6128687 w 6661616"/>
              <a:gd name="connsiteY12" fmla="*/ 0 h 3477875"/>
              <a:gd name="connsiteX13" fmla="*/ 6661616 w 6661616"/>
              <a:gd name="connsiteY13" fmla="*/ 0 h 3477875"/>
              <a:gd name="connsiteX14" fmla="*/ 6661616 w 6661616"/>
              <a:gd name="connsiteY14" fmla="*/ 510088 h 3477875"/>
              <a:gd name="connsiteX15" fmla="*/ 6661616 w 6661616"/>
              <a:gd name="connsiteY15" fmla="*/ 1124513 h 3477875"/>
              <a:gd name="connsiteX16" fmla="*/ 6661616 w 6661616"/>
              <a:gd name="connsiteY16" fmla="*/ 1634601 h 3477875"/>
              <a:gd name="connsiteX17" fmla="*/ 6661616 w 6661616"/>
              <a:gd name="connsiteY17" fmla="*/ 2249026 h 3477875"/>
              <a:gd name="connsiteX18" fmla="*/ 6661616 w 6661616"/>
              <a:gd name="connsiteY18" fmla="*/ 2898229 h 3477875"/>
              <a:gd name="connsiteX19" fmla="*/ 6661616 w 6661616"/>
              <a:gd name="connsiteY19" fmla="*/ 3477875 h 3477875"/>
              <a:gd name="connsiteX20" fmla="*/ 6173097 w 6661616"/>
              <a:gd name="connsiteY20" fmla="*/ 3477875 h 3477875"/>
              <a:gd name="connsiteX21" fmla="*/ 5484731 w 6661616"/>
              <a:gd name="connsiteY21" fmla="*/ 3477875 h 3477875"/>
              <a:gd name="connsiteX22" fmla="*/ 4796364 w 6661616"/>
              <a:gd name="connsiteY22" fmla="*/ 3477875 h 3477875"/>
              <a:gd name="connsiteX23" fmla="*/ 4107997 w 6661616"/>
              <a:gd name="connsiteY23" fmla="*/ 3477875 h 3477875"/>
              <a:gd name="connsiteX24" fmla="*/ 3619478 w 6661616"/>
              <a:gd name="connsiteY24" fmla="*/ 3477875 h 3477875"/>
              <a:gd name="connsiteX25" fmla="*/ 2931111 w 6661616"/>
              <a:gd name="connsiteY25" fmla="*/ 3477875 h 3477875"/>
              <a:gd name="connsiteX26" fmla="*/ 2375976 w 6661616"/>
              <a:gd name="connsiteY26" fmla="*/ 3477875 h 3477875"/>
              <a:gd name="connsiteX27" fmla="*/ 1820842 w 6661616"/>
              <a:gd name="connsiteY27" fmla="*/ 3477875 h 3477875"/>
              <a:gd name="connsiteX28" fmla="*/ 1398939 w 6661616"/>
              <a:gd name="connsiteY28" fmla="*/ 3477875 h 3477875"/>
              <a:gd name="connsiteX29" fmla="*/ 710572 w 6661616"/>
              <a:gd name="connsiteY29" fmla="*/ 3477875 h 3477875"/>
              <a:gd name="connsiteX30" fmla="*/ 0 w 6661616"/>
              <a:gd name="connsiteY30" fmla="*/ 3477875 h 3477875"/>
              <a:gd name="connsiteX31" fmla="*/ 0 w 6661616"/>
              <a:gd name="connsiteY31" fmla="*/ 2967787 h 3477875"/>
              <a:gd name="connsiteX32" fmla="*/ 0 w 6661616"/>
              <a:gd name="connsiteY32" fmla="*/ 2353362 h 3477875"/>
              <a:gd name="connsiteX33" fmla="*/ 0 w 6661616"/>
              <a:gd name="connsiteY33" fmla="*/ 1878053 h 3477875"/>
              <a:gd name="connsiteX34" fmla="*/ 0 w 6661616"/>
              <a:gd name="connsiteY34" fmla="*/ 1333185 h 3477875"/>
              <a:gd name="connsiteX35" fmla="*/ 0 w 6661616"/>
              <a:gd name="connsiteY35" fmla="*/ 823097 h 3477875"/>
              <a:gd name="connsiteX36" fmla="*/ 0 w 6661616"/>
              <a:gd name="connsiteY36" fmla="*/ 0 h 347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61616" h="3477875" extrusionOk="0">
                <a:moveTo>
                  <a:pt x="0" y="0"/>
                </a:moveTo>
                <a:cubicBezTo>
                  <a:pt x="204256" y="-21008"/>
                  <a:pt x="337516" y="58225"/>
                  <a:pt x="621751" y="0"/>
                </a:cubicBezTo>
                <a:cubicBezTo>
                  <a:pt x="905986" y="-58225"/>
                  <a:pt x="813922" y="2050"/>
                  <a:pt x="977037" y="0"/>
                </a:cubicBezTo>
                <a:cubicBezTo>
                  <a:pt x="1140152" y="-2050"/>
                  <a:pt x="1191646" y="19040"/>
                  <a:pt x="1398939" y="0"/>
                </a:cubicBezTo>
                <a:cubicBezTo>
                  <a:pt x="1606232" y="-19040"/>
                  <a:pt x="1741716" y="53025"/>
                  <a:pt x="2020690" y="0"/>
                </a:cubicBezTo>
                <a:cubicBezTo>
                  <a:pt x="2299664" y="-53025"/>
                  <a:pt x="2363534" y="933"/>
                  <a:pt x="2575825" y="0"/>
                </a:cubicBezTo>
                <a:cubicBezTo>
                  <a:pt x="2788117" y="-933"/>
                  <a:pt x="2867526" y="43437"/>
                  <a:pt x="3064343" y="0"/>
                </a:cubicBezTo>
                <a:cubicBezTo>
                  <a:pt x="3261160" y="-43437"/>
                  <a:pt x="3362123" y="2314"/>
                  <a:pt x="3619478" y="0"/>
                </a:cubicBezTo>
                <a:cubicBezTo>
                  <a:pt x="3876833" y="-2314"/>
                  <a:pt x="4075808" y="10434"/>
                  <a:pt x="4307845" y="0"/>
                </a:cubicBezTo>
                <a:cubicBezTo>
                  <a:pt x="4539882" y="-10434"/>
                  <a:pt x="4559747" y="20149"/>
                  <a:pt x="4729747" y="0"/>
                </a:cubicBezTo>
                <a:cubicBezTo>
                  <a:pt x="4899747" y="-20149"/>
                  <a:pt x="4967359" y="18302"/>
                  <a:pt x="5085034" y="0"/>
                </a:cubicBezTo>
                <a:cubicBezTo>
                  <a:pt x="5202709" y="-18302"/>
                  <a:pt x="5334724" y="55405"/>
                  <a:pt x="5573552" y="0"/>
                </a:cubicBezTo>
                <a:cubicBezTo>
                  <a:pt x="5812380" y="-55405"/>
                  <a:pt x="5882424" y="32063"/>
                  <a:pt x="6128687" y="0"/>
                </a:cubicBezTo>
                <a:cubicBezTo>
                  <a:pt x="6374951" y="-32063"/>
                  <a:pt x="6467683" y="60878"/>
                  <a:pt x="6661616" y="0"/>
                </a:cubicBezTo>
                <a:cubicBezTo>
                  <a:pt x="6689550" y="251728"/>
                  <a:pt x="6657948" y="264890"/>
                  <a:pt x="6661616" y="510088"/>
                </a:cubicBezTo>
                <a:cubicBezTo>
                  <a:pt x="6665284" y="755286"/>
                  <a:pt x="6635772" y="894291"/>
                  <a:pt x="6661616" y="1124513"/>
                </a:cubicBezTo>
                <a:cubicBezTo>
                  <a:pt x="6687460" y="1354736"/>
                  <a:pt x="6612242" y="1478425"/>
                  <a:pt x="6661616" y="1634601"/>
                </a:cubicBezTo>
                <a:cubicBezTo>
                  <a:pt x="6710990" y="1790777"/>
                  <a:pt x="6617359" y="1976335"/>
                  <a:pt x="6661616" y="2249026"/>
                </a:cubicBezTo>
                <a:cubicBezTo>
                  <a:pt x="6705873" y="2521718"/>
                  <a:pt x="6646656" y="2719636"/>
                  <a:pt x="6661616" y="2898229"/>
                </a:cubicBezTo>
                <a:cubicBezTo>
                  <a:pt x="6676576" y="3076822"/>
                  <a:pt x="6656814" y="3320675"/>
                  <a:pt x="6661616" y="3477875"/>
                </a:cubicBezTo>
                <a:cubicBezTo>
                  <a:pt x="6429479" y="3527156"/>
                  <a:pt x="6395173" y="3468761"/>
                  <a:pt x="6173097" y="3477875"/>
                </a:cubicBezTo>
                <a:cubicBezTo>
                  <a:pt x="5951021" y="3486989"/>
                  <a:pt x="5715048" y="3435389"/>
                  <a:pt x="5484731" y="3477875"/>
                </a:cubicBezTo>
                <a:cubicBezTo>
                  <a:pt x="5254414" y="3520361"/>
                  <a:pt x="5053049" y="3469303"/>
                  <a:pt x="4796364" y="3477875"/>
                </a:cubicBezTo>
                <a:cubicBezTo>
                  <a:pt x="4539679" y="3486447"/>
                  <a:pt x="4303579" y="3449246"/>
                  <a:pt x="4107997" y="3477875"/>
                </a:cubicBezTo>
                <a:cubicBezTo>
                  <a:pt x="3912415" y="3506504"/>
                  <a:pt x="3718844" y="3419345"/>
                  <a:pt x="3619478" y="3477875"/>
                </a:cubicBezTo>
                <a:cubicBezTo>
                  <a:pt x="3520112" y="3536405"/>
                  <a:pt x="3174777" y="3445233"/>
                  <a:pt x="2931111" y="3477875"/>
                </a:cubicBezTo>
                <a:cubicBezTo>
                  <a:pt x="2687445" y="3510517"/>
                  <a:pt x="2537376" y="3456589"/>
                  <a:pt x="2375976" y="3477875"/>
                </a:cubicBezTo>
                <a:cubicBezTo>
                  <a:pt x="2214577" y="3499161"/>
                  <a:pt x="1945497" y="3473038"/>
                  <a:pt x="1820842" y="3477875"/>
                </a:cubicBezTo>
                <a:cubicBezTo>
                  <a:pt x="1696187" y="3482712"/>
                  <a:pt x="1566676" y="3459418"/>
                  <a:pt x="1398939" y="3477875"/>
                </a:cubicBezTo>
                <a:cubicBezTo>
                  <a:pt x="1231202" y="3496332"/>
                  <a:pt x="985609" y="3447608"/>
                  <a:pt x="710572" y="3477875"/>
                </a:cubicBezTo>
                <a:cubicBezTo>
                  <a:pt x="435535" y="3508142"/>
                  <a:pt x="276365" y="3409306"/>
                  <a:pt x="0" y="3477875"/>
                </a:cubicBezTo>
                <a:cubicBezTo>
                  <a:pt x="-32120" y="3260648"/>
                  <a:pt x="50555" y="3080333"/>
                  <a:pt x="0" y="2967787"/>
                </a:cubicBezTo>
                <a:cubicBezTo>
                  <a:pt x="-50555" y="2855241"/>
                  <a:pt x="29276" y="2540837"/>
                  <a:pt x="0" y="2353362"/>
                </a:cubicBezTo>
                <a:cubicBezTo>
                  <a:pt x="-29276" y="2165887"/>
                  <a:pt x="18869" y="2034117"/>
                  <a:pt x="0" y="1878053"/>
                </a:cubicBezTo>
                <a:cubicBezTo>
                  <a:pt x="-18869" y="1721989"/>
                  <a:pt x="15654" y="1470725"/>
                  <a:pt x="0" y="1333185"/>
                </a:cubicBezTo>
                <a:cubicBezTo>
                  <a:pt x="-15654" y="1195645"/>
                  <a:pt x="34346" y="998361"/>
                  <a:pt x="0" y="823097"/>
                </a:cubicBezTo>
                <a:cubicBezTo>
                  <a:pt x="-34346" y="647833"/>
                  <a:pt x="5452" y="325595"/>
                  <a:pt x="0" y="0"/>
                </a:cubicBezTo>
                <a:close/>
              </a:path>
            </a:pathLst>
          </a:custGeom>
          <a:noFill/>
          <a:ln>
            <a:solidFill>
              <a:srgbClr val="00B050"/>
            </a:solidFill>
          </a:ln>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latin typeface="Comic Sans MS"/>
                <a:cs typeface="Calibri"/>
              </a:rPr>
              <a:t>Year 1</a:t>
            </a:r>
            <a:endParaRPr lang="en-US" sz="1200" b="1">
              <a:latin typeface="Comic Sans MS"/>
              <a:ea typeface="Calibri"/>
              <a:cs typeface="Calibri"/>
            </a:endParaRPr>
          </a:p>
          <a:p>
            <a:r>
              <a:rPr lang="en-US" sz="1200" b="1">
                <a:latin typeface="Comic Sans MS"/>
                <a:cs typeface="Calibri"/>
              </a:rPr>
              <a:t>In Design and Technology recently, the children have been building their own cars. We've been sawing dowels, measuring with rulers, using a hot glue gun to stick parts together and also hammering nails in too! What fabulous skills the children were able to </a:t>
            </a:r>
            <a:r>
              <a:rPr lang="en-US" sz="1200" b="1" err="1">
                <a:latin typeface="Comic Sans MS"/>
                <a:cs typeface="Calibri"/>
              </a:rPr>
              <a:t>practise</a:t>
            </a:r>
            <a:r>
              <a:rPr lang="en-US" sz="1200" b="1">
                <a:latin typeface="Comic Sans MS"/>
                <a:cs typeface="Calibri"/>
              </a:rPr>
              <a:t> with real equipment and they were so interested too! We are very proud of how careful they were and thoughtful in taking turns. Well done!</a:t>
            </a:r>
          </a:p>
        </p:txBody>
      </p:sp>
      <p:pic>
        <p:nvPicPr>
          <p:cNvPr id="3" name="Picture 2" descr="A child and child holding a hammer and a ruler&#10;&#10;Description automatically generated">
            <a:extLst>
              <a:ext uri="{FF2B5EF4-FFF2-40B4-BE49-F238E27FC236}">
                <a16:creationId xmlns:a16="http://schemas.microsoft.com/office/drawing/2014/main" id="{229C3726-4981-7E5F-528A-C35551C2BBBE}"/>
              </a:ext>
            </a:extLst>
          </p:cNvPr>
          <p:cNvPicPr>
            <a:picLocks noChangeAspect="1"/>
          </p:cNvPicPr>
          <p:nvPr/>
        </p:nvPicPr>
        <p:blipFill>
          <a:blip r:embed="rId11"/>
          <a:stretch>
            <a:fillRect/>
          </a:stretch>
        </p:blipFill>
        <p:spPr>
          <a:xfrm rot="5400000">
            <a:off x="43079" y="6067558"/>
            <a:ext cx="935993" cy="810064"/>
          </a:xfrm>
          <a:prstGeom prst="rect">
            <a:avLst/>
          </a:prstGeom>
        </p:spPr>
      </p:pic>
      <p:pic>
        <p:nvPicPr>
          <p:cNvPr id="19" name="Picture 18">
            <a:extLst>
              <a:ext uri="{FF2B5EF4-FFF2-40B4-BE49-F238E27FC236}">
                <a16:creationId xmlns:a16="http://schemas.microsoft.com/office/drawing/2014/main" id="{C5D85659-E862-2962-9CEC-AFCCE53FE5FF}"/>
              </a:ext>
            </a:extLst>
          </p:cNvPr>
          <p:cNvPicPr>
            <a:picLocks noChangeAspect="1"/>
          </p:cNvPicPr>
          <p:nvPr/>
        </p:nvPicPr>
        <p:blipFill>
          <a:blip r:embed="rId12"/>
          <a:stretch>
            <a:fillRect/>
          </a:stretch>
        </p:blipFill>
        <p:spPr>
          <a:xfrm rot="5400000">
            <a:off x="840804" y="6074993"/>
            <a:ext cx="937297" cy="796226"/>
          </a:xfrm>
          <a:prstGeom prst="rect">
            <a:avLst/>
          </a:prstGeom>
        </p:spPr>
      </p:pic>
      <p:pic>
        <p:nvPicPr>
          <p:cNvPr id="20" name="Picture 19" descr="A child and a child in a classroom&#10;&#10;Description automatically generated">
            <a:extLst>
              <a:ext uri="{FF2B5EF4-FFF2-40B4-BE49-F238E27FC236}">
                <a16:creationId xmlns:a16="http://schemas.microsoft.com/office/drawing/2014/main" id="{7622743F-6AEE-4072-B3A1-6E9AFAD4C060}"/>
              </a:ext>
            </a:extLst>
          </p:cNvPr>
          <p:cNvPicPr>
            <a:picLocks noChangeAspect="1"/>
          </p:cNvPicPr>
          <p:nvPr/>
        </p:nvPicPr>
        <p:blipFill>
          <a:blip r:embed="rId13"/>
          <a:stretch>
            <a:fillRect/>
          </a:stretch>
        </p:blipFill>
        <p:spPr>
          <a:xfrm rot="5400000">
            <a:off x="1610809" y="6085708"/>
            <a:ext cx="940855" cy="778348"/>
          </a:xfrm>
          <a:prstGeom prst="rect">
            <a:avLst/>
          </a:prstGeom>
        </p:spPr>
      </p:pic>
      <p:pic>
        <p:nvPicPr>
          <p:cNvPr id="21" name="Picture 20" descr="A child using a hacksaw to cut a piece of wood&#10;&#10;Description automatically generated">
            <a:extLst>
              <a:ext uri="{FF2B5EF4-FFF2-40B4-BE49-F238E27FC236}">
                <a16:creationId xmlns:a16="http://schemas.microsoft.com/office/drawing/2014/main" id="{1EA29908-84A0-C9DD-7537-CC8797011875}"/>
              </a:ext>
            </a:extLst>
          </p:cNvPr>
          <p:cNvPicPr>
            <a:picLocks noChangeAspect="1"/>
          </p:cNvPicPr>
          <p:nvPr/>
        </p:nvPicPr>
        <p:blipFill>
          <a:blip r:embed="rId14"/>
          <a:stretch>
            <a:fillRect/>
          </a:stretch>
        </p:blipFill>
        <p:spPr>
          <a:xfrm rot="5400000">
            <a:off x="4648341" y="6479246"/>
            <a:ext cx="2361388" cy="1705059"/>
          </a:xfrm>
          <a:prstGeom prst="rect">
            <a:avLst/>
          </a:prstGeom>
        </p:spPr>
      </p:pic>
      <p:grpSp>
        <p:nvGrpSpPr>
          <p:cNvPr id="22" name="Group 21">
            <a:extLst>
              <a:ext uri="{FF2B5EF4-FFF2-40B4-BE49-F238E27FC236}">
                <a16:creationId xmlns:a16="http://schemas.microsoft.com/office/drawing/2014/main" id="{0312FB11-8CF0-4826-1405-B998A4D85910}"/>
              </a:ext>
            </a:extLst>
          </p:cNvPr>
          <p:cNvGrpSpPr/>
          <p:nvPr/>
        </p:nvGrpSpPr>
        <p:grpSpPr>
          <a:xfrm>
            <a:off x="3898827" y="8513201"/>
            <a:ext cx="2934458" cy="1723012"/>
            <a:chOff x="4760742" y="8647224"/>
            <a:chExt cx="2063435" cy="1439541"/>
          </a:xfrm>
        </p:grpSpPr>
        <p:sp>
          <p:nvSpPr>
            <p:cNvPr id="23" name="Oval 22">
              <a:extLst>
                <a:ext uri="{FF2B5EF4-FFF2-40B4-BE49-F238E27FC236}">
                  <a16:creationId xmlns:a16="http://schemas.microsoft.com/office/drawing/2014/main" id="{1BBF3494-9C13-D27A-BDD6-1C20FDC9943B}"/>
                </a:ext>
              </a:extLst>
            </p:cNvPr>
            <p:cNvSpPr/>
            <p:nvPr/>
          </p:nvSpPr>
          <p:spPr>
            <a:xfrm rot="21120000">
              <a:off x="4760742" y="8647224"/>
              <a:ext cx="2045051" cy="1130294"/>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p>
          </p:txBody>
        </p:sp>
        <p:sp>
          <p:nvSpPr>
            <p:cNvPr id="24" name="TextBox 3">
              <a:extLst>
                <a:ext uri="{FF2B5EF4-FFF2-40B4-BE49-F238E27FC236}">
                  <a16:creationId xmlns:a16="http://schemas.microsoft.com/office/drawing/2014/main" id="{7B020085-391E-1FFF-9EE6-8D954490F20A}"/>
                </a:ext>
              </a:extLst>
            </p:cNvPr>
            <p:cNvSpPr txBox="1"/>
            <p:nvPr/>
          </p:nvSpPr>
          <p:spPr>
            <a:xfrm rot="21120000">
              <a:off x="4837537" y="8782668"/>
              <a:ext cx="1986640" cy="13040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b="1">
                  <a:ea typeface="Calibri"/>
                  <a:cs typeface="Calibri"/>
                </a:rPr>
                <a:t>Reminder for Year 6: </a:t>
              </a:r>
              <a:br>
                <a:rPr lang="en-US" sz="1600" b="1">
                  <a:ea typeface="Calibri"/>
                  <a:cs typeface="Calibri"/>
                </a:rPr>
              </a:br>
              <a:r>
                <a:rPr lang="en-US" sz="1600" b="1">
                  <a:ea typeface="Calibri"/>
                  <a:cs typeface="Calibri"/>
                </a:rPr>
                <a:t>Please sign up for the free SATs breakfast club by Monday 6th May!</a:t>
              </a:r>
              <a:r>
                <a:rPr lang="en-US" sz="1600">
                  <a:ea typeface="Calibri"/>
                  <a:cs typeface="Calibri"/>
                </a:rPr>
                <a:t> </a:t>
              </a:r>
              <a:endParaRPr lang="en-US" sz="1600"/>
            </a:p>
            <a:p>
              <a:endParaRPr lang="en-US" sz="1400">
                <a:ea typeface="Calibri"/>
                <a:cs typeface="Calibri"/>
              </a:endParaRPr>
            </a:p>
            <a:p>
              <a:endParaRPr lang="en-US" sz="1400">
                <a:ea typeface="Calibri"/>
                <a:cs typeface="Calibri"/>
              </a:endParaRPr>
            </a:p>
          </p:txBody>
        </p:sp>
      </p:grpSp>
    </p:spTree>
    <p:extLst>
      <p:ext uri="{BB962C8B-B14F-4D97-AF65-F5344CB8AC3E}">
        <p14:creationId xmlns:p14="http://schemas.microsoft.com/office/powerpoint/2010/main" val="3056494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25C418-8CD6-22D0-2C69-886D55A2728C}"/>
              </a:ext>
            </a:extLst>
          </p:cNvPr>
          <p:cNvSpPr txBox="1"/>
          <p:nvPr/>
        </p:nvSpPr>
        <p:spPr>
          <a:xfrm>
            <a:off x="777" y="4833"/>
            <a:ext cx="4255370" cy="3046988"/>
          </a:xfrm>
          <a:custGeom>
            <a:avLst/>
            <a:gdLst>
              <a:gd name="connsiteX0" fmla="*/ 0 w 6661616"/>
              <a:gd name="connsiteY0" fmla="*/ 0 h 3477875"/>
              <a:gd name="connsiteX1" fmla="*/ 621751 w 6661616"/>
              <a:gd name="connsiteY1" fmla="*/ 0 h 3477875"/>
              <a:gd name="connsiteX2" fmla="*/ 977037 w 6661616"/>
              <a:gd name="connsiteY2" fmla="*/ 0 h 3477875"/>
              <a:gd name="connsiteX3" fmla="*/ 1398939 w 6661616"/>
              <a:gd name="connsiteY3" fmla="*/ 0 h 3477875"/>
              <a:gd name="connsiteX4" fmla="*/ 2020690 w 6661616"/>
              <a:gd name="connsiteY4" fmla="*/ 0 h 3477875"/>
              <a:gd name="connsiteX5" fmla="*/ 2575825 w 6661616"/>
              <a:gd name="connsiteY5" fmla="*/ 0 h 3477875"/>
              <a:gd name="connsiteX6" fmla="*/ 3064343 w 6661616"/>
              <a:gd name="connsiteY6" fmla="*/ 0 h 3477875"/>
              <a:gd name="connsiteX7" fmla="*/ 3619478 w 6661616"/>
              <a:gd name="connsiteY7" fmla="*/ 0 h 3477875"/>
              <a:gd name="connsiteX8" fmla="*/ 4307845 w 6661616"/>
              <a:gd name="connsiteY8" fmla="*/ 0 h 3477875"/>
              <a:gd name="connsiteX9" fmla="*/ 4729747 w 6661616"/>
              <a:gd name="connsiteY9" fmla="*/ 0 h 3477875"/>
              <a:gd name="connsiteX10" fmla="*/ 5085034 w 6661616"/>
              <a:gd name="connsiteY10" fmla="*/ 0 h 3477875"/>
              <a:gd name="connsiteX11" fmla="*/ 5573552 w 6661616"/>
              <a:gd name="connsiteY11" fmla="*/ 0 h 3477875"/>
              <a:gd name="connsiteX12" fmla="*/ 6128687 w 6661616"/>
              <a:gd name="connsiteY12" fmla="*/ 0 h 3477875"/>
              <a:gd name="connsiteX13" fmla="*/ 6661616 w 6661616"/>
              <a:gd name="connsiteY13" fmla="*/ 0 h 3477875"/>
              <a:gd name="connsiteX14" fmla="*/ 6661616 w 6661616"/>
              <a:gd name="connsiteY14" fmla="*/ 510088 h 3477875"/>
              <a:gd name="connsiteX15" fmla="*/ 6661616 w 6661616"/>
              <a:gd name="connsiteY15" fmla="*/ 1124513 h 3477875"/>
              <a:gd name="connsiteX16" fmla="*/ 6661616 w 6661616"/>
              <a:gd name="connsiteY16" fmla="*/ 1634601 h 3477875"/>
              <a:gd name="connsiteX17" fmla="*/ 6661616 w 6661616"/>
              <a:gd name="connsiteY17" fmla="*/ 2249026 h 3477875"/>
              <a:gd name="connsiteX18" fmla="*/ 6661616 w 6661616"/>
              <a:gd name="connsiteY18" fmla="*/ 2898229 h 3477875"/>
              <a:gd name="connsiteX19" fmla="*/ 6661616 w 6661616"/>
              <a:gd name="connsiteY19" fmla="*/ 3477875 h 3477875"/>
              <a:gd name="connsiteX20" fmla="*/ 6173097 w 6661616"/>
              <a:gd name="connsiteY20" fmla="*/ 3477875 h 3477875"/>
              <a:gd name="connsiteX21" fmla="*/ 5484731 w 6661616"/>
              <a:gd name="connsiteY21" fmla="*/ 3477875 h 3477875"/>
              <a:gd name="connsiteX22" fmla="*/ 4796364 w 6661616"/>
              <a:gd name="connsiteY22" fmla="*/ 3477875 h 3477875"/>
              <a:gd name="connsiteX23" fmla="*/ 4107997 w 6661616"/>
              <a:gd name="connsiteY23" fmla="*/ 3477875 h 3477875"/>
              <a:gd name="connsiteX24" fmla="*/ 3619478 w 6661616"/>
              <a:gd name="connsiteY24" fmla="*/ 3477875 h 3477875"/>
              <a:gd name="connsiteX25" fmla="*/ 2931111 w 6661616"/>
              <a:gd name="connsiteY25" fmla="*/ 3477875 h 3477875"/>
              <a:gd name="connsiteX26" fmla="*/ 2375976 w 6661616"/>
              <a:gd name="connsiteY26" fmla="*/ 3477875 h 3477875"/>
              <a:gd name="connsiteX27" fmla="*/ 1820842 w 6661616"/>
              <a:gd name="connsiteY27" fmla="*/ 3477875 h 3477875"/>
              <a:gd name="connsiteX28" fmla="*/ 1398939 w 6661616"/>
              <a:gd name="connsiteY28" fmla="*/ 3477875 h 3477875"/>
              <a:gd name="connsiteX29" fmla="*/ 710572 w 6661616"/>
              <a:gd name="connsiteY29" fmla="*/ 3477875 h 3477875"/>
              <a:gd name="connsiteX30" fmla="*/ 0 w 6661616"/>
              <a:gd name="connsiteY30" fmla="*/ 3477875 h 3477875"/>
              <a:gd name="connsiteX31" fmla="*/ 0 w 6661616"/>
              <a:gd name="connsiteY31" fmla="*/ 2967787 h 3477875"/>
              <a:gd name="connsiteX32" fmla="*/ 0 w 6661616"/>
              <a:gd name="connsiteY32" fmla="*/ 2353362 h 3477875"/>
              <a:gd name="connsiteX33" fmla="*/ 0 w 6661616"/>
              <a:gd name="connsiteY33" fmla="*/ 1878053 h 3477875"/>
              <a:gd name="connsiteX34" fmla="*/ 0 w 6661616"/>
              <a:gd name="connsiteY34" fmla="*/ 1333185 h 3477875"/>
              <a:gd name="connsiteX35" fmla="*/ 0 w 6661616"/>
              <a:gd name="connsiteY35" fmla="*/ 823097 h 3477875"/>
              <a:gd name="connsiteX36" fmla="*/ 0 w 6661616"/>
              <a:gd name="connsiteY36" fmla="*/ 0 h 347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61616" h="3477875" extrusionOk="0">
                <a:moveTo>
                  <a:pt x="0" y="0"/>
                </a:moveTo>
                <a:cubicBezTo>
                  <a:pt x="204256" y="-21008"/>
                  <a:pt x="337516" y="58225"/>
                  <a:pt x="621751" y="0"/>
                </a:cubicBezTo>
                <a:cubicBezTo>
                  <a:pt x="905986" y="-58225"/>
                  <a:pt x="813922" y="2050"/>
                  <a:pt x="977037" y="0"/>
                </a:cubicBezTo>
                <a:cubicBezTo>
                  <a:pt x="1140152" y="-2050"/>
                  <a:pt x="1191646" y="19040"/>
                  <a:pt x="1398939" y="0"/>
                </a:cubicBezTo>
                <a:cubicBezTo>
                  <a:pt x="1606232" y="-19040"/>
                  <a:pt x="1741716" y="53025"/>
                  <a:pt x="2020690" y="0"/>
                </a:cubicBezTo>
                <a:cubicBezTo>
                  <a:pt x="2299664" y="-53025"/>
                  <a:pt x="2363534" y="933"/>
                  <a:pt x="2575825" y="0"/>
                </a:cubicBezTo>
                <a:cubicBezTo>
                  <a:pt x="2788117" y="-933"/>
                  <a:pt x="2867526" y="43437"/>
                  <a:pt x="3064343" y="0"/>
                </a:cubicBezTo>
                <a:cubicBezTo>
                  <a:pt x="3261160" y="-43437"/>
                  <a:pt x="3362123" y="2314"/>
                  <a:pt x="3619478" y="0"/>
                </a:cubicBezTo>
                <a:cubicBezTo>
                  <a:pt x="3876833" y="-2314"/>
                  <a:pt x="4075808" y="10434"/>
                  <a:pt x="4307845" y="0"/>
                </a:cubicBezTo>
                <a:cubicBezTo>
                  <a:pt x="4539882" y="-10434"/>
                  <a:pt x="4559747" y="20149"/>
                  <a:pt x="4729747" y="0"/>
                </a:cubicBezTo>
                <a:cubicBezTo>
                  <a:pt x="4899747" y="-20149"/>
                  <a:pt x="4967359" y="18302"/>
                  <a:pt x="5085034" y="0"/>
                </a:cubicBezTo>
                <a:cubicBezTo>
                  <a:pt x="5202709" y="-18302"/>
                  <a:pt x="5334724" y="55405"/>
                  <a:pt x="5573552" y="0"/>
                </a:cubicBezTo>
                <a:cubicBezTo>
                  <a:pt x="5812380" y="-55405"/>
                  <a:pt x="5882424" y="32063"/>
                  <a:pt x="6128687" y="0"/>
                </a:cubicBezTo>
                <a:cubicBezTo>
                  <a:pt x="6374951" y="-32063"/>
                  <a:pt x="6467683" y="60878"/>
                  <a:pt x="6661616" y="0"/>
                </a:cubicBezTo>
                <a:cubicBezTo>
                  <a:pt x="6689550" y="251728"/>
                  <a:pt x="6657948" y="264890"/>
                  <a:pt x="6661616" y="510088"/>
                </a:cubicBezTo>
                <a:cubicBezTo>
                  <a:pt x="6665284" y="755286"/>
                  <a:pt x="6635772" y="894291"/>
                  <a:pt x="6661616" y="1124513"/>
                </a:cubicBezTo>
                <a:cubicBezTo>
                  <a:pt x="6687460" y="1354736"/>
                  <a:pt x="6612242" y="1478425"/>
                  <a:pt x="6661616" y="1634601"/>
                </a:cubicBezTo>
                <a:cubicBezTo>
                  <a:pt x="6710990" y="1790777"/>
                  <a:pt x="6617359" y="1976335"/>
                  <a:pt x="6661616" y="2249026"/>
                </a:cubicBezTo>
                <a:cubicBezTo>
                  <a:pt x="6705873" y="2521718"/>
                  <a:pt x="6646656" y="2719636"/>
                  <a:pt x="6661616" y="2898229"/>
                </a:cubicBezTo>
                <a:cubicBezTo>
                  <a:pt x="6676576" y="3076822"/>
                  <a:pt x="6656814" y="3320675"/>
                  <a:pt x="6661616" y="3477875"/>
                </a:cubicBezTo>
                <a:cubicBezTo>
                  <a:pt x="6429479" y="3527156"/>
                  <a:pt x="6395173" y="3468761"/>
                  <a:pt x="6173097" y="3477875"/>
                </a:cubicBezTo>
                <a:cubicBezTo>
                  <a:pt x="5951021" y="3486989"/>
                  <a:pt x="5715048" y="3435389"/>
                  <a:pt x="5484731" y="3477875"/>
                </a:cubicBezTo>
                <a:cubicBezTo>
                  <a:pt x="5254414" y="3520361"/>
                  <a:pt x="5053049" y="3469303"/>
                  <a:pt x="4796364" y="3477875"/>
                </a:cubicBezTo>
                <a:cubicBezTo>
                  <a:pt x="4539679" y="3486447"/>
                  <a:pt x="4303579" y="3449246"/>
                  <a:pt x="4107997" y="3477875"/>
                </a:cubicBezTo>
                <a:cubicBezTo>
                  <a:pt x="3912415" y="3506504"/>
                  <a:pt x="3718844" y="3419345"/>
                  <a:pt x="3619478" y="3477875"/>
                </a:cubicBezTo>
                <a:cubicBezTo>
                  <a:pt x="3520112" y="3536405"/>
                  <a:pt x="3174777" y="3445233"/>
                  <a:pt x="2931111" y="3477875"/>
                </a:cubicBezTo>
                <a:cubicBezTo>
                  <a:pt x="2687445" y="3510517"/>
                  <a:pt x="2537376" y="3456589"/>
                  <a:pt x="2375976" y="3477875"/>
                </a:cubicBezTo>
                <a:cubicBezTo>
                  <a:pt x="2214577" y="3499161"/>
                  <a:pt x="1945497" y="3473038"/>
                  <a:pt x="1820842" y="3477875"/>
                </a:cubicBezTo>
                <a:cubicBezTo>
                  <a:pt x="1696187" y="3482712"/>
                  <a:pt x="1566676" y="3459418"/>
                  <a:pt x="1398939" y="3477875"/>
                </a:cubicBezTo>
                <a:cubicBezTo>
                  <a:pt x="1231202" y="3496332"/>
                  <a:pt x="985609" y="3447608"/>
                  <a:pt x="710572" y="3477875"/>
                </a:cubicBezTo>
                <a:cubicBezTo>
                  <a:pt x="435535" y="3508142"/>
                  <a:pt x="276365" y="3409306"/>
                  <a:pt x="0" y="3477875"/>
                </a:cubicBezTo>
                <a:cubicBezTo>
                  <a:pt x="-32120" y="3260648"/>
                  <a:pt x="50555" y="3080333"/>
                  <a:pt x="0" y="2967787"/>
                </a:cubicBezTo>
                <a:cubicBezTo>
                  <a:pt x="-50555" y="2855241"/>
                  <a:pt x="29276" y="2540837"/>
                  <a:pt x="0" y="2353362"/>
                </a:cubicBezTo>
                <a:cubicBezTo>
                  <a:pt x="-29276" y="2165887"/>
                  <a:pt x="18869" y="2034117"/>
                  <a:pt x="0" y="1878053"/>
                </a:cubicBezTo>
                <a:cubicBezTo>
                  <a:pt x="-18869" y="1721989"/>
                  <a:pt x="15654" y="1470725"/>
                  <a:pt x="0" y="1333185"/>
                </a:cubicBezTo>
                <a:cubicBezTo>
                  <a:pt x="-15654" y="1195645"/>
                  <a:pt x="34346" y="998361"/>
                  <a:pt x="0" y="823097"/>
                </a:cubicBezTo>
                <a:cubicBezTo>
                  <a:pt x="-34346" y="647833"/>
                  <a:pt x="5452" y="325595"/>
                  <a:pt x="0" y="0"/>
                </a:cubicBezTo>
                <a:close/>
              </a:path>
            </a:pathLst>
          </a:custGeom>
          <a:noFill/>
          <a:ln>
            <a:solidFill>
              <a:srgbClr val="00B050"/>
            </a:solidFill>
          </a:ln>
        </p:spPr>
        <p:txBody>
          <a:bodyPr wrap="square" lIns="91440" tIns="45720" rIns="91440" bIns="45720" rtlCol="0" anchor="t">
            <a:spAutoFit/>
          </a:bodyPr>
          <a:lstStyle/>
          <a:p>
            <a:r>
              <a:rPr lang="en-US" sz="1200" b="1">
                <a:latin typeface="Comic Sans MS"/>
                <a:cs typeface="Calibri"/>
              </a:rPr>
              <a:t>Years 3 &amp; 4 sports event - Tennis</a:t>
            </a:r>
            <a:endParaRPr lang="en-US" sz="1200">
              <a:latin typeface="Comic Sans MS"/>
              <a:ea typeface="Calibri"/>
              <a:cs typeface="Calibri"/>
            </a:endParaRPr>
          </a:p>
          <a:p>
            <a:r>
              <a:rPr lang="en-US" sz="1200">
                <a:solidFill>
                  <a:srgbClr val="242424"/>
                </a:solidFill>
                <a:latin typeface="Comic Sans MS"/>
                <a:ea typeface="Calibri"/>
                <a:cs typeface="Calibri"/>
              </a:rPr>
              <a:t>On Thursday afternoon, Miss Pickett had a wonderful time taking a team of nine Year 3 &amp; 4 children to a tennis event at the Weald. Six schools competed in various drills and then children took part in head-to-head doubles games against the other schools. The competition was strong, and points were tallied throughout the afternoon. Although BPS didn’t reach the top three, the children were commended on their positive attitude, keenness and excellent sportsmanship. I certainly was very proud of their resilience and their kindness to the other children. Overall, they were just fantastic, and I am immensely proud of how they represented our school!</a:t>
            </a:r>
            <a:r>
              <a:rPr lang="en-US" sz="1200">
                <a:solidFill>
                  <a:srgbClr val="000000"/>
                </a:solidFill>
                <a:latin typeface="Times New Roman"/>
                <a:ea typeface="Calibri"/>
                <a:cs typeface="Times New Roman"/>
              </a:rPr>
              <a:t> </a:t>
            </a:r>
            <a:r>
              <a:rPr lang="en-US" sz="1200">
                <a:solidFill>
                  <a:srgbClr val="242424"/>
                </a:solidFill>
                <a:latin typeface="Comic Sans MS"/>
                <a:ea typeface="Calibri"/>
                <a:cs typeface="Calibri"/>
              </a:rPr>
              <a:t>Thank you to Mr Meany and the Sports Leaders from Year 10 at the Weald for such a brilliant afternoon.</a:t>
            </a:r>
            <a:endParaRPr lang="en-US">
              <a:solidFill>
                <a:srgbClr val="000000"/>
              </a:solidFill>
              <a:latin typeface="Calibri" panose="020F0502020204030204"/>
              <a:ea typeface="Calibri"/>
              <a:cs typeface="Calibri"/>
            </a:endParaRPr>
          </a:p>
        </p:txBody>
      </p:sp>
      <p:sp>
        <p:nvSpPr>
          <p:cNvPr id="13" name="TextBox 12">
            <a:extLst>
              <a:ext uri="{FF2B5EF4-FFF2-40B4-BE49-F238E27FC236}">
                <a16:creationId xmlns:a16="http://schemas.microsoft.com/office/drawing/2014/main" id="{E5310601-2934-43FE-B628-3716BBAE463B}"/>
              </a:ext>
            </a:extLst>
          </p:cNvPr>
          <p:cNvSpPr txBox="1"/>
          <p:nvPr/>
        </p:nvSpPr>
        <p:spPr>
          <a:xfrm>
            <a:off x="64431" y="8358790"/>
            <a:ext cx="3410880" cy="1384995"/>
          </a:xfrm>
          <a:prstGeom prst="rect">
            <a:avLst/>
          </a:prstGeom>
          <a:noFill/>
          <a:ln w="15875">
            <a:solidFill>
              <a:schemeClr val="accent1"/>
            </a:solidFill>
          </a:ln>
        </p:spPr>
        <p:txBody>
          <a:bodyPr wrap="square" lIns="91440" tIns="45720" rIns="91440" bIns="45720" rtlCol="0" anchor="t">
            <a:spAutoFit/>
          </a:bodyPr>
          <a:lstStyle/>
          <a:p>
            <a:pPr algn="ctr"/>
            <a:r>
              <a:rPr lang="en-US" sz="1200" b="1">
                <a:latin typeface="Comic Sans MS"/>
                <a:ea typeface="Verdana"/>
                <a:cs typeface="Calibri"/>
              </a:rPr>
              <a:t>Henry Adams Olympic Flag Competition</a:t>
            </a:r>
          </a:p>
          <a:p>
            <a:r>
              <a:rPr lang="en-US" sz="1200">
                <a:latin typeface="Comic Sans MS"/>
                <a:ea typeface="Verdana"/>
                <a:cs typeface="Calibri"/>
              </a:rPr>
              <a:t>Several children across the school entered the Henry Adams Olympic Flag Competition.  Their designs were both </a:t>
            </a:r>
            <a:r>
              <a:rPr lang="en-US" sz="1200" err="1">
                <a:latin typeface="Comic Sans MS"/>
                <a:ea typeface="Verdana"/>
                <a:cs typeface="Calibri"/>
              </a:rPr>
              <a:t>colourful</a:t>
            </a:r>
            <a:r>
              <a:rPr lang="en-US" sz="1200">
                <a:latin typeface="Comic Sans MS"/>
                <a:ea typeface="Verdana"/>
                <a:cs typeface="Calibri"/>
              </a:rPr>
              <a:t> and informative. Congratulations to Amelie in Year 6 for her fabulous winning design. Friendship, Excellence, Respect</a:t>
            </a:r>
          </a:p>
        </p:txBody>
      </p:sp>
      <p:sp>
        <p:nvSpPr>
          <p:cNvPr id="2" name="TextBox 2">
            <a:extLst>
              <a:ext uri="{FF2B5EF4-FFF2-40B4-BE49-F238E27FC236}">
                <a16:creationId xmlns:a16="http://schemas.microsoft.com/office/drawing/2014/main" id="{3825C418-8CD6-22D0-2C69-886D55A2728C}"/>
              </a:ext>
            </a:extLst>
          </p:cNvPr>
          <p:cNvSpPr txBox="1"/>
          <p:nvPr/>
        </p:nvSpPr>
        <p:spPr>
          <a:xfrm>
            <a:off x="3444923" y="4472087"/>
            <a:ext cx="3274676" cy="3416320"/>
          </a:xfrm>
          <a:custGeom>
            <a:avLst/>
            <a:gdLst>
              <a:gd name="connsiteX0" fmla="*/ 0 w 6661616"/>
              <a:gd name="connsiteY0" fmla="*/ 0 h 3477875"/>
              <a:gd name="connsiteX1" fmla="*/ 621751 w 6661616"/>
              <a:gd name="connsiteY1" fmla="*/ 0 h 3477875"/>
              <a:gd name="connsiteX2" fmla="*/ 977037 w 6661616"/>
              <a:gd name="connsiteY2" fmla="*/ 0 h 3477875"/>
              <a:gd name="connsiteX3" fmla="*/ 1398939 w 6661616"/>
              <a:gd name="connsiteY3" fmla="*/ 0 h 3477875"/>
              <a:gd name="connsiteX4" fmla="*/ 2020690 w 6661616"/>
              <a:gd name="connsiteY4" fmla="*/ 0 h 3477875"/>
              <a:gd name="connsiteX5" fmla="*/ 2575825 w 6661616"/>
              <a:gd name="connsiteY5" fmla="*/ 0 h 3477875"/>
              <a:gd name="connsiteX6" fmla="*/ 3064343 w 6661616"/>
              <a:gd name="connsiteY6" fmla="*/ 0 h 3477875"/>
              <a:gd name="connsiteX7" fmla="*/ 3619478 w 6661616"/>
              <a:gd name="connsiteY7" fmla="*/ 0 h 3477875"/>
              <a:gd name="connsiteX8" fmla="*/ 4307845 w 6661616"/>
              <a:gd name="connsiteY8" fmla="*/ 0 h 3477875"/>
              <a:gd name="connsiteX9" fmla="*/ 4729747 w 6661616"/>
              <a:gd name="connsiteY9" fmla="*/ 0 h 3477875"/>
              <a:gd name="connsiteX10" fmla="*/ 5085034 w 6661616"/>
              <a:gd name="connsiteY10" fmla="*/ 0 h 3477875"/>
              <a:gd name="connsiteX11" fmla="*/ 5573552 w 6661616"/>
              <a:gd name="connsiteY11" fmla="*/ 0 h 3477875"/>
              <a:gd name="connsiteX12" fmla="*/ 6128687 w 6661616"/>
              <a:gd name="connsiteY12" fmla="*/ 0 h 3477875"/>
              <a:gd name="connsiteX13" fmla="*/ 6661616 w 6661616"/>
              <a:gd name="connsiteY13" fmla="*/ 0 h 3477875"/>
              <a:gd name="connsiteX14" fmla="*/ 6661616 w 6661616"/>
              <a:gd name="connsiteY14" fmla="*/ 510088 h 3477875"/>
              <a:gd name="connsiteX15" fmla="*/ 6661616 w 6661616"/>
              <a:gd name="connsiteY15" fmla="*/ 1124513 h 3477875"/>
              <a:gd name="connsiteX16" fmla="*/ 6661616 w 6661616"/>
              <a:gd name="connsiteY16" fmla="*/ 1634601 h 3477875"/>
              <a:gd name="connsiteX17" fmla="*/ 6661616 w 6661616"/>
              <a:gd name="connsiteY17" fmla="*/ 2249026 h 3477875"/>
              <a:gd name="connsiteX18" fmla="*/ 6661616 w 6661616"/>
              <a:gd name="connsiteY18" fmla="*/ 2898229 h 3477875"/>
              <a:gd name="connsiteX19" fmla="*/ 6661616 w 6661616"/>
              <a:gd name="connsiteY19" fmla="*/ 3477875 h 3477875"/>
              <a:gd name="connsiteX20" fmla="*/ 6173097 w 6661616"/>
              <a:gd name="connsiteY20" fmla="*/ 3477875 h 3477875"/>
              <a:gd name="connsiteX21" fmla="*/ 5484731 w 6661616"/>
              <a:gd name="connsiteY21" fmla="*/ 3477875 h 3477875"/>
              <a:gd name="connsiteX22" fmla="*/ 4796364 w 6661616"/>
              <a:gd name="connsiteY22" fmla="*/ 3477875 h 3477875"/>
              <a:gd name="connsiteX23" fmla="*/ 4107997 w 6661616"/>
              <a:gd name="connsiteY23" fmla="*/ 3477875 h 3477875"/>
              <a:gd name="connsiteX24" fmla="*/ 3619478 w 6661616"/>
              <a:gd name="connsiteY24" fmla="*/ 3477875 h 3477875"/>
              <a:gd name="connsiteX25" fmla="*/ 2931111 w 6661616"/>
              <a:gd name="connsiteY25" fmla="*/ 3477875 h 3477875"/>
              <a:gd name="connsiteX26" fmla="*/ 2375976 w 6661616"/>
              <a:gd name="connsiteY26" fmla="*/ 3477875 h 3477875"/>
              <a:gd name="connsiteX27" fmla="*/ 1820842 w 6661616"/>
              <a:gd name="connsiteY27" fmla="*/ 3477875 h 3477875"/>
              <a:gd name="connsiteX28" fmla="*/ 1398939 w 6661616"/>
              <a:gd name="connsiteY28" fmla="*/ 3477875 h 3477875"/>
              <a:gd name="connsiteX29" fmla="*/ 710572 w 6661616"/>
              <a:gd name="connsiteY29" fmla="*/ 3477875 h 3477875"/>
              <a:gd name="connsiteX30" fmla="*/ 0 w 6661616"/>
              <a:gd name="connsiteY30" fmla="*/ 3477875 h 3477875"/>
              <a:gd name="connsiteX31" fmla="*/ 0 w 6661616"/>
              <a:gd name="connsiteY31" fmla="*/ 2967787 h 3477875"/>
              <a:gd name="connsiteX32" fmla="*/ 0 w 6661616"/>
              <a:gd name="connsiteY32" fmla="*/ 2353362 h 3477875"/>
              <a:gd name="connsiteX33" fmla="*/ 0 w 6661616"/>
              <a:gd name="connsiteY33" fmla="*/ 1878053 h 3477875"/>
              <a:gd name="connsiteX34" fmla="*/ 0 w 6661616"/>
              <a:gd name="connsiteY34" fmla="*/ 1333185 h 3477875"/>
              <a:gd name="connsiteX35" fmla="*/ 0 w 6661616"/>
              <a:gd name="connsiteY35" fmla="*/ 823097 h 3477875"/>
              <a:gd name="connsiteX36" fmla="*/ 0 w 6661616"/>
              <a:gd name="connsiteY36" fmla="*/ 0 h 347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61616" h="3477875" extrusionOk="0">
                <a:moveTo>
                  <a:pt x="0" y="0"/>
                </a:moveTo>
                <a:cubicBezTo>
                  <a:pt x="204256" y="-21008"/>
                  <a:pt x="337516" y="58225"/>
                  <a:pt x="621751" y="0"/>
                </a:cubicBezTo>
                <a:cubicBezTo>
                  <a:pt x="905986" y="-58225"/>
                  <a:pt x="813922" y="2050"/>
                  <a:pt x="977037" y="0"/>
                </a:cubicBezTo>
                <a:cubicBezTo>
                  <a:pt x="1140152" y="-2050"/>
                  <a:pt x="1191646" y="19040"/>
                  <a:pt x="1398939" y="0"/>
                </a:cubicBezTo>
                <a:cubicBezTo>
                  <a:pt x="1606232" y="-19040"/>
                  <a:pt x="1741716" y="53025"/>
                  <a:pt x="2020690" y="0"/>
                </a:cubicBezTo>
                <a:cubicBezTo>
                  <a:pt x="2299664" y="-53025"/>
                  <a:pt x="2363534" y="933"/>
                  <a:pt x="2575825" y="0"/>
                </a:cubicBezTo>
                <a:cubicBezTo>
                  <a:pt x="2788117" y="-933"/>
                  <a:pt x="2867526" y="43437"/>
                  <a:pt x="3064343" y="0"/>
                </a:cubicBezTo>
                <a:cubicBezTo>
                  <a:pt x="3261160" y="-43437"/>
                  <a:pt x="3362123" y="2314"/>
                  <a:pt x="3619478" y="0"/>
                </a:cubicBezTo>
                <a:cubicBezTo>
                  <a:pt x="3876833" y="-2314"/>
                  <a:pt x="4075808" y="10434"/>
                  <a:pt x="4307845" y="0"/>
                </a:cubicBezTo>
                <a:cubicBezTo>
                  <a:pt x="4539882" y="-10434"/>
                  <a:pt x="4559747" y="20149"/>
                  <a:pt x="4729747" y="0"/>
                </a:cubicBezTo>
                <a:cubicBezTo>
                  <a:pt x="4899747" y="-20149"/>
                  <a:pt x="4967359" y="18302"/>
                  <a:pt x="5085034" y="0"/>
                </a:cubicBezTo>
                <a:cubicBezTo>
                  <a:pt x="5202709" y="-18302"/>
                  <a:pt x="5334724" y="55405"/>
                  <a:pt x="5573552" y="0"/>
                </a:cubicBezTo>
                <a:cubicBezTo>
                  <a:pt x="5812380" y="-55405"/>
                  <a:pt x="5882424" y="32063"/>
                  <a:pt x="6128687" y="0"/>
                </a:cubicBezTo>
                <a:cubicBezTo>
                  <a:pt x="6374951" y="-32063"/>
                  <a:pt x="6467683" y="60878"/>
                  <a:pt x="6661616" y="0"/>
                </a:cubicBezTo>
                <a:cubicBezTo>
                  <a:pt x="6689550" y="251728"/>
                  <a:pt x="6657948" y="264890"/>
                  <a:pt x="6661616" y="510088"/>
                </a:cubicBezTo>
                <a:cubicBezTo>
                  <a:pt x="6665284" y="755286"/>
                  <a:pt x="6635772" y="894291"/>
                  <a:pt x="6661616" y="1124513"/>
                </a:cubicBezTo>
                <a:cubicBezTo>
                  <a:pt x="6687460" y="1354736"/>
                  <a:pt x="6612242" y="1478425"/>
                  <a:pt x="6661616" y="1634601"/>
                </a:cubicBezTo>
                <a:cubicBezTo>
                  <a:pt x="6710990" y="1790777"/>
                  <a:pt x="6617359" y="1976335"/>
                  <a:pt x="6661616" y="2249026"/>
                </a:cubicBezTo>
                <a:cubicBezTo>
                  <a:pt x="6705873" y="2521718"/>
                  <a:pt x="6646656" y="2719636"/>
                  <a:pt x="6661616" y="2898229"/>
                </a:cubicBezTo>
                <a:cubicBezTo>
                  <a:pt x="6676576" y="3076822"/>
                  <a:pt x="6656814" y="3320675"/>
                  <a:pt x="6661616" y="3477875"/>
                </a:cubicBezTo>
                <a:cubicBezTo>
                  <a:pt x="6429479" y="3527156"/>
                  <a:pt x="6395173" y="3468761"/>
                  <a:pt x="6173097" y="3477875"/>
                </a:cubicBezTo>
                <a:cubicBezTo>
                  <a:pt x="5951021" y="3486989"/>
                  <a:pt x="5715048" y="3435389"/>
                  <a:pt x="5484731" y="3477875"/>
                </a:cubicBezTo>
                <a:cubicBezTo>
                  <a:pt x="5254414" y="3520361"/>
                  <a:pt x="5053049" y="3469303"/>
                  <a:pt x="4796364" y="3477875"/>
                </a:cubicBezTo>
                <a:cubicBezTo>
                  <a:pt x="4539679" y="3486447"/>
                  <a:pt x="4303579" y="3449246"/>
                  <a:pt x="4107997" y="3477875"/>
                </a:cubicBezTo>
                <a:cubicBezTo>
                  <a:pt x="3912415" y="3506504"/>
                  <a:pt x="3718844" y="3419345"/>
                  <a:pt x="3619478" y="3477875"/>
                </a:cubicBezTo>
                <a:cubicBezTo>
                  <a:pt x="3520112" y="3536405"/>
                  <a:pt x="3174777" y="3445233"/>
                  <a:pt x="2931111" y="3477875"/>
                </a:cubicBezTo>
                <a:cubicBezTo>
                  <a:pt x="2687445" y="3510517"/>
                  <a:pt x="2537376" y="3456589"/>
                  <a:pt x="2375976" y="3477875"/>
                </a:cubicBezTo>
                <a:cubicBezTo>
                  <a:pt x="2214577" y="3499161"/>
                  <a:pt x="1945497" y="3473038"/>
                  <a:pt x="1820842" y="3477875"/>
                </a:cubicBezTo>
                <a:cubicBezTo>
                  <a:pt x="1696187" y="3482712"/>
                  <a:pt x="1566676" y="3459418"/>
                  <a:pt x="1398939" y="3477875"/>
                </a:cubicBezTo>
                <a:cubicBezTo>
                  <a:pt x="1231202" y="3496332"/>
                  <a:pt x="985609" y="3447608"/>
                  <a:pt x="710572" y="3477875"/>
                </a:cubicBezTo>
                <a:cubicBezTo>
                  <a:pt x="435535" y="3508142"/>
                  <a:pt x="276365" y="3409306"/>
                  <a:pt x="0" y="3477875"/>
                </a:cubicBezTo>
                <a:cubicBezTo>
                  <a:pt x="-32120" y="3260648"/>
                  <a:pt x="50555" y="3080333"/>
                  <a:pt x="0" y="2967787"/>
                </a:cubicBezTo>
                <a:cubicBezTo>
                  <a:pt x="-50555" y="2855241"/>
                  <a:pt x="29276" y="2540837"/>
                  <a:pt x="0" y="2353362"/>
                </a:cubicBezTo>
                <a:cubicBezTo>
                  <a:pt x="-29276" y="2165887"/>
                  <a:pt x="18869" y="2034117"/>
                  <a:pt x="0" y="1878053"/>
                </a:cubicBezTo>
                <a:cubicBezTo>
                  <a:pt x="-18869" y="1721989"/>
                  <a:pt x="15654" y="1470725"/>
                  <a:pt x="0" y="1333185"/>
                </a:cubicBezTo>
                <a:cubicBezTo>
                  <a:pt x="-15654" y="1195645"/>
                  <a:pt x="34346" y="998361"/>
                  <a:pt x="0" y="823097"/>
                </a:cubicBezTo>
                <a:cubicBezTo>
                  <a:pt x="-34346" y="647833"/>
                  <a:pt x="5452" y="325595"/>
                  <a:pt x="0" y="0"/>
                </a:cubicBezTo>
                <a:close/>
              </a:path>
            </a:pathLst>
          </a:custGeom>
          <a:noFill/>
          <a:ln>
            <a:solidFill>
              <a:srgbClr val="00B050"/>
            </a:solidFill>
          </a:ln>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latin typeface="Comic Sans MS"/>
                <a:cs typeface="Calibri"/>
              </a:rPr>
              <a:t>Request Year 1 outdoor area</a:t>
            </a:r>
            <a:endParaRPr lang="en-US" sz="1200" err="1">
              <a:latin typeface="Comic Sans MS"/>
              <a:ea typeface="Calibri"/>
              <a:cs typeface="Calibri"/>
            </a:endParaRPr>
          </a:p>
          <a:p>
            <a:r>
              <a:rPr lang="en-US" sz="1200" b="1">
                <a:latin typeface="Comic Sans MS"/>
                <a:cs typeface="Calibri"/>
              </a:rPr>
              <a:t>We love our area but now we want to enhance it even more. If you have any of the following, please get in touch or drop off to a Year 1 classroom: </a:t>
            </a:r>
          </a:p>
          <a:p>
            <a:pPr marL="171450" indent="-171450">
              <a:buFont typeface="Arial"/>
              <a:buChar char="•"/>
            </a:pPr>
            <a:r>
              <a:rPr lang="en-US" sz="1200" b="1">
                <a:latin typeface="Comic Sans MS"/>
                <a:cs typeface="Calibri"/>
              </a:rPr>
              <a:t>A medium cable drum (to make a table)</a:t>
            </a:r>
          </a:p>
          <a:p>
            <a:pPr marL="171450" indent="-171450">
              <a:buFont typeface="Arial"/>
              <a:buChar char="•"/>
            </a:pPr>
            <a:r>
              <a:rPr lang="en-US" sz="1200" b="1">
                <a:latin typeface="Comic Sans MS"/>
                <a:ea typeface="Calibri" panose="020F0502020204030204"/>
                <a:cs typeface="Calibri"/>
              </a:rPr>
              <a:t>Hooks (to attach things to our fence)</a:t>
            </a:r>
          </a:p>
          <a:p>
            <a:pPr marL="171450" indent="-171450">
              <a:buFont typeface="Arial"/>
              <a:buChar char="•"/>
            </a:pPr>
            <a:r>
              <a:rPr lang="en-US" sz="1200" b="1">
                <a:latin typeface="Comic Sans MS"/>
                <a:ea typeface="Calibri" panose="020F0502020204030204"/>
                <a:cs typeface="Calibri"/>
              </a:rPr>
              <a:t>Slices of wood (or a log we can slice)</a:t>
            </a:r>
          </a:p>
          <a:p>
            <a:pPr marL="171450" indent="-171450">
              <a:buFont typeface="Arial"/>
              <a:buChar char="•"/>
            </a:pPr>
            <a:r>
              <a:rPr lang="en-US" sz="1200" b="1">
                <a:latin typeface="Comic Sans MS"/>
                <a:ea typeface="Calibri" panose="020F0502020204030204"/>
                <a:cs typeface="Calibri"/>
              </a:rPr>
              <a:t>Ribbon and fabric for weaving</a:t>
            </a:r>
          </a:p>
          <a:p>
            <a:pPr marL="171450" indent="-171450">
              <a:buFont typeface="Arial"/>
              <a:buChar char="•"/>
            </a:pPr>
            <a:r>
              <a:rPr lang="en-US" sz="1200" b="1">
                <a:latin typeface="Comic Sans MS"/>
                <a:ea typeface="Calibri" panose="020F0502020204030204"/>
                <a:cs typeface="Calibri"/>
              </a:rPr>
              <a:t>Plastic crates to store things inside</a:t>
            </a:r>
          </a:p>
          <a:p>
            <a:pPr marL="171450" indent="-171450">
              <a:buFont typeface="Arial"/>
              <a:buChar char="•"/>
            </a:pPr>
            <a:r>
              <a:rPr lang="en-US" sz="1200" b="1">
                <a:latin typeface="Comic Sans MS"/>
                <a:ea typeface="Calibri" panose="020F0502020204030204"/>
                <a:cs typeface="Calibri"/>
              </a:rPr>
              <a:t>Guttering or tubes to pour water</a:t>
            </a:r>
          </a:p>
          <a:p>
            <a:pPr marL="171450" indent="-171450">
              <a:buFont typeface="Arial"/>
              <a:buChar char="•"/>
            </a:pPr>
            <a:r>
              <a:rPr lang="en-US" sz="1200" b="1">
                <a:latin typeface="Comic Sans MS"/>
                <a:ea typeface="Calibri" panose="020F0502020204030204"/>
                <a:cs typeface="Calibri"/>
              </a:rPr>
              <a:t>Plastic fairies/houses/dinosaurs/mountains </a:t>
            </a:r>
          </a:p>
          <a:p>
            <a:r>
              <a:rPr lang="en-US" sz="1200" b="1">
                <a:latin typeface="Comic Sans MS"/>
                <a:ea typeface="Calibri" panose="020F0502020204030204"/>
                <a:cs typeface="Calibri"/>
              </a:rPr>
              <a:t>(we want to make a fairy garden and dinosaur land)</a:t>
            </a:r>
          </a:p>
          <a:p>
            <a:pPr marL="171450" indent="-171450">
              <a:buFont typeface="Arial"/>
              <a:buChar char="•"/>
            </a:pPr>
            <a:r>
              <a:rPr lang="en-US" sz="1200" b="1">
                <a:latin typeface="Comic Sans MS"/>
                <a:ea typeface="Calibri" panose="020F0502020204030204"/>
                <a:cs typeface="Calibri"/>
              </a:rPr>
              <a:t>A plastic shopping till to play shops</a:t>
            </a:r>
          </a:p>
          <a:p>
            <a:pPr marL="171450" indent="-171450">
              <a:buFont typeface="Arial"/>
              <a:buChar char="•"/>
            </a:pPr>
            <a:r>
              <a:rPr lang="en-US" sz="1200" b="1">
                <a:latin typeface="Comic Sans MS"/>
                <a:ea typeface="Calibri" panose="020F0502020204030204"/>
                <a:cs typeface="Calibri"/>
              </a:rPr>
              <a:t>Artificial grass scraps</a:t>
            </a:r>
          </a:p>
        </p:txBody>
      </p:sp>
      <p:pic>
        <p:nvPicPr>
          <p:cNvPr id="5" name="Picture 4" descr="A person swinging a tennis racket&#10;&#10;Description automatically generated">
            <a:extLst>
              <a:ext uri="{FF2B5EF4-FFF2-40B4-BE49-F238E27FC236}">
                <a16:creationId xmlns:a16="http://schemas.microsoft.com/office/drawing/2014/main" id="{ED30C512-FD6F-0B10-1A45-C7595EE61299}"/>
              </a:ext>
            </a:extLst>
          </p:cNvPr>
          <p:cNvPicPr>
            <a:picLocks noChangeAspect="1"/>
          </p:cNvPicPr>
          <p:nvPr/>
        </p:nvPicPr>
        <p:blipFill>
          <a:blip r:embed="rId2"/>
          <a:stretch>
            <a:fillRect/>
          </a:stretch>
        </p:blipFill>
        <p:spPr>
          <a:xfrm>
            <a:off x="1896206" y="3146267"/>
            <a:ext cx="741253" cy="1310391"/>
          </a:xfrm>
          <a:prstGeom prst="rect">
            <a:avLst/>
          </a:prstGeom>
        </p:spPr>
      </p:pic>
      <p:pic>
        <p:nvPicPr>
          <p:cNvPr id="6" name="Picture 5" descr="A group of kids playing tennis&#10;&#10;Description automatically generated">
            <a:extLst>
              <a:ext uri="{FF2B5EF4-FFF2-40B4-BE49-F238E27FC236}">
                <a16:creationId xmlns:a16="http://schemas.microsoft.com/office/drawing/2014/main" id="{C417D236-5FF9-CAFC-1AF2-12559E74A7A6}"/>
              </a:ext>
            </a:extLst>
          </p:cNvPr>
          <p:cNvPicPr>
            <a:picLocks noChangeAspect="1"/>
          </p:cNvPicPr>
          <p:nvPr/>
        </p:nvPicPr>
        <p:blipFill>
          <a:blip r:embed="rId3"/>
          <a:stretch>
            <a:fillRect/>
          </a:stretch>
        </p:blipFill>
        <p:spPr>
          <a:xfrm>
            <a:off x="2621699" y="3140433"/>
            <a:ext cx="1614856" cy="1174699"/>
          </a:xfrm>
          <a:prstGeom prst="rect">
            <a:avLst/>
          </a:prstGeom>
        </p:spPr>
      </p:pic>
      <p:pic>
        <p:nvPicPr>
          <p:cNvPr id="9" name="Picture 8" descr="A child holding a tennis racket&#10;&#10;Description automatically generated">
            <a:extLst>
              <a:ext uri="{FF2B5EF4-FFF2-40B4-BE49-F238E27FC236}">
                <a16:creationId xmlns:a16="http://schemas.microsoft.com/office/drawing/2014/main" id="{9C43EFEF-6077-68A6-1AB0-29B56CD5E1E3}"/>
              </a:ext>
            </a:extLst>
          </p:cNvPr>
          <p:cNvPicPr>
            <a:picLocks noChangeAspect="1"/>
          </p:cNvPicPr>
          <p:nvPr/>
        </p:nvPicPr>
        <p:blipFill>
          <a:blip r:embed="rId4"/>
          <a:stretch>
            <a:fillRect/>
          </a:stretch>
        </p:blipFill>
        <p:spPr>
          <a:xfrm>
            <a:off x="57088" y="3143134"/>
            <a:ext cx="1093413" cy="1327671"/>
          </a:xfrm>
          <a:prstGeom prst="rect">
            <a:avLst/>
          </a:prstGeom>
        </p:spPr>
      </p:pic>
      <p:pic>
        <p:nvPicPr>
          <p:cNvPr id="10" name="Picture 9" descr="A group of kids posing for a photo&#10;&#10;Description automatically generated">
            <a:extLst>
              <a:ext uri="{FF2B5EF4-FFF2-40B4-BE49-F238E27FC236}">
                <a16:creationId xmlns:a16="http://schemas.microsoft.com/office/drawing/2014/main" id="{E841FF7C-7D83-8174-2899-A9C3C6619B4D}"/>
              </a:ext>
            </a:extLst>
          </p:cNvPr>
          <p:cNvPicPr>
            <a:picLocks noChangeAspect="1"/>
          </p:cNvPicPr>
          <p:nvPr/>
        </p:nvPicPr>
        <p:blipFill>
          <a:blip r:embed="rId5"/>
          <a:stretch>
            <a:fillRect/>
          </a:stretch>
        </p:blipFill>
        <p:spPr>
          <a:xfrm>
            <a:off x="4353324" y="112087"/>
            <a:ext cx="2369746" cy="1958941"/>
          </a:xfrm>
          <a:prstGeom prst="rect">
            <a:avLst/>
          </a:prstGeom>
        </p:spPr>
      </p:pic>
      <p:pic>
        <p:nvPicPr>
          <p:cNvPr id="4" name="Picture 3" descr="A child holding a tennis racket&#10;&#10;Description automatically generated">
            <a:extLst>
              <a:ext uri="{FF2B5EF4-FFF2-40B4-BE49-F238E27FC236}">
                <a16:creationId xmlns:a16="http://schemas.microsoft.com/office/drawing/2014/main" id="{F4270EF0-280D-05D6-039E-69FEB2362B9A}"/>
              </a:ext>
            </a:extLst>
          </p:cNvPr>
          <p:cNvPicPr>
            <a:picLocks noChangeAspect="1"/>
          </p:cNvPicPr>
          <p:nvPr/>
        </p:nvPicPr>
        <p:blipFill>
          <a:blip r:embed="rId6"/>
          <a:stretch>
            <a:fillRect/>
          </a:stretch>
        </p:blipFill>
        <p:spPr>
          <a:xfrm>
            <a:off x="1151703" y="3161568"/>
            <a:ext cx="745779" cy="1323091"/>
          </a:xfrm>
          <a:prstGeom prst="rect">
            <a:avLst/>
          </a:prstGeom>
        </p:spPr>
      </p:pic>
      <p:pic>
        <p:nvPicPr>
          <p:cNvPr id="11" name="Picture 10" descr="A couple of people playing tennis&#10;&#10;Description automatically generated">
            <a:extLst>
              <a:ext uri="{FF2B5EF4-FFF2-40B4-BE49-F238E27FC236}">
                <a16:creationId xmlns:a16="http://schemas.microsoft.com/office/drawing/2014/main" id="{6D5FD177-5908-F125-E614-3168C7589DC1}"/>
              </a:ext>
            </a:extLst>
          </p:cNvPr>
          <p:cNvPicPr>
            <a:picLocks noChangeAspect="1"/>
          </p:cNvPicPr>
          <p:nvPr/>
        </p:nvPicPr>
        <p:blipFill>
          <a:blip r:embed="rId7"/>
          <a:stretch>
            <a:fillRect/>
          </a:stretch>
        </p:blipFill>
        <p:spPr>
          <a:xfrm>
            <a:off x="4361854" y="2178701"/>
            <a:ext cx="2364600" cy="1629504"/>
          </a:xfrm>
          <a:prstGeom prst="rect">
            <a:avLst/>
          </a:prstGeom>
        </p:spPr>
      </p:pic>
      <p:pic>
        <p:nvPicPr>
          <p:cNvPr id="8" name="Picture 7" descr="A group of kids holding tennis rackets&#10;&#10;Description automatically generated">
            <a:extLst>
              <a:ext uri="{FF2B5EF4-FFF2-40B4-BE49-F238E27FC236}">
                <a16:creationId xmlns:a16="http://schemas.microsoft.com/office/drawing/2014/main" id="{91B2333F-059F-C240-D41E-7FC6B73F7846}"/>
              </a:ext>
            </a:extLst>
          </p:cNvPr>
          <p:cNvPicPr>
            <a:picLocks noChangeAspect="1"/>
          </p:cNvPicPr>
          <p:nvPr/>
        </p:nvPicPr>
        <p:blipFill>
          <a:blip r:embed="rId8"/>
          <a:stretch>
            <a:fillRect/>
          </a:stretch>
        </p:blipFill>
        <p:spPr>
          <a:xfrm>
            <a:off x="5018804" y="2992958"/>
            <a:ext cx="1050703" cy="1159397"/>
          </a:xfrm>
          <a:prstGeom prst="rect">
            <a:avLst/>
          </a:prstGeom>
        </p:spPr>
      </p:pic>
      <p:pic>
        <p:nvPicPr>
          <p:cNvPr id="12" name="Picture 11" descr="A group of children holding up paper&#10;&#10;Description automatically generated">
            <a:extLst>
              <a:ext uri="{FF2B5EF4-FFF2-40B4-BE49-F238E27FC236}">
                <a16:creationId xmlns:a16="http://schemas.microsoft.com/office/drawing/2014/main" id="{C3D26B5E-F268-8D63-D4E2-4D1BE6CB14E1}"/>
              </a:ext>
            </a:extLst>
          </p:cNvPr>
          <p:cNvPicPr>
            <a:picLocks noChangeAspect="1"/>
          </p:cNvPicPr>
          <p:nvPr/>
        </p:nvPicPr>
        <p:blipFill>
          <a:blip r:embed="rId9"/>
          <a:stretch>
            <a:fillRect/>
          </a:stretch>
        </p:blipFill>
        <p:spPr>
          <a:xfrm>
            <a:off x="5145785" y="8123924"/>
            <a:ext cx="1612637" cy="1635956"/>
          </a:xfrm>
          <a:prstGeom prst="rect">
            <a:avLst/>
          </a:prstGeom>
        </p:spPr>
      </p:pic>
      <p:pic>
        <p:nvPicPr>
          <p:cNvPr id="14" name="Picture 13" descr="A child holding a sign&#10;&#10;Description automatically generated">
            <a:extLst>
              <a:ext uri="{FF2B5EF4-FFF2-40B4-BE49-F238E27FC236}">
                <a16:creationId xmlns:a16="http://schemas.microsoft.com/office/drawing/2014/main" id="{F6173D92-E4C6-FAA1-52B9-D3E0AECF891E}"/>
              </a:ext>
            </a:extLst>
          </p:cNvPr>
          <p:cNvPicPr>
            <a:picLocks noChangeAspect="1"/>
          </p:cNvPicPr>
          <p:nvPr/>
        </p:nvPicPr>
        <p:blipFill>
          <a:blip r:embed="rId10"/>
          <a:stretch>
            <a:fillRect/>
          </a:stretch>
        </p:blipFill>
        <p:spPr>
          <a:xfrm>
            <a:off x="3764104" y="8116455"/>
            <a:ext cx="1261096" cy="1638550"/>
          </a:xfrm>
          <a:prstGeom prst="rect">
            <a:avLst/>
          </a:prstGeom>
        </p:spPr>
      </p:pic>
      <p:sp>
        <p:nvSpPr>
          <p:cNvPr id="15" name="TextBox 2">
            <a:extLst>
              <a:ext uri="{FF2B5EF4-FFF2-40B4-BE49-F238E27FC236}">
                <a16:creationId xmlns:a16="http://schemas.microsoft.com/office/drawing/2014/main" id="{5773FF35-C17E-0F3A-8430-4AC8AB8FFA95}"/>
              </a:ext>
            </a:extLst>
          </p:cNvPr>
          <p:cNvSpPr txBox="1"/>
          <p:nvPr/>
        </p:nvSpPr>
        <p:spPr>
          <a:xfrm>
            <a:off x="62338" y="4649133"/>
            <a:ext cx="3193256" cy="3508653"/>
          </a:xfrm>
          <a:custGeom>
            <a:avLst/>
            <a:gdLst>
              <a:gd name="connsiteX0" fmla="*/ 0 w 6661616"/>
              <a:gd name="connsiteY0" fmla="*/ 0 h 3477875"/>
              <a:gd name="connsiteX1" fmla="*/ 621751 w 6661616"/>
              <a:gd name="connsiteY1" fmla="*/ 0 h 3477875"/>
              <a:gd name="connsiteX2" fmla="*/ 977037 w 6661616"/>
              <a:gd name="connsiteY2" fmla="*/ 0 h 3477875"/>
              <a:gd name="connsiteX3" fmla="*/ 1398939 w 6661616"/>
              <a:gd name="connsiteY3" fmla="*/ 0 h 3477875"/>
              <a:gd name="connsiteX4" fmla="*/ 2020690 w 6661616"/>
              <a:gd name="connsiteY4" fmla="*/ 0 h 3477875"/>
              <a:gd name="connsiteX5" fmla="*/ 2575825 w 6661616"/>
              <a:gd name="connsiteY5" fmla="*/ 0 h 3477875"/>
              <a:gd name="connsiteX6" fmla="*/ 3064343 w 6661616"/>
              <a:gd name="connsiteY6" fmla="*/ 0 h 3477875"/>
              <a:gd name="connsiteX7" fmla="*/ 3619478 w 6661616"/>
              <a:gd name="connsiteY7" fmla="*/ 0 h 3477875"/>
              <a:gd name="connsiteX8" fmla="*/ 4307845 w 6661616"/>
              <a:gd name="connsiteY8" fmla="*/ 0 h 3477875"/>
              <a:gd name="connsiteX9" fmla="*/ 4729747 w 6661616"/>
              <a:gd name="connsiteY9" fmla="*/ 0 h 3477875"/>
              <a:gd name="connsiteX10" fmla="*/ 5085034 w 6661616"/>
              <a:gd name="connsiteY10" fmla="*/ 0 h 3477875"/>
              <a:gd name="connsiteX11" fmla="*/ 5573552 w 6661616"/>
              <a:gd name="connsiteY11" fmla="*/ 0 h 3477875"/>
              <a:gd name="connsiteX12" fmla="*/ 6128687 w 6661616"/>
              <a:gd name="connsiteY12" fmla="*/ 0 h 3477875"/>
              <a:gd name="connsiteX13" fmla="*/ 6661616 w 6661616"/>
              <a:gd name="connsiteY13" fmla="*/ 0 h 3477875"/>
              <a:gd name="connsiteX14" fmla="*/ 6661616 w 6661616"/>
              <a:gd name="connsiteY14" fmla="*/ 510088 h 3477875"/>
              <a:gd name="connsiteX15" fmla="*/ 6661616 w 6661616"/>
              <a:gd name="connsiteY15" fmla="*/ 1124513 h 3477875"/>
              <a:gd name="connsiteX16" fmla="*/ 6661616 w 6661616"/>
              <a:gd name="connsiteY16" fmla="*/ 1634601 h 3477875"/>
              <a:gd name="connsiteX17" fmla="*/ 6661616 w 6661616"/>
              <a:gd name="connsiteY17" fmla="*/ 2249026 h 3477875"/>
              <a:gd name="connsiteX18" fmla="*/ 6661616 w 6661616"/>
              <a:gd name="connsiteY18" fmla="*/ 2898229 h 3477875"/>
              <a:gd name="connsiteX19" fmla="*/ 6661616 w 6661616"/>
              <a:gd name="connsiteY19" fmla="*/ 3477875 h 3477875"/>
              <a:gd name="connsiteX20" fmla="*/ 6173097 w 6661616"/>
              <a:gd name="connsiteY20" fmla="*/ 3477875 h 3477875"/>
              <a:gd name="connsiteX21" fmla="*/ 5484731 w 6661616"/>
              <a:gd name="connsiteY21" fmla="*/ 3477875 h 3477875"/>
              <a:gd name="connsiteX22" fmla="*/ 4796364 w 6661616"/>
              <a:gd name="connsiteY22" fmla="*/ 3477875 h 3477875"/>
              <a:gd name="connsiteX23" fmla="*/ 4107997 w 6661616"/>
              <a:gd name="connsiteY23" fmla="*/ 3477875 h 3477875"/>
              <a:gd name="connsiteX24" fmla="*/ 3619478 w 6661616"/>
              <a:gd name="connsiteY24" fmla="*/ 3477875 h 3477875"/>
              <a:gd name="connsiteX25" fmla="*/ 2931111 w 6661616"/>
              <a:gd name="connsiteY25" fmla="*/ 3477875 h 3477875"/>
              <a:gd name="connsiteX26" fmla="*/ 2375976 w 6661616"/>
              <a:gd name="connsiteY26" fmla="*/ 3477875 h 3477875"/>
              <a:gd name="connsiteX27" fmla="*/ 1820842 w 6661616"/>
              <a:gd name="connsiteY27" fmla="*/ 3477875 h 3477875"/>
              <a:gd name="connsiteX28" fmla="*/ 1398939 w 6661616"/>
              <a:gd name="connsiteY28" fmla="*/ 3477875 h 3477875"/>
              <a:gd name="connsiteX29" fmla="*/ 710572 w 6661616"/>
              <a:gd name="connsiteY29" fmla="*/ 3477875 h 3477875"/>
              <a:gd name="connsiteX30" fmla="*/ 0 w 6661616"/>
              <a:gd name="connsiteY30" fmla="*/ 3477875 h 3477875"/>
              <a:gd name="connsiteX31" fmla="*/ 0 w 6661616"/>
              <a:gd name="connsiteY31" fmla="*/ 2967787 h 3477875"/>
              <a:gd name="connsiteX32" fmla="*/ 0 w 6661616"/>
              <a:gd name="connsiteY32" fmla="*/ 2353362 h 3477875"/>
              <a:gd name="connsiteX33" fmla="*/ 0 w 6661616"/>
              <a:gd name="connsiteY33" fmla="*/ 1878053 h 3477875"/>
              <a:gd name="connsiteX34" fmla="*/ 0 w 6661616"/>
              <a:gd name="connsiteY34" fmla="*/ 1333185 h 3477875"/>
              <a:gd name="connsiteX35" fmla="*/ 0 w 6661616"/>
              <a:gd name="connsiteY35" fmla="*/ 823097 h 3477875"/>
              <a:gd name="connsiteX36" fmla="*/ 0 w 6661616"/>
              <a:gd name="connsiteY36" fmla="*/ 0 h 347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61616" h="3477875" extrusionOk="0">
                <a:moveTo>
                  <a:pt x="0" y="0"/>
                </a:moveTo>
                <a:cubicBezTo>
                  <a:pt x="204256" y="-21008"/>
                  <a:pt x="337516" y="58225"/>
                  <a:pt x="621751" y="0"/>
                </a:cubicBezTo>
                <a:cubicBezTo>
                  <a:pt x="905986" y="-58225"/>
                  <a:pt x="813922" y="2050"/>
                  <a:pt x="977037" y="0"/>
                </a:cubicBezTo>
                <a:cubicBezTo>
                  <a:pt x="1140152" y="-2050"/>
                  <a:pt x="1191646" y="19040"/>
                  <a:pt x="1398939" y="0"/>
                </a:cubicBezTo>
                <a:cubicBezTo>
                  <a:pt x="1606232" y="-19040"/>
                  <a:pt x="1741716" y="53025"/>
                  <a:pt x="2020690" y="0"/>
                </a:cubicBezTo>
                <a:cubicBezTo>
                  <a:pt x="2299664" y="-53025"/>
                  <a:pt x="2363534" y="933"/>
                  <a:pt x="2575825" y="0"/>
                </a:cubicBezTo>
                <a:cubicBezTo>
                  <a:pt x="2788117" y="-933"/>
                  <a:pt x="2867526" y="43437"/>
                  <a:pt x="3064343" y="0"/>
                </a:cubicBezTo>
                <a:cubicBezTo>
                  <a:pt x="3261160" y="-43437"/>
                  <a:pt x="3362123" y="2314"/>
                  <a:pt x="3619478" y="0"/>
                </a:cubicBezTo>
                <a:cubicBezTo>
                  <a:pt x="3876833" y="-2314"/>
                  <a:pt x="4075808" y="10434"/>
                  <a:pt x="4307845" y="0"/>
                </a:cubicBezTo>
                <a:cubicBezTo>
                  <a:pt x="4539882" y="-10434"/>
                  <a:pt x="4559747" y="20149"/>
                  <a:pt x="4729747" y="0"/>
                </a:cubicBezTo>
                <a:cubicBezTo>
                  <a:pt x="4899747" y="-20149"/>
                  <a:pt x="4967359" y="18302"/>
                  <a:pt x="5085034" y="0"/>
                </a:cubicBezTo>
                <a:cubicBezTo>
                  <a:pt x="5202709" y="-18302"/>
                  <a:pt x="5334724" y="55405"/>
                  <a:pt x="5573552" y="0"/>
                </a:cubicBezTo>
                <a:cubicBezTo>
                  <a:pt x="5812380" y="-55405"/>
                  <a:pt x="5882424" y="32063"/>
                  <a:pt x="6128687" y="0"/>
                </a:cubicBezTo>
                <a:cubicBezTo>
                  <a:pt x="6374951" y="-32063"/>
                  <a:pt x="6467683" y="60878"/>
                  <a:pt x="6661616" y="0"/>
                </a:cubicBezTo>
                <a:cubicBezTo>
                  <a:pt x="6689550" y="251728"/>
                  <a:pt x="6657948" y="264890"/>
                  <a:pt x="6661616" y="510088"/>
                </a:cubicBezTo>
                <a:cubicBezTo>
                  <a:pt x="6665284" y="755286"/>
                  <a:pt x="6635772" y="894291"/>
                  <a:pt x="6661616" y="1124513"/>
                </a:cubicBezTo>
                <a:cubicBezTo>
                  <a:pt x="6687460" y="1354736"/>
                  <a:pt x="6612242" y="1478425"/>
                  <a:pt x="6661616" y="1634601"/>
                </a:cubicBezTo>
                <a:cubicBezTo>
                  <a:pt x="6710990" y="1790777"/>
                  <a:pt x="6617359" y="1976335"/>
                  <a:pt x="6661616" y="2249026"/>
                </a:cubicBezTo>
                <a:cubicBezTo>
                  <a:pt x="6705873" y="2521718"/>
                  <a:pt x="6646656" y="2719636"/>
                  <a:pt x="6661616" y="2898229"/>
                </a:cubicBezTo>
                <a:cubicBezTo>
                  <a:pt x="6676576" y="3076822"/>
                  <a:pt x="6656814" y="3320675"/>
                  <a:pt x="6661616" y="3477875"/>
                </a:cubicBezTo>
                <a:cubicBezTo>
                  <a:pt x="6429479" y="3527156"/>
                  <a:pt x="6395173" y="3468761"/>
                  <a:pt x="6173097" y="3477875"/>
                </a:cubicBezTo>
                <a:cubicBezTo>
                  <a:pt x="5951021" y="3486989"/>
                  <a:pt x="5715048" y="3435389"/>
                  <a:pt x="5484731" y="3477875"/>
                </a:cubicBezTo>
                <a:cubicBezTo>
                  <a:pt x="5254414" y="3520361"/>
                  <a:pt x="5053049" y="3469303"/>
                  <a:pt x="4796364" y="3477875"/>
                </a:cubicBezTo>
                <a:cubicBezTo>
                  <a:pt x="4539679" y="3486447"/>
                  <a:pt x="4303579" y="3449246"/>
                  <a:pt x="4107997" y="3477875"/>
                </a:cubicBezTo>
                <a:cubicBezTo>
                  <a:pt x="3912415" y="3506504"/>
                  <a:pt x="3718844" y="3419345"/>
                  <a:pt x="3619478" y="3477875"/>
                </a:cubicBezTo>
                <a:cubicBezTo>
                  <a:pt x="3520112" y="3536405"/>
                  <a:pt x="3174777" y="3445233"/>
                  <a:pt x="2931111" y="3477875"/>
                </a:cubicBezTo>
                <a:cubicBezTo>
                  <a:pt x="2687445" y="3510517"/>
                  <a:pt x="2537376" y="3456589"/>
                  <a:pt x="2375976" y="3477875"/>
                </a:cubicBezTo>
                <a:cubicBezTo>
                  <a:pt x="2214577" y="3499161"/>
                  <a:pt x="1945497" y="3473038"/>
                  <a:pt x="1820842" y="3477875"/>
                </a:cubicBezTo>
                <a:cubicBezTo>
                  <a:pt x="1696187" y="3482712"/>
                  <a:pt x="1566676" y="3459418"/>
                  <a:pt x="1398939" y="3477875"/>
                </a:cubicBezTo>
                <a:cubicBezTo>
                  <a:pt x="1231202" y="3496332"/>
                  <a:pt x="985609" y="3447608"/>
                  <a:pt x="710572" y="3477875"/>
                </a:cubicBezTo>
                <a:cubicBezTo>
                  <a:pt x="435535" y="3508142"/>
                  <a:pt x="276365" y="3409306"/>
                  <a:pt x="0" y="3477875"/>
                </a:cubicBezTo>
                <a:cubicBezTo>
                  <a:pt x="-32120" y="3260648"/>
                  <a:pt x="50555" y="3080333"/>
                  <a:pt x="0" y="2967787"/>
                </a:cubicBezTo>
                <a:cubicBezTo>
                  <a:pt x="-50555" y="2855241"/>
                  <a:pt x="29276" y="2540837"/>
                  <a:pt x="0" y="2353362"/>
                </a:cubicBezTo>
                <a:cubicBezTo>
                  <a:pt x="-29276" y="2165887"/>
                  <a:pt x="18869" y="2034117"/>
                  <a:pt x="0" y="1878053"/>
                </a:cubicBezTo>
                <a:cubicBezTo>
                  <a:pt x="-18869" y="1721989"/>
                  <a:pt x="15654" y="1470725"/>
                  <a:pt x="0" y="1333185"/>
                </a:cubicBezTo>
                <a:cubicBezTo>
                  <a:pt x="-15654" y="1195645"/>
                  <a:pt x="34346" y="998361"/>
                  <a:pt x="0" y="823097"/>
                </a:cubicBezTo>
                <a:cubicBezTo>
                  <a:pt x="-34346" y="647833"/>
                  <a:pt x="5452" y="325595"/>
                  <a:pt x="0" y="0"/>
                </a:cubicBezTo>
                <a:close/>
              </a:path>
            </a:pathLst>
          </a:custGeom>
          <a:noFill/>
          <a:ln w="28575">
            <a:solidFill>
              <a:srgbClr val="FF9500"/>
            </a:solidFill>
          </a:ln>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rgbClr val="C00000"/>
                </a:solidFill>
                <a:ea typeface="+mn-lt"/>
                <a:cs typeface="+mn-lt"/>
              </a:rPr>
              <a:t>Don't forget!</a:t>
            </a:r>
            <a:r>
              <a:rPr lang="en-US" sz="1400">
                <a:ea typeface="+mn-lt"/>
                <a:cs typeface="+mn-lt"/>
              </a:rPr>
              <a:t> </a:t>
            </a:r>
            <a:r>
              <a:rPr lang="en-US" sz="1400" b="1">
                <a:ea typeface="+mn-lt"/>
                <a:cs typeface="+mn-lt"/>
              </a:rPr>
              <a:t>Friday 10th May</a:t>
            </a:r>
            <a:r>
              <a:rPr lang="en-US" sz="1400">
                <a:ea typeface="+mn-lt"/>
                <a:cs typeface="+mn-lt"/>
              </a:rPr>
              <a:t>! </a:t>
            </a:r>
            <a:endParaRPr lang="en-US" sz="1400">
              <a:ea typeface="Calibri"/>
              <a:cs typeface="Calibri"/>
            </a:endParaRPr>
          </a:p>
          <a:p>
            <a:r>
              <a:rPr lang="en-US" sz="1400" b="1">
                <a:cs typeface="Calibri"/>
              </a:rPr>
              <a:t>Sophy Henn: Author Visit – Years 2, 3 &amp; 4</a:t>
            </a:r>
            <a:endParaRPr lang="en-US" sz="1400" b="1">
              <a:ea typeface="Calibri"/>
              <a:cs typeface="Calibri"/>
            </a:endParaRPr>
          </a:p>
          <a:p>
            <a:endParaRPr lang="en-US" sz="1200">
              <a:ea typeface="+mn-lt"/>
              <a:cs typeface="+mn-lt"/>
            </a:endParaRPr>
          </a:p>
          <a:p>
            <a:r>
              <a:rPr lang="en-US" sz="1200">
                <a:ea typeface="Calibri"/>
                <a:cs typeface="Calibri"/>
              </a:rPr>
              <a:t>Award-winning author and illustrator Sophy Henn (author of Pizazz) </a:t>
            </a:r>
            <a:endParaRPr lang="en-US">
              <a:ea typeface="Calibri"/>
              <a:cs typeface="Calibri"/>
            </a:endParaRPr>
          </a:p>
          <a:p>
            <a:r>
              <a:rPr lang="en-US" sz="1200">
                <a:ea typeface="Calibri"/>
                <a:cs typeface="Calibri"/>
              </a:rPr>
              <a:t>Book</a:t>
            </a:r>
            <a:r>
              <a:rPr lang="en-US" sz="1200">
                <a:ea typeface="+mn-lt"/>
                <a:cs typeface="+mn-lt"/>
              </a:rPr>
              <a:t> signing </a:t>
            </a:r>
            <a:r>
              <a:rPr lang="en-US" sz="1200" b="1">
                <a:ea typeface="+mn-lt"/>
                <a:cs typeface="+mn-lt"/>
              </a:rPr>
              <a:t>KS2 Hall</a:t>
            </a:r>
            <a:r>
              <a:rPr lang="en-US" sz="1200">
                <a:ea typeface="+mn-lt"/>
                <a:cs typeface="+mn-lt"/>
              </a:rPr>
              <a:t> after school. </a:t>
            </a:r>
            <a:endParaRPr lang="en-US">
              <a:ea typeface="+mn-lt"/>
              <a:cs typeface="+mn-lt"/>
            </a:endParaRPr>
          </a:p>
          <a:p>
            <a:r>
              <a:rPr lang="en-US" sz="1200">
                <a:ea typeface="+mn-lt"/>
                <a:cs typeface="+mn-lt"/>
              </a:rPr>
              <a:t>Pre-order books from the </a:t>
            </a:r>
            <a:r>
              <a:rPr lang="en-US" sz="1200" b="1">
                <a:ea typeface="+mn-lt"/>
                <a:cs typeface="+mn-lt"/>
              </a:rPr>
              <a:t>Book Nook</a:t>
            </a:r>
            <a:r>
              <a:rPr lang="en-US" sz="1200">
                <a:ea typeface="+mn-lt"/>
                <a:cs typeface="+mn-lt"/>
              </a:rPr>
              <a:t> using the code</a:t>
            </a:r>
            <a:r>
              <a:rPr lang="en-US" sz="1200" b="1">
                <a:ea typeface="+mn-lt"/>
                <a:cs typeface="+mn-lt"/>
              </a:rPr>
              <a:t> Henn</a:t>
            </a:r>
            <a:r>
              <a:rPr lang="en-US" sz="1200">
                <a:ea typeface="+mn-lt"/>
                <a:cs typeface="+mn-lt"/>
              </a:rPr>
              <a:t> for a DISCOUNT! </a:t>
            </a:r>
            <a:endParaRPr lang="en-US">
              <a:ea typeface="+mn-lt"/>
              <a:cs typeface="+mn-lt"/>
            </a:endParaRPr>
          </a:p>
          <a:p>
            <a:endParaRPr lang="en-US" sz="1200">
              <a:ea typeface="+mn-lt"/>
              <a:cs typeface="+mn-lt"/>
            </a:endParaRPr>
          </a:p>
          <a:p>
            <a:r>
              <a:rPr lang="en-US" sz="1200">
                <a:ea typeface="+mn-lt"/>
                <a:cs typeface="+mn-lt"/>
                <a:hlinkClick r:id="rId11"/>
              </a:rPr>
              <a:t>https://booknookuk.com/sophy-henn-school-events/</a:t>
            </a:r>
            <a:r>
              <a:rPr lang="en-US" sz="1200">
                <a:ea typeface="+mn-lt"/>
                <a:cs typeface="+mn-lt"/>
              </a:rPr>
              <a:t> </a:t>
            </a:r>
            <a:endParaRPr lang="en-US">
              <a:ea typeface="+mn-lt"/>
              <a:cs typeface="+mn-lt"/>
            </a:endParaRPr>
          </a:p>
          <a:p>
            <a:endParaRPr lang="en-US" sz="1200">
              <a:ea typeface="+mn-lt"/>
              <a:cs typeface="+mn-lt"/>
            </a:endParaRPr>
          </a:p>
          <a:p>
            <a:r>
              <a:rPr lang="en-US" sz="1200">
                <a:ea typeface="+mn-lt"/>
                <a:cs typeface="+mn-lt"/>
              </a:rPr>
              <a:t>Books also available to purchase from the KS2 Hall at pick up on Friday 10th May. </a:t>
            </a:r>
            <a:endParaRPr lang="en-US">
              <a:ea typeface="Calibri"/>
              <a:cs typeface="Calibri"/>
            </a:endParaRPr>
          </a:p>
          <a:p>
            <a:endParaRPr lang="en-US" sz="1200">
              <a:ea typeface="Calibri"/>
              <a:cs typeface="Calibri"/>
            </a:endParaRPr>
          </a:p>
          <a:p>
            <a:endParaRPr lang="en-US" sz="1200">
              <a:ea typeface="Calibri"/>
              <a:cs typeface="Calibri"/>
            </a:endParaRPr>
          </a:p>
          <a:p>
            <a:endParaRPr lang="en-US" sz="1200">
              <a:ea typeface="Calibri"/>
              <a:cs typeface="Calibri"/>
            </a:endParaRPr>
          </a:p>
        </p:txBody>
      </p:sp>
      <p:pic>
        <p:nvPicPr>
          <p:cNvPr id="16" name="Picture 15">
            <a:extLst>
              <a:ext uri="{FF2B5EF4-FFF2-40B4-BE49-F238E27FC236}">
                <a16:creationId xmlns:a16="http://schemas.microsoft.com/office/drawing/2014/main" id="{48955100-B72B-B4E6-5398-579E599301D3}"/>
              </a:ext>
            </a:extLst>
          </p:cNvPr>
          <p:cNvPicPr>
            <a:picLocks noChangeAspect="1"/>
          </p:cNvPicPr>
          <p:nvPr/>
        </p:nvPicPr>
        <p:blipFill>
          <a:blip r:embed="rId12"/>
          <a:stretch>
            <a:fillRect/>
          </a:stretch>
        </p:blipFill>
        <p:spPr>
          <a:xfrm>
            <a:off x="2428474" y="7419413"/>
            <a:ext cx="841960" cy="942396"/>
          </a:xfrm>
          <a:prstGeom prst="rect">
            <a:avLst/>
          </a:prstGeom>
        </p:spPr>
      </p:pic>
      <p:pic>
        <p:nvPicPr>
          <p:cNvPr id="17" name="Picture 16" descr="A colorful logo with black and yellow letters&#10;&#10;Description automatically generated">
            <a:extLst>
              <a:ext uri="{FF2B5EF4-FFF2-40B4-BE49-F238E27FC236}">
                <a16:creationId xmlns:a16="http://schemas.microsoft.com/office/drawing/2014/main" id="{17A8EEAC-BB93-4CA4-1398-D501D0F3E70C}"/>
              </a:ext>
            </a:extLst>
          </p:cNvPr>
          <p:cNvPicPr>
            <a:picLocks noChangeAspect="1"/>
          </p:cNvPicPr>
          <p:nvPr/>
        </p:nvPicPr>
        <p:blipFill>
          <a:blip r:embed="rId13"/>
          <a:stretch>
            <a:fillRect/>
          </a:stretch>
        </p:blipFill>
        <p:spPr>
          <a:xfrm>
            <a:off x="400845" y="7727375"/>
            <a:ext cx="1497012" cy="290566"/>
          </a:xfrm>
          <a:prstGeom prst="rect">
            <a:avLst/>
          </a:prstGeom>
        </p:spPr>
      </p:pic>
    </p:spTree>
    <p:extLst>
      <p:ext uri="{BB962C8B-B14F-4D97-AF65-F5344CB8AC3E}">
        <p14:creationId xmlns:p14="http://schemas.microsoft.com/office/powerpoint/2010/main" val="3107511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334F3EC0-3EBC-30AE-E9C6-1F4121FEA478}"/>
              </a:ext>
            </a:extLst>
          </p:cNvPr>
          <p:cNvSpPr/>
          <p:nvPr/>
        </p:nvSpPr>
        <p:spPr>
          <a:xfrm>
            <a:off x="130901" y="4914532"/>
            <a:ext cx="4767642" cy="186578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0733717B-1532-0440-4F7B-C4D321C7EB55}"/>
              </a:ext>
            </a:extLst>
          </p:cNvPr>
          <p:cNvSpPr/>
          <p:nvPr/>
        </p:nvSpPr>
        <p:spPr>
          <a:xfrm>
            <a:off x="129402" y="6936420"/>
            <a:ext cx="4767641" cy="977647"/>
          </a:xfrm>
          <a:prstGeom prst="rect">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1D2FF96A-7192-1365-3A94-3BB6394C3F63}"/>
              </a:ext>
            </a:extLst>
          </p:cNvPr>
          <p:cNvSpPr/>
          <p:nvPr/>
        </p:nvSpPr>
        <p:spPr>
          <a:xfrm>
            <a:off x="129403" y="7995430"/>
            <a:ext cx="4759702" cy="104687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F68EB66-F810-032A-19DB-2B4DFC7C4570}"/>
              </a:ext>
            </a:extLst>
          </p:cNvPr>
          <p:cNvSpPr txBox="1"/>
          <p:nvPr/>
        </p:nvSpPr>
        <p:spPr>
          <a:xfrm>
            <a:off x="121735" y="6937045"/>
            <a:ext cx="4713217" cy="954107"/>
          </a:xfrm>
          <a:prstGeom prst="rect">
            <a:avLst/>
          </a:prstGeom>
          <a:noFill/>
          <a:ln w="19050">
            <a:noFill/>
          </a:ln>
        </p:spPr>
        <p:txBody>
          <a:bodyPr wrap="square" lIns="91440" tIns="45720" rIns="91440" bIns="45720" rtlCol="0" anchor="t">
            <a:spAutoFit/>
          </a:bodyPr>
          <a:lstStyle/>
          <a:p>
            <a:pPr algn="just"/>
            <a:r>
              <a:rPr lang="en-US" sz="1600" b="1"/>
              <a:t>Letters home this week: No additional letters</a:t>
            </a:r>
          </a:p>
          <a:p>
            <a:pPr algn="just"/>
            <a:endParaRPr lang="en-US" sz="1100">
              <a:ea typeface="Calibri"/>
              <a:cs typeface="Calibri"/>
            </a:endParaRPr>
          </a:p>
          <a:p>
            <a:pPr algn="just"/>
            <a:endParaRPr lang="en-US" sz="1200"/>
          </a:p>
          <a:p>
            <a:pPr algn="just"/>
            <a:endParaRPr lang="en-US" sz="1600" b="1"/>
          </a:p>
        </p:txBody>
      </p:sp>
      <p:sp>
        <p:nvSpPr>
          <p:cNvPr id="19" name="TextBox 18">
            <a:extLst>
              <a:ext uri="{FF2B5EF4-FFF2-40B4-BE49-F238E27FC236}">
                <a16:creationId xmlns:a16="http://schemas.microsoft.com/office/drawing/2014/main" id="{2EB72564-B081-443A-B9EF-AA727B2AC5A7}"/>
              </a:ext>
            </a:extLst>
          </p:cNvPr>
          <p:cNvSpPr txBox="1"/>
          <p:nvPr/>
        </p:nvSpPr>
        <p:spPr>
          <a:xfrm>
            <a:off x="2557780" y="8045190"/>
            <a:ext cx="1265314" cy="600164"/>
          </a:xfrm>
          <a:prstGeom prst="rect">
            <a:avLst/>
          </a:prstGeom>
          <a:noFill/>
        </p:spPr>
        <p:txBody>
          <a:bodyPr wrap="square">
            <a:spAutoFit/>
          </a:bodyPr>
          <a:lstStyle/>
          <a:p>
            <a:r>
              <a:rPr lang="en-US" sz="1100"/>
              <a:t>@BPSEYFS</a:t>
            </a:r>
          </a:p>
          <a:p>
            <a:r>
              <a:rPr lang="en-US" sz="1100"/>
              <a:t>@</a:t>
            </a:r>
            <a:r>
              <a:rPr lang="en-US" sz="1100" err="1"/>
              <a:t>BPSYearOne</a:t>
            </a:r>
            <a:endParaRPr lang="en-US" sz="1100"/>
          </a:p>
          <a:p>
            <a:r>
              <a:rPr lang="en-US" sz="1100"/>
              <a:t>@</a:t>
            </a:r>
            <a:r>
              <a:rPr lang="en-US" sz="1100" err="1"/>
              <a:t>BPSYearTwo</a:t>
            </a:r>
            <a:endParaRPr lang="en-US" sz="1100"/>
          </a:p>
        </p:txBody>
      </p:sp>
      <p:sp>
        <p:nvSpPr>
          <p:cNvPr id="21" name="TextBox 20">
            <a:extLst>
              <a:ext uri="{FF2B5EF4-FFF2-40B4-BE49-F238E27FC236}">
                <a16:creationId xmlns:a16="http://schemas.microsoft.com/office/drawing/2014/main" id="{8F09FBEB-6AB9-C72E-E3F2-E9D4AB62BBD0}"/>
              </a:ext>
            </a:extLst>
          </p:cNvPr>
          <p:cNvSpPr txBox="1"/>
          <p:nvPr/>
        </p:nvSpPr>
        <p:spPr>
          <a:xfrm>
            <a:off x="1386185" y="9201578"/>
            <a:ext cx="3434234" cy="630942"/>
          </a:xfrm>
          <a:prstGeom prst="rect">
            <a:avLst/>
          </a:prstGeom>
          <a:noFill/>
        </p:spPr>
        <p:txBody>
          <a:bodyPr wrap="square">
            <a:spAutoFit/>
          </a:bodyPr>
          <a:lstStyle/>
          <a:p>
            <a:pPr algn="ctr"/>
            <a:r>
              <a:rPr lang="en-US" sz="1200"/>
              <a:t>Follow us on Facebook for all the latest updates:</a:t>
            </a:r>
          </a:p>
          <a:p>
            <a:pPr algn="ctr"/>
            <a:r>
              <a:rPr lang="en-US" sz="1200">
                <a:hlinkClick r:id="rId3"/>
              </a:rPr>
              <a:t>www.facebook.com/BillingshurstPrimary</a:t>
            </a:r>
            <a:endParaRPr lang="en-US" sz="1200"/>
          </a:p>
          <a:p>
            <a:endParaRPr lang="en-US" sz="1100"/>
          </a:p>
        </p:txBody>
      </p:sp>
      <p:sp>
        <p:nvSpPr>
          <p:cNvPr id="20" name="TextBox 19">
            <a:extLst>
              <a:ext uri="{FF2B5EF4-FFF2-40B4-BE49-F238E27FC236}">
                <a16:creationId xmlns:a16="http://schemas.microsoft.com/office/drawing/2014/main" id="{2EB72564-B081-443A-B9EF-AA727B2AC5A7}"/>
              </a:ext>
            </a:extLst>
          </p:cNvPr>
          <p:cNvSpPr txBox="1"/>
          <p:nvPr/>
        </p:nvSpPr>
        <p:spPr>
          <a:xfrm>
            <a:off x="3642374" y="7968308"/>
            <a:ext cx="1265314" cy="738664"/>
          </a:xfrm>
          <a:prstGeom prst="rect">
            <a:avLst/>
          </a:prstGeom>
          <a:noFill/>
        </p:spPr>
        <p:txBody>
          <a:bodyPr wrap="square">
            <a:spAutoFit/>
          </a:bodyPr>
          <a:lstStyle/>
          <a:p>
            <a:r>
              <a:rPr lang="en-US" sz="1050"/>
              <a:t>@</a:t>
            </a:r>
            <a:r>
              <a:rPr lang="en-US" sz="1050" err="1"/>
              <a:t>BPSYearThree</a:t>
            </a:r>
            <a:endParaRPr lang="en-US" sz="1050"/>
          </a:p>
          <a:p>
            <a:r>
              <a:rPr lang="en-US" sz="1050"/>
              <a:t>@</a:t>
            </a:r>
            <a:r>
              <a:rPr lang="en-US" sz="1050" err="1"/>
              <a:t>BPSYearFour</a:t>
            </a:r>
            <a:endParaRPr lang="en-US" sz="1050"/>
          </a:p>
          <a:p>
            <a:r>
              <a:rPr lang="en-US" sz="1050"/>
              <a:t>@</a:t>
            </a:r>
            <a:r>
              <a:rPr lang="en-US" sz="1050" err="1"/>
              <a:t>BPSYearFive</a:t>
            </a:r>
            <a:endParaRPr lang="en-US" sz="1050"/>
          </a:p>
          <a:p>
            <a:r>
              <a:rPr lang="en-US" sz="1050"/>
              <a:t>@</a:t>
            </a:r>
            <a:r>
              <a:rPr lang="en-US" sz="1050" err="1"/>
              <a:t>BPSYearSix</a:t>
            </a:r>
            <a:endParaRPr lang="en-US" sz="1050"/>
          </a:p>
        </p:txBody>
      </p:sp>
      <p:sp>
        <p:nvSpPr>
          <p:cNvPr id="22" name="TextBox 21">
            <a:extLst>
              <a:ext uri="{FF2B5EF4-FFF2-40B4-BE49-F238E27FC236}">
                <a16:creationId xmlns:a16="http://schemas.microsoft.com/office/drawing/2014/main" id="{7F68EB66-F810-032A-19DB-2B4DFC7C4570}"/>
              </a:ext>
            </a:extLst>
          </p:cNvPr>
          <p:cNvSpPr txBox="1"/>
          <p:nvPr/>
        </p:nvSpPr>
        <p:spPr>
          <a:xfrm>
            <a:off x="146397" y="8646338"/>
            <a:ext cx="4586131" cy="430887"/>
          </a:xfrm>
          <a:prstGeom prst="rect">
            <a:avLst/>
          </a:prstGeom>
          <a:noFill/>
          <a:ln>
            <a:noFill/>
          </a:ln>
        </p:spPr>
        <p:txBody>
          <a:bodyPr wrap="square" lIns="91440" tIns="45720" rIns="91440" bIns="45720" rtlCol="0" anchor="t">
            <a:spAutoFit/>
          </a:bodyPr>
          <a:lstStyle/>
          <a:p>
            <a:pPr algn="just"/>
            <a:r>
              <a:rPr lang="en-US" sz="1050"/>
              <a:t>Year groups regularly post photos of children and learning on their X account. Please follow your child’s Year Group using the handles above.</a:t>
            </a:r>
          </a:p>
        </p:txBody>
      </p:sp>
      <p:pic>
        <p:nvPicPr>
          <p:cNvPr id="23" name="Picture 22" descr="A blue square with white letters and a white letter f&#10;&#10;Description automatically generated">
            <a:hlinkClick r:id="rId3"/>
            <a:extLst>
              <a:ext uri="{FF2B5EF4-FFF2-40B4-BE49-F238E27FC236}">
                <a16:creationId xmlns:a16="http://schemas.microsoft.com/office/drawing/2014/main" id="{8FC184A6-6113-23DC-F1DC-1AD7512994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800" y="9151041"/>
            <a:ext cx="1122741" cy="564264"/>
          </a:xfrm>
          <a:prstGeom prst="rect">
            <a:avLst/>
          </a:prstGeom>
        </p:spPr>
      </p:pic>
      <p:sp>
        <p:nvSpPr>
          <p:cNvPr id="26" name="Rectangle 25">
            <a:extLst>
              <a:ext uri="{FF2B5EF4-FFF2-40B4-BE49-F238E27FC236}">
                <a16:creationId xmlns:a16="http://schemas.microsoft.com/office/drawing/2014/main" id="{014EB878-3291-F621-7121-EA121C2DAEC4}"/>
              </a:ext>
            </a:extLst>
          </p:cNvPr>
          <p:cNvSpPr/>
          <p:nvPr/>
        </p:nvSpPr>
        <p:spPr>
          <a:xfrm>
            <a:off x="146591" y="145418"/>
            <a:ext cx="5369399" cy="1177955"/>
          </a:xfrm>
          <a:prstGeom prst="rect">
            <a:avLst/>
          </a:prstGeom>
          <a:noFill/>
          <a:ln w="28575" cmpd="thickThi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6617" y="141513"/>
            <a:ext cx="5369399" cy="2492990"/>
          </a:xfrm>
          <a:prstGeom prst="rect">
            <a:avLst/>
          </a:prstGeom>
          <a:ln>
            <a:noFill/>
          </a:ln>
        </p:spPr>
        <p:txBody>
          <a:bodyPr wrap="square" lIns="91440" tIns="45720" rIns="91440" bIns="45720" anchor="t">
            <a:spAutoFit/>
          </a:bodyPr>
          <a:lstStyle/>
          <a:p>
            <a:r>
              <a:rPr lang="en-US" sz="1600" b="1"/>
              <a:t>BPSCA</a:t>
            </a:r>
            <a:r>
              <a:rPr lang="en-US" sz="1200"/>
              <a:t> - </a:t>
            </a:r>
            <a:r>
              <a:rPr lang="en-US" sz="1200">
                <a:ea typeface="+mn-lt"/>
                <a:cs typeface="+mn-lt"/>
              </a:rPr>
              <a:t>6 July 11-2 Summer Fun Day; our biggest annual event at school. Join us for games, raffles, crafts, food, and giant inflatables! Several local businesses are supporting our Summer Fun Day, including Bellway Homes. Ian Trindall from Bellway came to BPS last week for a tour and to present us with £450. We're very grateful to all our local sponsors who make the Summer Fun Day possible!</a:t>
            </a:r>
            <a:endParaRPr lang="en-US" sz="1200"/>
          </a:p>
          <a:p>
            <a:br>
              <a:rPr lang="en-US"/>
            </a:br>
            <a:endParaRPr lang="en-US"/>
          </a:p>
          <a:p>
            <a:endParaRPr lang="en-US" sz="1200">
              <a:ea typeface="Calibri"/>
              <a:cs typeface="Calibri"/>
            </a:endParaRPr>
          </a:p>
          <a:p>
            <a:endParaRPr lang="en-US"/>
          </a:p>
          <a:p>
            <a:endParaRPr lang="en-US" sz="1400">
              <a:ea typeface="Calibri"/>
              <a:cs typeface="Calibri"/>
            </a:endParaRPr>
          </a:p>
          <a:p>
            <a:endParaRPr lang="en-US" sz="1200">
              <a:ea typeface="Calibri"/>
              <a:cs typeface="Calibri"/>
            </a:endParaRPr>
          </a:p>
        </p:txBody>
      </p:sp>
      <p:pic>
        <p:nvPicPr>
          <p:cNvPr id="16" name="Picture 2" descr="Home - Robert Bateman PS">
            <a:extLst>
              <a:ext uri="{FF2B5EF4-FFF2-40B4-BE49-F238E27FC236}">
                <a16:creationId xmlns:a16="http://schemas.microsoft.com/office/drawing/2014/main" id="{42A3153D-FE56-8900-0C9B-1ACCC0BE3B5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929" b="89286" l="4232" r="97105">
                        <a14:foregroundMark x1="8241" y1="32143" x2="18263" y2="50893"/>
                        <a14:foregroundMark x1="26726" y1="30357" x2="78174" y2="52679"/>
                        <a14:foregroundMark x1="78174" y1="52679" x2="93987" y2="51786"/>
                        <a14:foregroundMark x1="93987" y1="25000" x2="53229" y2="44643"/>
                        <a14:foregroundMark x1="30958" y1="80357" x2="69710" y2="82143"/>
                        <a14:foregroundMark x1="69710" y1="82143" x2="88641" y2="75893"/>
                        <a14:foregroundMark x1="92650" y1="80357" x2="93764" y2="25893"/>
                        <a14:foregroundMark x1="95100" y1="28571" x2="97327" y2="89286"/>
                        <a14:foregroundMark x1="27840" y1="53571" x2="47216" y2="54464"/>
                        <a14:foregroundMark x1="9577" y1="51786" x2="18040" y2="66071"/>
                        <a14:foregroundMark x1="4232" y1="51786" x2="8686" y2="53571"/>
                        <a14:foregroundMark x1="10913" y1="24107" x2="30290" y2="27679"/>
                        <a14:foregroundMark x1="26726" y1="16071" x2="60356" y2="17857"/>
                        <a14:foregroundMark x1="60356" y1="17857" x2="83964" y2="14286"/>
                        <a14:foregroundMark x1="15590" y1="77679" x2="23831" y2="79464"/>
                        <a14:foregroundMark x1="12472" y1="83929" x2="12472" y2="63393"/>
                        <a14:foregroundMark x1="19822" y1="58036" x2="27617" y2="59821"/>
                        <a14:foregroundMark x1="48775" y1="50893" x2="61915" y2="53571"/>
                      </a14:backgroundRemoval>
                    </a14:imgEffect>
                  </a14:imgLayer>
                </a14:imgProps>
              </a:ext>
              <a:ext uri="{28A0092B-C50C-407E-A947-70E740481C1C}">
                <a14:useLocalDpi xmlns:a14="http://schemas.microsoft.com/office/drawing/2010/main"/>
              </a:ext>
            </a:extLst>
          </a:blip>
          <a:srcRect/>
          <a:stretch>
            <a:fillRect/>
          </a:stretch>
        </p:blipFill>
        <p:spPr bwMode="auto">
          <a:xfrm>
            <a:off x="126984" y="8015105"/>
            <a:ext cx="2225058" cy="630249"/>
          </a:xfrm>
          <a:prstGeom prst="rect">
            <a:avLst/>
          </a:prstGeom>
          <a:noFill/>
          <a:extLst>
            <a:ext uri="{909E8E84-426E-40DD-AFC4-6F175D3DCCD1}">
              <a14:hiddenFill xmlns:a14="http://schemas.microsoft.com/office/drawing/2010/main">
                <a:solidFill>
                  <a:srgbClr val="FFFFFF"/>
                </a:solidFill>
              </a14:hiddenFill>
            </a:ext>
          </a:extLst>
        </p:spPr>
      </p:pic>
      <p:sp>
        <p:nvSpPr>
          <p:cNvPr id="25" name="Rounded Rectangle 24">
            <a:extLst>
              <a:ext uri="{FF2B5EF4-FFF2-40B4-BE49-F238E27FC236}">
                <a16:creationId xmlns:a16="http://schemas.microsoft.com/office/drawing/2014/main" id="{3D108E03-29C0-9462-9FC9-209CE48B1BBB}"/>
              </a:ext>
            </a:extLst>
          </p:cNvPr>
          <p:cNvSpPr/>
          <p:nvPr/>
        </p:nvSpPr>
        <p:spPr>
          <a:xfrm>
            <a:off x="156617" y="9116574"/>
            <a:ext cx="4740426" cy="637957"/>
          </a:xfrm>
          <a:prstGeom prst="roundRect">
            <a:avLst/>
          </a:prstGeom>
          <a:no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C1DBC756-1D68-C061-4CEB-6AC6E7A9E071}"/>
              </a:ext>
            </a:extLst>
          </p:cNvPr>
          <p:cNvSpPr/>
          <p:nvPr/>
        </p:nvSpPr>
        <p:spPr>
          <a:xfrm>
            <a:off x="160948" y="1422246"/>
            <a:ext cx="6580805" cy="1301778"/>
          </a:xfrm>
          <a:prstGeom prst="rect">
            <a:avLst/>
          </a:prstGeom>
          <a:noFill/>
          <a:ln w="28575" cmpd="thickThi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000874F-503F-B3A4-133A-918E47AF8B41}"/>
              </a:ext>
            </a:extLst>
          </p:cNvPr>
          <p:cNvSpPr txBox="1"/>
          <p:nvPr/>
        </p:nvSpPr>
        <p:spPr>
          <a:xfrm>
            <a:off x="156617" y="1412213"/>
            <a:ext cx="6563167"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cs typeface="Segoe UI"/>
              </a:rPr>
              <a:t>Note from the Governors</a:t>
            </a:r>
            <a:endParaRPr lang="en-US" sz="1200" b="1">
              <a:ea typeface="Calibri"/>
              <a:cs typeface="Segoe UI"/>
            </a:endParaRPr>
          </a:p>
          <a:p>
            <a:r>
              <a:rPr lang="en-US" sz="1200">
                <a:ea typeface="Calibri"/>
                <a:cs typeface="Calibri"/>
              </a:rPr>
              <a:t>It was a pleasure to pop into the coffee morning for parents and carers earlier this week and meet some of you.  I hope this event was useful and gave you an opportunity to meet informally with members of the senior leadership team and to chat with other parents and carers. </a:t>
            </a:r>
          </a:p>
          <a:p>
            <a:r>
              <a:rPr lang="en-US" sz="1200">
                <a:ea typeface="Calibri"/>
                <a:cs typeface="Calibri"/>
              </a:rPr>
              <a:t>Our survey for parents and carers closes this evening; if you have not already done so, please take this opportunity to provide feedback.  </a:t>
            </a:r>
            <a:r>
              <a:rPr lang="en-US" sz="1200">
                <a:solidFill>
                  <a:srgbClr val="242424"/>
                </a:solidFill>
                <a:ea typeface="Calibri"/>
                <a:cs typeface="Calibri"/>
              </a:rPr>
              <a:t>There is a link to the survey here: </a:t>
            </a:r>
            <a:r>
              <a:rPr lang="en-US" sz="1200" u="sng">
                <a:solidFill>
                  <a:srgbClr val="467886"/>
                </a:solidFill>
                <a:ea typeface="Calibri"/>
                <a:cs typeface="Calibri"/>
                <a:hlinkClick r:id="rId7"/>
              </a:rPr>
              <a:t>Survey for Parents and Carers</a:t>
            </a:r>
            <a:r>
              <a:rPr lang="en-US" sz="1200">
                <a:solidFill>
                  <a:srgbClr val="0070C0"/>
                </a:solidFill>
                <a:ea typeface="Calibri"/>
                <a:cs typeface="Calibri"/>
              </a:rPr>
              <a:t>.</a:t>
            </a:r>
            <a:endParaRPr lang="en-US" sz="1200">
              <a:ea typeface="Calibri"/>
              <a:cs typeface="Calibri"/>
            </a:endParaRPr>
          </a:p>
          <a:p>
            <a:endParaRPr lang="en-US" sz="1200">
              <a:ea typeface="Calibri"/>
              <a:cs typeface="Segoe UI"/>
            </a:endParaRPr>
          </a:p>
        </p:txBody>
      </p:sp>
      <p:sp>
        <p:nvSpPr>
          <p:cNvPr id="5" name="TextBox 4">
            <a:extLst>
              <a:ext uri="{FF2B5EF4-FFF2-40B4-BE49-F238E27FC236}">
                <a16:creationId xmlns:a16="http://schemas.microsoft.com/office/drawing/2014/main" id="{07DEAD6A-6FDD-0EDB-0789-92C25A04D92A}"/>
              </a:ext>
            </a:extLst>
          </p:cNvPr>
          <p:cNvSpPr txBox="1"/>
          <p:nvPr/>
        </p:nvSpPr>
        <p:spPr>
          <a:xfrm>
            <a:off x="138216" y="4931355"/>
            <a:ext cx="4750889" cy="16722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600" b="1">
                <a:ea typeface="Calibri"/>
                <a:cs typeface="Calibri"/>
              </a:rPr>
              <a:t>Upcoming dates: </a:t>
            </a:r>
            <a:endParaRPr lang="en-US" sz="1600">
              <a:ea typeface="Calibri"/>
              <a:cs typeface="Calibri"/>
            </a:endParaRPr>
          </a:p>
          <a:p>
            <a:pPr>
              <a:lnSpc>
                <a:spcPct val="90000"/>
              </a:lnSpc>
              <a:spcBef>
                <a:spcPts val="1000"/>
              </a:spcBef>
            </a:pPr>
            <a:r>
              <a:rPr lang="en-GB" sz="1000" b="1">
                <a:ea typeface="Calibri"/>
                <a:cs typeface="Calibri"/>
              </a:rPr>
              <a:t>Thursday 9th</a:t>
            </a:r>
            <a:r>
              <a:rPr lang="en-GB" sz="1000">
                <a:ea typeface="Calibri"/>
                <a:cs typeface="Calibri"/>
              </a:rPr>
              <a:t> – Year 3 &amp; 4</a:t>
            </a:r>
            <a:r>
              <a:rPr lang="en-GB" sz="1000" b="1">
                <a:ea typeface="Calibri"/>
                <a:cs typeface="Calibri"/>
              </a:rPr>
              <a:t>  </a:t>
            </a:r>
            <a:r>
              <a:rPr lang="en-GB" sz="1000">
                <a:ea typeface="Calibri"/>
                <a:cs typeface="Calibri"/>
              </a:rPr>
              <a:t>Weald</a:t>
            </a:r>
            <a:r>
              <a:rPr lang="en-GB" sz="1000" b="1">
                <a:ea typeface="Calibri"/>
                <a:cs typeface="Calibri"/>
              </a:rPr>
              <a:t> </a:t>
            </a:r>
            <a:r>
              <a:rPr lang="en-GB" sz="1000">
                <a:ea typeface="Calibri"/>
                <a:cs typeface="Calibri"/>
              </a:rPr>
              <a:t>golf  event 2.00-4.00pm</a:t>
            </a:r>
            <a:endParaRPr lang="en-US" sz="1000">
              <a:ea typeface="Calibri"/>
              <a:cs typeface="Calibri"/>
            </a:endParaRPr>
          </a:p>
          <a:p>
            <a:pPr>
              <a:lnSpc>
                <a:spcPct val="90000"/>
              </a:lnSpc>
              <a:spcBef>
                <a:spcPts val="1000"/>
              </a:spcBef>
            </a:pPr>
            <a:r>
              <a:rPr lang="en-GB" sz="1000" b="1">
                <a:ea typeface="Calibri"/>
                <a:cs typeface="Calibri"/>
              </a:rPr>
              <a:t>Friday 10th</a:t>
            </a:r>
            <a:r>
              <a:rPr lang="en-GB" sz="1000">
                <a:ea typeface="Calibri"/>
                <a:cs typeface="Calibri"/>
              </a:rPr>
              <a:t> – Year 2, 3, 4 author event (2.00-3.00pm) with book signing after school</a:t>
            </a:r>
            <a:endParaRPr lang="en-US" sz="1000">
              <a:ea typeface="Calibri"/>
              <a:cs typeface="Calibri"/>
            </a:endParaRPr>
          </a:p>
          <a:p>
            <a:pPr>
              <a:lnSpc>
                <a:spcPct val="90000"/>
              </a:lnSpc>
              <a:spcBef>
                <a:spcPts val="1000"/>
              </a:spcBef>
            </a:pPr>
            <a:r>
              <a:rPr lang="en-GB" sz="1000" b="1">
                <a:ea typeface="Calibri"/>
                <a:cs typeface="Calibri"/>
              </a:rPr>
              <a:t>13th – 16</a:t>
            </a:r>
            <a:r>
              <a:rPr lang="en-GB" sz="700" b="1" baseline="30000">
                <a:ea typeface="Calibri"/>
                <a:cs typeface="Calibri"/>
              </a:rPr>
              <a:t>th</a:t>
            </a:r>
            <a:r>
              <a:rPr lang="en-GB" sz="1000" b="1">
                <a:ea typeface="Calibri"/>
                <a:cs typeface="Calibri"/>
              </a:rPr>
              <a:t> May</a:t>
            </a:r>
            <a:r>
              <a:rPr lang="en-GB" sz="1000">
                <a:ea typeface="Calibri"/>
                <a:cs typeface="Calibri"/>
              </a:rPr>
              <a:t> – KS2 Standard Assessment Tests (SATs)</a:t>
            </a:r>
            <a:endParaRPr lang="en-US" sz="1000">
              <a:ea typeface="Calibri"/>
              <a:cs typeface="Calibri"/>
            </a:endParaRPr>
          </a:p>
          <a:p>
            <a:pPr>
              <a:lnSpc>
                <a:spcPct val="90000"/>
              </a:lnSpc>
              <a:spcBef>
                <a:spcPts val="1000"/>
              </a:spcBef>
            </a:pPr>
            <a:r>
              <a:rPr lang="en-GB" sz="1000" b="1">
                <a:ea typeface="Calibri"/>
                <a:cs typeface="Calibri"/>
              </a:rPr>
              <a:t>Monday 13th May </a:t>
            </a:r>
            <a:r>
              <a:rPr lang="en-GB" sz="1000">
                <a:ea typeface="Calibri"/>
                <a:cs typeface="Calibri"/>
              </a:rPr>
              <a:t>- Year 5  Weald athletics event 3.30-5.15pm</a:t>
            </a:r>
            <a:endParaRPr lang="en-US">
              <a:ea typeface="Calibri" panose="020F0502020204030204"/>
              <a:cs typeface="Calibri" panose="020F0502020204030204"/>
            </a:endParaRPr>
          </a:p>
          <a:p>
            <a:pPr>
              <a:lnSpc>
                <a:spcPct val="90000"/>
              </a:lnSpc>
              <a:spcBef>
                <a:spcPts val="1000"/>
              </a:spcBef>
            </a:pPr>
            <a:r>
              <a:rPr lang="en-GB" sz="1000" b="1">
                <a:ea typeface="Calibri"/>
                <a:cs typeface="Calibri"/>
              </a:rPr>
              <a:t>Friday 17th</a:t>
            </a:r>
            <a:r>
              <a:rPr lang="en-GB" sz="1000">
                <a:ea typeface="Calibri"/>
                <a:cs typeface="Calibri"/>
              </a:rPr>
              <a:t> – Year 6 Tile Barn parent meeting 3.30pm KS2 Hall</a:t>
            </a:r>
            <a:endParaRPr lang="en-US" sz="1000">
              <a:ea typeface="Calibri"/>
              <a:cs typeface="Calibri"/>
            </a:endParaRPr>
          </a:p>
        </p:txBody>
      </p:sp>
      <p:pic>
        <p:nvPicPr>
          <p:cNvPr id="3" name="Picture 2" descr="CHAMPIONS LARGE TROPHY CUP EURO World TOURNAMENT CARDBOARD CUTOUT Football  Rugby | eBay">
            <a:extLst>
              <a:ext uri="{FF2B5EF4-FFF2-40B4-BE49-F238E27FC236}">
                <a16:creationId xmlns:a16="http://schemas.microsoft.com/office/drawing/2014/main" id="{A125370C-AEC0-B789-498C-5F8A7008D8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0627" y="2881979"/>
            <a:ext cx="283277" cy="44324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
            <a:extLst>
              <a:ext uri="{FF2B5EF4-FFF2-40B4-BE49-F238E27FC236}">
                <a16:creationId xmlns:a16="http://schemas.microsoft.com/office/drawing/2014/main" id="{665C1CFB-8890-3AED-4021-E4B8688F7B59}"/>
              </a:ext>
            </a:extLst>
          </p:cNvPr>
          <p:cNvSpPr txBox="1"/>
          <p:nvPr/>
        </p:nvSpPr>
        <p:spPr>
          <a:xfrm>
            <a:off x="398825" y="3542382"/>
            <a:ext cx="103641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FF9500"/>
                </a:solidFill>
                <a:cs typeface="Calibri"/>
              </a:rPr>
              <a:t>Cowdray</a:t>
            </a:r>
          </a:p>
          <a:p>
            <a:pPr algn="ctr"/>
            <a:r>
              <a:rPr lang="en-US">
                <a:solidFill>
                  <a:srgbClr val="FF9500"/>
                </a:solidFill>
                <a:ea typeface="Calibri"/>
                <a:cs typeface="Calibri"/>
              </a:rPr>
              <a:t>855</a:t>
            </a:r>
          </a:p>
        </p:txBody>
      </p:sp>
      <p:sp>
        <p:nvSpPr>
          <p:cNvPr id="7" name="TextBox 2">
            <a:extLst>
              <a:ext uri="{FF2B5EF4-FFF2-40B4-BE49-F238E27FC236}">
                <a16:creationId xmlns:a16="http://schemas.microsoft.com/office/drawing/2014/main" id="{200F0DB8-5BFB-86EC-AD73-D5390AED7D65}"/>
              </a:ext>
            </a:extLst>
          </p:cNvPr>
          <p:cNvSpPr txBox="1"/>
          <p:nvPr/>
        </p:nvSpPr>
        <p:spPr>
          <a:xfrm>
            <a:off x="296236" y="4084355"/>
            <a:ext cx="124159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3F6128"/>
                </a:solidFill>
                <a:cs typeface="Calibri"/>
              </a:rPr>
              <a:t>Goodwood</a:t>
            </a:r>
          </a:p>
          <a:p>
            <a:pPr algn="ctr"/>
            <a:r>
              <a:rPr lang="en-US">
                <a:solidFill>
                  <a:srgbClr val="3F6128"/>
                </a:solidFill>
                <a:cs typeface="Calibri"/>
              </a:rPr>
              <a:t>788</a:t>
            </a:r>
            <a:endParaRPr lang="en-US">
              <a:solidFill>
                <a:srgbClr val="3F6128"/>
              </a:solidFill>
              <a:ea typeface="Calibri"/>
              <a:cs typeface="Calibri"/>
            </a:endParaRPr>
          </a:p>
        </p:txBody>
      </p:sp>
      <p:sp>
        <p:nvSpPr>
          <p:cNvPr id="8" name="TextBox 3">
            <a:extLst>
              <a:ext uri="{FF2B5EF4-FFF2-40B4-BE49-F238E27FC236}">
                <a16:creationId xmlns:a16="http://schemas.microsoft.com/office/drawing/2014/main" id="{00DCFE4B-6CC1-A57F-C999-AE52AA434617}"/>
              </a:ext>
            </a:extLst>
          </p:cNvPr>
          <p:cNvSpPr txBox="1"/>
          <p:nvPr/>
        </p:nvSpPr>
        <p:spPr>
          <a:xfrm>
            <a:off x="1536030" y="3542383"/>
            <a:ext cx="103641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C00000"/>
                </a:solidFill>
                <a:cs typeface="Calibri"/>
              </a:rPr>
              <a:t>Parham</a:t>
            </a:r>
            <a:endParaRPr lang="en-US">
              <a:solidFill>
                <a:srgbClr val="000000"/>
              </a:solidFill>
              <a:cs typeface="Calibri"/>
            </a:endParaRPr>
          </a:p>
          <a:p>
            <a:pPr algn="ctr"/>
            <a:r>
              <a:rPr lang="en-US">
                <a:solidFill>
                  <a:srgbClr val="C00000"/>
                </a:solidFill>
                <a:ea typeface="Calibri"/>
                <a:cs typeface="Calibri"/>
              </a:rPr>
              <a:t>795</a:t>
            </a:r>
          </a:p>
        </p:txBody>
      </p:sp>
      <p:sp>
        <p:nvSpPr>
          <p:cNvPr id="10" name="TextBox 4">
            <a:extLst>
              <a:ext uri="{FF2B5EF4-FFF2-40B4-BE49-F238E27FC236}">
                <a16:creationId xmlns:a16="http://schemas.microsoft.com/office/drawing/2014/main" id="{482DCEED-90D8-32C7-0B30-EA910D93C734}"/>
              </a:ext>
            </a:extLst>
          </p:cNvPr>
          <p:cNvSpPr txBox="1"/>
          <p:nvPr/>
        </p:nvSpPr>
        <p:spPr>
          <a:xfrm>
            <a:off x="1486944" y="4084355"/>
            <a:ext cx="1134584"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522278"/>
                </a:solidFill>
                <a:cs typeface="Calibri"/>
              </a:rPr>
              <a:t>Petworth</a:t>
            </a:r>
          </a:p>
          <a:p>
            <a:pPr algn="ctr"/>
            <a:r>
              <a:rPr lang="en-US">
                <a:solidFill>
                  <a:srgbClr val="522278"/>
                </a:solidFill>
                <a:ea typeface="Calibri"/>
                <a:cs typeface="Calibri"/>
              </a:rPr>
              <a:t>809</a:t>
            </a:r>
          </a:p>
        </p:txBody>
      </p:sp>
      <p:sp>
        <p:nvSpPr>
          <p:cNvPr id="11" name="TextBox 30">
            <a:extLst>
              <a:ext uri="{FF2B5EF4-FFF2-40B4-BE49-F238E27FC236}">
                <a16:creationId xmlns:a16="http://schemas.microsoft.com/office/drawing/2014/main" id="{07356A8C-BE87-E032-095E-3EEF00A92AAB}"/>
              </a:ext>
            </a:extLst>
          </p:cNvPr>
          <p:cNvSpPr txBox="1"/>
          <p:nvPr/>
        </p:nvSpPr>
        <p:spPr>
          <a:xfrm>
            <a:off x="146397" y="3288272"/>
            <a:ext cx="2774452" cy="3693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a:t>Winning House - Cowdray</a:t>
            </a:r>
          </a:p>
        </p:txBody>
      </p:sp>
      <p:sp>
        <p:nvSpPr>
          <p:cNvPr id="12" name="Rectangle 11">
            <a:extLst>
              <a:ext uri="{FF2B5EF4-FFF2-40B4-BE49-F238E27FC236}">
                <a16:creationId xmlns:a16="http://schemas.microsoft.com/office/drawing/2014/main" id="{0C6E6569-A4C4-CAAC-6490-D7E87C610991}"/>
              </a:ext>
            </a:extLst>
          </p:cNvPr>
          <p:cNvSpPr/>
          <p:nvPr/>
        </p:nvSpPr>
        <p:spPr>
          <a:xfrm>
            <a:off x="742785" y="2778264"/>
            <a:ext cx="3555396" cy="584775"/>
          </a:xfrm>
          <a:prstGeom prst="rect">
            <a:avLst/>
          </a:prstGeom>
          <a:noFill/>
        </p:spPr>
        <p:txBody>
          <a:bodyPr wrap="non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3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House Point Results</a:t>
            </a:r>
          </a:p>
        </p:txBody>
      </p:sp>
      <p:pic>
        <p:nvPicPr>
          <p:cNvPr id="13" name="Picture 12" descr="CHAMPIONS LARGE TROPHY CUP EURO World TOURNAMENT CARDBOARD CUTOUT Football  Rugby | eBay">
            <a:extLst>
              <a:ext uri="{FF2B5EF4-FFF2-40B4-BE49-F238E27FC236}">
                <a16:creationId xmlns:a16="http://schemas.microsoft.com/office/drawing/2014/main" id="{7B565278-ACEA-1093-D915-A55385CEB0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7062" y="2893635"/>
            <a:ext cx="283277" cy="44324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Two boys holding a trophy&#10;&#10;Description automatically generated">
            <a:extLst>
              <a:ext uri="{FF2B5EF4-FFF2-40B4-BE49-F238E27FC236}">
                <a16:creationId xmlns:a16="http://schemas.microsoft.com/office/drawing/2014/main" id="{EB9956AD-1D5E-A708-8CD5-F21A00EA409D}"/>
              </a:ext>
            </a:extLst>
          </p:cNvPr>
          <p:cNvPicPr>
            <a:picLocks noChangeAspect="1"/>
          </p:cNvPicPr>
          <p:nvPr/>
        </p:nvPicPr>
        <p:blipFill>
          <a:blip r:embed="rId9"/>
          <a:stretch>
            <a:fillRect/>
          </a:stretch>
        </p:blipFill>
        <p:spPr>
          <a:xfrm>
            <a:off x="3085942" y="3385212"/>
            <a:ext cx="1338750" cy="1276670"/>
          </a:xfrm>
          <a:prstGeom prst="rect">
            <a:avLst/>
          </a:prstGeom>
        </p:spPr>
      </p:pic>
      <p:sp>
        <p:nvSpPr>
          <p:cNvPr id="15" name="Rectangle 14">
            <a:extLst>
              <a:ext uri="{FF2B5EF4-FFF2-40B4-BE49-F238E27FC236}">
                <a16:creationId xmlns:a16="http://schemas.microsoft.com/office/drawing/2014/main" id="{F64F0F2D-0EF6-9733-C780-A9E1AF31FB06}"/>
              </a:ext>
            </a:extLst>
          </p:cNvPr>
          <p:cNvSpPr/>
          <p:nvPr/>
        </p:nvSpPr>
        <p:spPr>
          <a:xfrm>
            <a:off x="132750" y="2849405"/>
            <a:ext cx="4751126" cy="1879685"/>
          </a:xfrm>
          <a:prstGeom prst="rect">
            <a:avLst/>
          </a:prstGeom>
          <a:no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nvGrpSpPr>
          <p:cNvPr id="62" name="Group 61">
            <a:extLst>
              <a:ext uri="{FF2B5EF4-FFF2-40B4-BE49-F238E27FC236}">
                <a16:creationId xmlns:a16="http://schemas.microsoft.com/office/drawing/2014/main" id="{6E4F6BAC-F679-881E-5F30-2F5C0811FB8F}"/>
              </a:ext>
            </a:extLst>
          </p:cNvPr>
          <p:cNvGrpSpPr/>
          <p:nvPr/>
        </p:nvGrpSpPr>
        <p:grpSpPr>
          <a:xfrm>
            <a:off x="4889105" y="2849404"/>
            <a:ext cx="1966975" cy="6916987"/>
            <a:chOff x="4717245" y="2290891"/>
            <a:chExt cx="2138663" cy="7475501"/>
          </a:xfrm>
        </p:grpSpPr>
        <p:pic>
          <p:nvPicPr>
            <p:cNvPr id="27" name="Picture 26">
              <a:extLst>
                <a:ext uri="{FF2B5EF4-FFF2-40B4-BE49-F238E27FC236}">
                  <a16:creationId xmlns:a16="http://schemas.microsoft.com/office/drawing/2014/main" id="{717CD3EB-52FB-E299-5519-BAE5F68AB93C}"/>
                </a:ext>
              </a:extLst>
            </p:cNvPr>
            <p:cNvPicPr>
              <a:picLocks noChangeAspect="1"/>
            </p:cNvPicPr>
            <p:nvPr/>
          </p:nvPicPr>
          <p:blipFill>
            <a:blip r:embed="rId10"/>
            <a:stretch>
              <a:fillRect/>
            </a:stretch>
          </p:blipFill>
          <p:spPr>
            <a:xfrm>
              <a:off x="5477002" y="5440950"/>
              <a:ext cx="1281753" cy="551737"/>
            </a:xfrm>
            <a:prstGeom prst="rect">
              <a:avLst/>
            </a:prstGeom>
          </p:spPr>
        </p:pic>
        <p:sp>
          <p:nvSpPr>
            <p:cNvPr id="28" name="Rectangle 27">
              <a:extLst>
                <a:ext uri="{FF2B5EF4-FFF2-40B4-BE49-F238E27FC236}">
                  <a16:creationId xmlns:a16="http://schemas.microsoft.com/office/drawing/2014/main" id="{1327F936-DD63-5D4F-6344-D6A1336CECB1}"/>
                </a:ext>
              </a:extLst>
            </p:cNvPr>
            <p:cNvSpPr/>
            <p:nvPr/>
          </p:nvSpPr>
          <p:spPr>
            <a:xfrm>
              <a:off x="4823834" y="2980691"/>
              <a:ext cx="1088173" cy="732010"/>
            </a:xfrm>
            <a:prstGeom prst="rect">
              <a:avLst/>
            </a:prstGeom>
            <a:ln>
              <a:noFill/>
            </a:ln>
          </p:spPr>
          <p:txBody>
            <a:bodyPr wrap="square" lIns="91440" tIns="45720" rIns="91440" bIns="45720" anchor="t">
              <a:spAutoFit/>
            </a:bodyPr>
            <a:lstStyle/>
            <a:p>
              <a:pPr algn="ctr"/>
              <a:r>
                <a:rPr lang="en-US" sz="1050" b="1"/>
                <a:t>Thank you to our sponsors for their support!</a:t>
              </a:r>
              <a:endParaRPr lang="en-US" sz="1000" b="1">
                <a:cs typeface="Calibri"/>
              </a:endParaRPr>
            </a:p>
          </p:txBody>
        </p:sp>
        <p:pic>
          <p:nvPicPr>
            <p:cNvPr id="30" name="Picture 12" descr="McVeigh Parker - DURA2 - UK">
              <a:extLst>
                <a:ext uri="{FF2B5EF4-FFF2-40B4-BE49-F238E27FC236}">
                  <a16:creationId xmlns:a16="http://schemas.microsoft.com/office/drawing/2014/main" id="{C3295AB3-1957-C2E5-F922-AFA4C3BBE69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85369" y="9413373"/>
              <a:ext cx="2070539" cy="28545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6D583322-5A03-746F-FE29-84EF72FB606E}"/>
                </a:ext>
              </a:extLst>
            </p:cNvPr>
            <p:cNvPicPr>
              <a:picLocks noChangeAspect="1"/>
            </p:cNvPicPr>
            <p:nvPr/>
          </p:nvPicPr>
          <p:blipFill>
            <a:blip r:embed="rId12"/>
            <a:stretch>
              <a:fillRect/>
            </a:stretch>
          </p:blipFill>
          <p:spPr>
            <a:xfrm>
              <a:off x="5850690" y="2980043"/>
              <a:ext cx="779831" cy="772807"/>
            </a:xfrm>
            <a:prstGeom prst="rect">
              <a:avLst/>
            </a:prstGeom>
          </p:spPr>
        </p:pic>
        <p:sp>
          <p:nvSpPr>
            <p:cNvPr id="32" name="Rectangle 31">
              <a:extLst>
                <a:ext uri="{FF2B5EF4-FFF2-40B4-BE49-F238E27FC236}">
                  <a16:creationId xmlns:a16="http://schemas.microsoft.com/office/drawing/2014/main" id="{964FD22B-40D1-5CC3-03B6-E62F73BB83A5}"/>
                </a:ext>
              </a:extLst>
            </p:cNvPr>
            <p:cNvSpPr/>
            <p:nvPr/>
          </p:nvSpPr>
          <p:spPr>
            <a:xfrm>
              <a:off x="4832227" y="2290891"/>
              <a:ext cx="1918962" cy="7475501"/>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ea typeface="Calibri"/>
                  <a:cs typeface="Calibri"/>
                </a:rPr>
                <a:t>  </a:t>
              </a:r>
              <a:endParaRPr lang="en-US" sz="1400">
                <a:solidFill>
                  <a:schemeClr val="tx1"/>
                </a:solidFill>
                <a:cs typeface="Calibri"/>
              </a:endParaRPr>
            </a:p>
          </p:txBody>
        </p:sp>
        <p:pic>
          <p:nvPicPr>
            <p:cNvPr id="33" name="Picture 32">
              <a:extLst>
                <a:ext uri="{FF2B5EF4-FFF2-40B4-BE49-F238E27FC236}">
                  <a16:creationId xmlns:a16="http://schemas.microsoft.com/office/drawing/2014/main" id="{A96A88A2-A06B-646D-4C35-607FB5501FDF}"/>
                </a:ext>
              </a:extLst>
            </p:cNvPr>
            <p:cNvPicPr>
              <a:picLocks noChangeAspect="1"/>
            </p:cNvPicPr>
            <p:nvPr/>
          </p:nvPicPr>
          <p:blipFill>
            <a:blip r:embed="rId13"/>
            <a:stretch>
              <a:fillRect/>
            </a:stretch>
          </p:blipFill>
          <p:spPr>
            <a:xfrm>
              <a:off x="4868475" y="2353608"/>
              <a:ext cx="1839937" cy="577232"/>
            </a:xfrm>
            <a:prstGeom prst="rect">
              <a:avLst/>
            </a:prstGeom>
            <a:ln>
              <a:solidFill>
                <a:schemeClr val="tx1"/>
              </a:solidFill>
            </a:ln>
          </p:spPr>
        </p:pic>
        <p:pic>
          <p:nvPicPr>
            <p:cNvPr id="34" name="Picture 6" descr="Barratt Homes team up with Solent Mind to launch series of workshops  focused on staff wellbeing - Hampshire Biz News">
              <a:extLst>
                <a:ext uri="{FF2B5EF4-FFF2-40B4-BE49-F238E27FC236}">
                  <a16:creationId xmlns:a16="http://schemas.microsoft.com/office/drawing/2014/main" id="{189CD7C1-2F38-D177-6794-D71E8F83DFB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88054" y="8933244"/>
              <a:ext cx="827148" cy="3753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9A50A69D-13C0-3627-0478-2F1CFD0292F4}"/>
                </a:ext>
              </a:extLst>
            </p:cNvPr>
            <p:cNvPicPr>
              <a:picLocks noChangeAspect="1"/>
            </p:cNvPicPr>
            <p:nvPr/>
          </p:nvPicPr>
          <p:blipFill>
            <a:blip r:embed="rId15"/>
            <a:stretch>
              <a:fillRect/>
            </a:stretch>
          </p:blipFill>
          <p:spPr>
            <a:xfrm>
              <a:off x="5929660" y="3787726"/>
              <a:ext cx="757893" cy="751066"/>
            </a:xfrm>
            <a:prstGeom prst="rect">
              <a:avLst/>
            </a:prstGeom>
          </p:spPr>
        </p:pic>
        <p:grpSp>
          <p:nvGrpSpPr>
            <p:cNvPr id="36" name="Group 35">
              <a:extLst>
                <a:ext uri="{FF2B5EF4-FFF2-40B4-BE49-F238E27FC236}">
                  <a16:creationId xmlns:a16="http://schemas.microsoft.com/office/drawing/2014/main" id="{FBE18CF6-2369-92ED-A5CB-92414A661312}"/>
                </a:ext>
              </a:extLst>
            </p:cNvPr>
            <p:cNvGrpSpPr/>
            <p:nvPr/>
          </p:nvGrpSpPr>
          <p:grpSpPr>
            <a:xfrm>
              <a:off x="6106343" y="8285932"/>
              <a:ext cx="659978" cy="780788"/>
              <a:chOff x="6086293" y="8179220"/>
              <a:chExt cx="700372" cy="789507"/>
            </a:xfrm>
          </p:grpSpPr>
          <p:pic>
            <p:nvPicPr>
              <p:cNvPr id="37" name="Picture 8" descr="Home | Budding Foundation">
                <a:extLst>
                  <a:ext uri="{FF2B5EF4-FFF2-40B4-BE49-F238E27FC236}">
                    <a16:creationId xmlns:a16="http://schemas.microsoft.com/office/drawing/2014/main" id="{3CD95B5F-5004-B252-AFEC-89483715CC4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179942" y="8179220"/>
                <a:ext cx="515982" cy="506253"/>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E84486EA-9203-AF6C-7AD3-51868FE4B063}"/>
                  </a:ext>
                </a:extLst>
              </p:cNvPr>
              <p:cNvSpPr/>
              <p:nvPr/>
            </p:nvSpPr>
            <p:spPr>
              <a:xfrm>
                <a:off x="6086293" y="8660949"/>
                <a:ext cx="700372" cy="307778"/>
              </a:xfrm>
              <a:prstGeom prst="rect">
                <a:avLst/>
              </a:prstGeom>
              <a:ln>
                <a:noFill/>
              </a:ln>
            </p:spPr>
            <p:txBody>
              <a:bodyPr wrap="square" lIns="91440" tIns="45720" rIns="91440" bIns="45720" anchor="t">
                <a:spAutoFit/>
              </a:bodyPr>
              <a:lstStyle/>
              <a:p>
                <a:pPr algn="ctr"/>
                <a:r>
                  <a:rPr lang="en-US" sz="600" b="1"/>
                  <a:t>The Budding Foundation</a:t>
                </a:r>
                <a:endParaRPr lang="en-US" sz="500" b="1">
                  <a:cs typeface="Calibri"/>
                </a:endParaRPr>
              </a:p>
            </p:txBody>
          </p:sp>
        </p:grpSp>
        <p:pic>
          <p:nvPicPr>
            <p:cNvPr id="39" name="Picture 14" descr="420 Reviews of GoodLaw Solicitors LLP rated 4.9/5 in Hassocks |  ReviewSolicitors">
              <a:extLst>
                <a:ext uri="{FF2B5EF4-FFF2-40B4-BE49-F238E27FC236}">
                  <a16:creationId xmlns:a16="http://schemas.microsoft.com/office/drawing/2014/main" id="{8763D9D9-B3E1-1524-3E15-8C8DCAD5CCF6}"/>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20974" b="22624"/>
            <a:stretch/>
          </p:blipFill>
          <p:spPr bwMode="auto">
            <a:xfrm>
              <a:off x="5761568" y="8866193"/>
              <a:ext cx="954107" cy="533288"/>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oup 39">
              <a:extLst>
                <a:ext uri="{FF2B5EF4-FFF2-40B4-BE49-F238E27FC236}">
                  <a16:creationId xmlns:a16="http://schemas.microsoft.com/office/drawing/2014/main" id="{60E01B36-92C0-3F0E-3C77-493241CE8E93}"/>
                </a:ext>
              </a:extLst>
            </p:cNvPr>
            <p:cNvGrpSpPr/>
            <p:nvPr/>
          </p:nvGrpSpPr>
          <p:grpSpPr>
            <a:xfrm>
              <a:off x="4868338" y="8309872"/>
              <a:ext cx="1351653" cy="651866"/>
              <a:chOff x="4843326" y="8291193"/>
              <a:chExt cx="1351653" cy="657791"/>
            </a:xfrm>
          </p:grpSpPr>
          <p:pic>
            <p:nvPicPr>
              <p:cNvPr id="41" name="Picture 16" descr="Professional Rubber Surfaces">
                <a:extLst>
                  <a:ext uri="{FF2B5EF4-FFF2-40B4-BE49-F238E27FC236}">
                    <a16:creationId xmlns:a16="http://schemas.microsoft.com/office/drawing/2014/main" id="{206A2271-94A0-7567-CDF5-5D83F313E4E6}"/>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764" t="28241" r="5683" b="31060"/>
              <a:stretch/>
            </p:blipFill>
            <p:spPr bwMode="auto">
              <a:xfrm>
                <a:off x="4878032" y="8291193"/>
                <a:ext cx="1209065" cy="5228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71B141B9-CB90-9DE4-4A24-F7CF2D67BEA5}"/>
                  </a:ext>
                </a:extLst>
              </p:cNvPr>
              <p:cNvSpPr txBox="1"/>
              <p:nvPr/>
            </p:nvSpPr>
            <p:spPr>
              <a:xfrm>
                <a:off x="4843326" y="8646897"/>
                <a:ext cx="1351653" cy="302087"/>
              </a:xfrm>
              <a:prstGeom prst="rect">
                <a:avLst/>
              </a:prstGeom>
              <a:noFill/>
            </p:spPr>
            <p:txBody>
              <a:bodyPr wrap="square" rtlCol="0">
                <a:spAutoFit/>
              </a:bodyPr>
              <a:lstStyle/>
              <a:p>
                <a:r>
                  <a:rPr lang="en-US" sz="500">
                    <a:hlinkClick r:id="rId19"/>
                  </a:rPr>
                  <a:t>www.professionalrubbersurfaces.com</a:t>
                </a:r>
                <a:endParaRPr lang="en-US" sz="500"/>
              </a:p>
              <a:p>
                <a:endParaRPr lang="en-US" sz="700"/>
              </a:p>
            </p:txBody>
          </p:sp>
        </p:grpSp>
        <p:pic>
          <p:nvPicPr>
            <p:cNvPr id="43" name="Picture 18" descr="May &amp; Son Landscapes LTD">
              <a:extLst>
                <a:ext uri="{FF2B5EF4-FFF2-40B4-BE49-F238E27FC236}">
                  <a16:creationId xmlns:a16="http://schemas.microsoft.com/office/drawing/2014/main" id="{0ECBBFCF-1488-8022-FCF7-EB8BE8889736}"/>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t="18147" b="23588"/>
            <a:stretch/>
          </p:blipFill>
          <p:spPr bwMode="auto">
            <a:xfrm>
              <a:off x="5647926" y="7640764"/>
              <a:ext cx="1049713" cy="606105"/>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097DB08D-5317-6F3F-876B-B137F61EA5F3}"/>
                </a:ext>
              </a:extLst>
            </p:cNvPr>
            <p:cNvGrpSpPr/>
            <p:nvPr/>
          </p:nvGrpSpPr>
          <p:grpSpPr>
            <a:xfrm>
              <a:off x="4921183" y="3814768"/>
              <a:ext cx="964782" cy="674548"/>
              <a:chOff x="4958492" y="6419200"/>
              <a:chExt cx="958560" cy="655876"/>
            </a:xfrm>
          </p:grpSpPr>
          <p:pic>
            <p:nvPicPr>
              <p:cNvPr id="45" name="Picture 20" descr="Woodlouse Industries | Shipley | Wood Products | Mobile Sawmill | West  Sussex">
                <a:extLst>
                  <a:ext uri="{FF2B5EF4-FFF2-40B4-BE49-F238E27FC236}">
                    <a16:creationId xmlns:a16="http://schemas.microsoft.com/office/drawing/2014/main" id="{19AF8C50-AC37-A751-2D8C-A1AA60320D23}"/>
                  </a:ext>
                </a:extLst>
              </p:cNvPr>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3627" b="95337" l="2682" r="99617">
                            <a14:foregroundMark x1="81992" y1="21762" x2="21839" y2="16580"/>
                            <a14:foregroundMark x1="21839" y1="16580" x2="57854" y2="82383"/>
                            <a14:foregroundMark x1="57854" y1="82383" x2="88123" y2="29534"/>
                            <a14:foregroundMark x1="33333" y1="15026" x2="61686" y2="12435"/>
                            <a14:foregroundMark x1="71264" y1="14508" x2="44061" y2="9326"/>
                            <a14:foregroundMark x1="18008" y1="23316" x2="11877" y2="59585"/>
                            <a14:foregroundMark x1="3831" y1="55440" x2="22605" y2="77202"/>
                            <a14:foregroundMark x1="26437" y1="82383" x2="74330" y2="91710"/>
                            <a14:foregroundMark x1="78544" y1="83938" x2="88506" y2="52332"/>
                            <a14:foregroundMark x1="90038" y1="35751" x2="89655" y2="65803"/>
                            <a14:foregroundMark x1="95402" y1="58031" x2="95019" y2="34715"/>
                            <a14:foregroundMark x1="39080" y1="6736" x2="55939" y2="6736"/>
                            <a14:foregroundMark x1="59770" y1="3627" x2="69349" y2="6218"/>
                            <a14:foregroundMark x1="44828" y1="94819" x2="55556" y2="95337"/>
                            <a14:foregroundMark x1="94253" y1="63212" x2="99617" y2="48187"/>
                          </a14:backgroundRemoval>
                        </a14:imgEffect>
                      </a14:imgLayer>
                    </a14:imgProps>
                  </a:ext>
                  <a:ext uri="{28A0092B-C50C-407E-A947-70E740481C1C}">
                    <a14:useLocalDpi xmlns:a14="http://schemas.microsoft.com/office/drawing/2010/main" val="0"/>
                  </a:ext>
                </a:extLst>
              </a:blip>
              <a:srcRect/>
              <a:stretch>
                <a:fillRect/>
              </a:stretch>
            </p:blipFill>
            <p:spPr bwMode="auto">
              <a:xfrm>
                <a:off x="5065534" y="6461337"/>
                <a:ext cx="758633" cy="559647"/>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FF1EB17D-D6FF-57D6-ADC0-555192E73CF2}"/>
                  </a:ext>
                </a:extLst>
              </p:cNvPr>
              <p:cNvSpPr/>
              <p:nvPr/>
            </p:nvSpPr>
            <p:spPr>
              <a:xfrm>
                <a:off x="5008094" y="6419200"/>
                <a:ext cx="873514" cy="592547"/>
              </a:xfrm>
              <a:prstGeom prst="rect">
                <a:avLst/>
              </a:prstGeom>
              <a:ln>
                <a:noFill/>
              </a:ln>
            </p:spPr>
            <p:txBody>
              <a:bodyPr wrap="square" lIns="91440" tIns="45720" rIns="91440" bIns="45720" anchor="t">
                <a:prstTxWarp prst="textArchUp">
                  <a:avLst/>
                </a:prstTxWarp>
                <a:spAutoFit/>
              </a:bodyPr>
              <a:lstStyle/>
              <a:p>
                <a:pPr algn="ctr"/>
                <a:r>
                  <a:rPr lang="en-US" sz="1100" b="1">
                    <a:cs typeface="Calibri"/>
                  </a:rPr>
                  <a:t>Gil Parham Woodside Sculpture</a:t>
                </a:r>
                <a:endParaRPr lang="en-US" sz="1050" b="1">
                  <a:cs typeface="Calibri"/>
                </a:endParaRPr>
              </a:p>
            </p:txBody>
          </p:sp>
          <p:sp>
            <p:nvSpPr>
              <p:cNvPr id="47" name="TextBox 46">
                <a:extLst>
                  <a:ext uri="{FF2B5EF4-FFF2-40B4-BE49-F238E27FC236}">
                    <a16:creationId xmlns:a16="http://schemas.microsoft.com/office/drawing/2014/main" id="{CAF36F8F-E6B2-E894-5839-DA9126894153}"/>
                  </a:ext>
                </a:extLst>
              </p:cNvPr>
              <p:cNvSpPr txBox="1"/>
              <p:nvPr/>
            </p:nvSpPr>
            <p:spPr>
              <a:xfrm>
                <a:off x="4958492" y="6512231"/>
                <a:ext cx="958560" cy="562845"/>
              </a:xfrm>
              <a:prstGeom prst="rect">
                <a:avLst/>
              </a:prstGeom>
              <a:noFill/>
            </p:spPr>
            <p:txBody>
              <a:bodyPr wrap="square" rtlCol="0">
                <a:prstTxWarp prst="textArchDown">
                  <a:avLst>
                    <a:gd name="adj" fmla="val 1653737"/>
                  </a:avLst>
                </a:prstTxWarp>
                <a:spAutoFit/>
              </a:bodyPr>
              <a:lstStyle/>
              <a:p>
                <a:r>
                  <a:rPr lang="en-US" sz="600">
                    <a:hlinkClick r:id="rId23"/>
                  </a:rPr>
                  <a:t>www.woodlouseindustries.com</a:t>
                </a:r>
                <a:endParaRPr lang="en-US" sz="600"/>
              </a:p>
              <a:p>
                <a:endParaRPr lang="en-US" sz="600"/>
              </a:p>
            </p:txBody>
          </p:sp>
        </p:grpSp>
        <p:pic>
          <p:nvPicPr>
            <p:cNvPr id="48" name="Picture 47">
              <a:extLst>
                <a:ext uri="{FF2B5EF4-FFF2-40B4-BE49-F238E27FC236}">
                  <a16:creationId xmlns:a16="http://schemas.microsoft.com/office/drawing/2014/main" id="{73FC0790-1B69-2306-4411-37F0565AD92E}"/>
                </a:ext>
              </a:extLst>
            </p:cNvPr>
            <p:cNvPicPr>
              <a:picLocks noChangeAspect="1"/>
            </p:cNvPicPr>
            <p:nvPr/>
          </p:nvPicPr>
          <p:blipFill>
            <a:blip r:embed="rId24"/>
            <a:stretch>
              <a:fillRect/>
            </a:stretch>
          </p:blipFill>
          <p:spPr>
            <a:xfrm>
              <a:off x="5910904" y="4590452"/>
              <a:ext cx="727480" cy="822946"/>
            </a:xfrm>
            <a:prstGeom prst="rect">
              <a:avLst/>
            </a:prstGeom>
          </p:spPr>
        </p:pic>
        <p:pic>
          <p:nvPicPr>
            <p:cNvPr id="49" name="Picture 48">
              <a:extLst>
                <a:ext uri="{FF2B5EF4-FFF2-40B4-BE49-F238E27FC236}">
                  <a16:creationId xmlns:a16="http://schemas.microsoft.com/office/drawing/2014/main" id="{D5BF1A9B-56A7-E5DC-A410-0959B472137E}"/>
                </a:ext>
              </a:extLst>
            </p:cNvPr>
            <p:cNvPicPr>
              <a:picLocks noChangeAspect="1"/>
            </p:cNvPicPr>
            <p:nvPr/>
          </p:nvPicPr>
          <p:blipFill>
            <a:blip r:embed="rId25"/>
            <a:stretch>
              <a:fillRect/>
            </a:stretch>
          </p:blipFill>
          <p:spPr>
            <a:xfrm>
              <a:off x="4907339" y="7656924"/>
              <a:ext cx="681707" cy="578868"/>
            </a:xfrm>
            <a:prstGeom prst="rect">
              <a:avLst/>
            </a:prstGeom>
            <a:ln>
              <a:solidFill>
                <a:schemeClr val="tx1"/>
              </a:solidFill>
            </a:ln>
          </p:spPr>
        </p:pic>
        <p:pic>
          <p:nvPicPr>
            <p:cNvPr id="50" name="Graphic 41">
              <a:extLst>
                <a:ext uri="{FF2B5EF4-FFF2-40B4-BE49-F238E27FC236}">
                  <a16:creationId xmlns:a16="http://schemas.microsoft.com/office/drawing/2014/main" id="{D962CF02-5389-B071-44AE-AE17AB4B1668}"/>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4933319" y="4608810"/>
              <a:ext cx="926632" cy="734062"/>
            </a:xfrm>
            <a:prstGeom prst="rect">
              <a:avLst/>
            </a:prstGeom>
          </p:spPr>
        </p:pic>
        <p:pic>
          <p:nvPicPr>
            <p:cNvPr id="51" name="Picture 50">
              <a:extLst>
                <a:ext uri="{FF2B5EF4-FFF2-40B4-BE49-F238E27FC236}">
                  <a16:creationId xmlns:a16="http://schemas.microsoft.com/office/drawing/2014/main" id="{7F3B6656-FFF9-AD95-3149-F7786E43CEC5}"/>
                </a:ext>
              </a:extLst>
            </p:cNvPr>
            <p:cNvPicPr>
              <a:picLocks noChangeAspect="1"/>
            </p:cNvPicPr>
            <p:nvPr/>
          </p:nvPicPr>
          <p:blipFill>
            <a:blip r:embed="rId28"/>
            <a:stretch>
              <a:fillRect/>
            </a:stretch>
          </p:blipFill>
          <p:spPr>
            <a:xfrm>
              <a:off x="4882610" y="7165086"/>
              <a:ext cx="1833065" cy="450023"/>
            </a:xfrm>
            <a:prstGeom prst="rect">
              <a:avLst/>
            </a:prstGeom>
          </p:spPr>
        </p:pic>
        <p:sp>
          <p:nvSpPr>
            <p:cNvPr id="52" name="Rectangle 51">
              <a:extLst>
                <a:ext uri="{FF2B5EF4-FFF2-40B4-BE49-F238E27FC236}">
                  <a16:creationId xmlns:a16="http://schemas.microsoft.com/office/drawing/2014/main" id="{AEB99A5A-F4A4-AD2E-673B-384AD2C77FB7}"/>
                </a:ext>
              </a:extLst>
            </p:cNvPr>
            <p:cNvSpPr/>
            <p:nvPr/>
          </p:nvSpPr>
          <p:spPr>
            <a:xfrm>
              <a:off x="4903043" y="6515818"/>
              <a:ext cx="1790147" cy="638480"/>
            </a:xfrm>
            <a:prstGeom prst="rect">
              <a:avLst/>
            </a:prstGeom>
            <a:solidFill>
              <a:srgbClr val="F2F3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4D1A453D-6C1B-0AB4-D7CF-F361719F745F}"/>
                </a:ext>
              </a:extLst>
            </p:cNvPr>
            <p:cNvSpPr txBox="1"/>
            <p:nvPr/>
          </p:nvSpPr>
          <p:spPr>
            <a:xfrm>
              <a:off x="5481084" y="6936334"/>
              <a:ext cx="1250518" cy="232840"/>
            </a:xfrm>
            <a:prstGeom prst="rect">
              <a:avLst/>
            </a:prstGeom>
            <a:noFill/>
          </p:spPr>
          <p:txBody>
            <a:bodyPr wrap="square">
              <a:spAutoFit/>
            </a:bodyPr>
            <a:lstStyle/>
            <a:p>
              <a:r>
                <a:rPr lang="en-US" sz="800">
                  <a:solidFill>
                    <a:srgbClr val="354052"/>
                  </a:solidFill>
                </a:rPr>
                <a:t>www.tomthefish.co.uk</a:t>
              </a:r>
            </a:p>
          </p:txBody>
        </p:sp>
        <p:pic>
          <p:nvPicPr>
            <p:cNvPr id="54" name="Picture 53">
              <a:extLst>
                <a:ext uri="{FF2B5EF4-FFF2-40B4-BE49-F238E27FC236}">
                  <a16:creationId xmlns:a16="http://schemas.microsoft.com/office/drawing/2014/main" id="{DF72BCE3-8CAE-29ED-BC61-3A385D9677C9}"/>
                </a:ext>
              </a:extLst>
            </p:cNvPr>
            <p:cNvPicPr>
              <a:picLocks noChangeAspect="1"/>
            </p:cNvPicPr>
            <p:nvPr/>
          </p:nvPicPr>
          <p:blipFill rotWithShape="1">
            <a:blip r:embed="rId29"/>
            <a:srcRect b="22076"/>
            <a:stretch/>
          </p:blipFill>
          <p:spPr>
            <a:xfrm>
              <a:off x="5575789" y="6541423"/>
              <a:ext cx="1068232" cy="333762"/>
            </a:xfrm>
            <a:prstGeom prst="rect">
              <a:avLst/>
            </a:prstGeom>
          </p:spPr>
        </p:pic>
        <p:pic>
          <p:nvPicPr>
            <p:cNvPr id="55" name="Picture 4" descr="Tom the Fish: Premium Fresh-Frozen Fish, Meat &amp; Seafood Deliveries">
              <a:extLst>
                <a:ext uri="{FF2B5EF4-FFF2-40B4-BE49-F238E27FC236}">
                  <a16:creationId xmlns:a16="http://schemas.microsoft.com/office/drawing/2014/main" id="{4473BE20-38E1-BD98-392A-1D6C0676064E}"/>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717245" y="6561229"/>
              <a:ext cx="1068232" cy="55405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F3BF6A87-7C4F-9186-EE1A-35A28CB467C2}"/>
                </a:ext>
              </a:extLst>
            </p:cNvPr>
            <p:cNvSpPr txBox="1"/>
            <p:nvPr/>
          </p:nvSpPr>
          <p:spPr>
            <a:xfrm>
              <a:off x="5515990" y="6844293"/>
              <a:ext cx="1220640" cy="174630"/>
            </a:xfrm>
            <a:prstGeom prst="rect">
              <a:avLst/>
            </a:prstGeom>
            <a:noFill/>
          </p:spPr>
          <p:txBody>
            <a:bodyPr wrap="square">
              <a:spAutoFit/>
            </a:bodyPr>
            <a:lstStyle/>
            <a:p>
              <a:r>
                <a:rPr lang="en-US" sz="450" b="1">
                  <a:solidFill>
                    <a:srgbClr val="354052"/>
                  </a:solidFill>
                </a:rPr>
                <a:t>Best quality    Blast-frozen    Family run </a:t>
              </a:r>
            </a:p>
          </p:txBody>
        </p:sp>
        <p:pic>
          <p:nvPicPr>
            <p:cNvPr id="57" name="Picture 56">
              <a:extLst>
                <a:ext uri="{FF2B5EF4-FFF2-40B4-BE49-F238E27FC236}">
                  <a16:creationId xmlns:a16="http://schemas.microsoft.com/office/drawing/2014/main" id="{70C89800-FCC3-A1FD-4EC9-2DE4AE828234}"/>
                </a:ext>
              </a:extLst>
            </p:cNvPr>
            <p:cNvPicPr>
              <a:picLocks noChangeAspect="1"/>
            </p:cNvPicPr>
            <p:nvPr/>
          </p:nvPicPr>
          <p:blipFill>
            <a:blip r:embed="rId31"/>
            <a:stretch>
              <a:fillRect/>
            </a:stretch>
          </p:blipFill>
          <p:spPr>
            <a:xfrm>
              <a:off x="4903043" y="5411971"/>
              <a:ext cx="586378" cy="570812"/>
            </a:xfrm>
            <a:prstGeom prst="rect">
              <a:avLst/>
            </a:prstGeom>
            <a:ln>
              <a:solidFill>
                <a:schemeClr val="tx1"/>
              </a:solidFill>
            </a:ln>
          </p:spPr>
        </p:pic>
        <p:pic>
          <p:nvPicPr>
            <p:cNvPr id="59" name="Picture 58">
              <a:extLst>
                <a:ext uri="{FF2B5EF4-FFF2-40B4-BE49-F238E27FC236}">
                  <a16:creationId xmlns:a16="http://schemas.microsoft.com/office/drawing/2014/main" id="{8BD85514-2347-0CC8-D689-B36D4ABDFEDD}"/>
                </a:ext>
              </a:extLst>
            </p:cNvPr>
            <p:cNvPicPr>
              <a:picLocks noChangeAspect="1"/>
            </p:cNvPicPr>
            <p:nvPr/>
          </p:nvPicPr>
          <p:blipFill>
            <a:blip r:embed="rId32"/>
            <a:stretch>
              <a:fillRect/>
            </a:stretch>
          </p:blipFill>
          <p:spPr>
            <a:xfrm>
              <a:off x="4912982" y="6047588"/>
              <a:ext cx="1777771" cy="405703"/>
            </a:xfrm>
            <a:prstGeom prst="rect">
              <a:avLst/>
            </a:prstGeom>
            <a:ln>
              <a:solidFill>
                <a:schemeClr val="tx1"/>
              </a:solidFill>
            </a:ln>
          </p:spPr>
        </p:pic>
      </p:grpSp>
      <p:pic>
        <p:nvPicPr>
          <p:cNvPr id="17" name="Picture 16" descr="Two women holding a banner&#10;&#10;Description automatically generated">
            <a:extLst>
              <a:ext uri="{FF2B5EF4-FFF2-40B4-BE49-F238E27FC236}">
                <a16:creationId xmlns:a16="http://schemas.microsoft.com/office/drawing/2014/main" id="{7FE07EE9-A105-2B48-3732-92BE49855337}"/>
              </a:ext>
            </a:extLst>
          </p:cNvPr>
          <p:cNvPicPr>
            <a:picLocks noChangeAspect="1"/>
          </p:cNvPicPr>
          <p:nvPr/>
        </p:nvPicPr>
        <p:blipFill>
          <a:blip r:embed="rId33"/>
          <a:stretch>
            <a:fillRect/>
          </a:stretch>
        </p:blipFill>
        <p:spPr>
          <a:xfrm>
            <a:off x="5420297" y="58414"/>
            <a:ext cx="1139033" cy="677325"/>
          </a:xfrm>
          <a:prstGeom prst="rect">
            <a:avLst/>
          </a:prstGeom>
        </p:spPr>
      </p:pic>
      <p:pic>
        <p:nvPicPr>
          <p:cNvPr id="58" name="Picture 57" descr="A person and person holding a sign&#10;&#10;Description automatically generated">
            <a:extLst>
              <a:ext uri="{FF2B5EF4-FFF2-40B4-BE49-F238E27FC236}">
                <a16:creationId xmlns:a16="http://schemas.microsoft.com/office/drawing/2014/main" id="{FAB7901E-3A33-3EA4-FCF6-0A9D201E4541}"/>
              </a:ext>
            </a:extLst>
          </p:cNvPr>
          <p:cNvPicPr>
            <a:picLocks noChangeAspect="1"/>
          </p:cNvPicPr>
          <p:nvPr/>
        </p:nvPicPr>
        <p:blipFill>
          <a:blip r:embed="rId34"/>
          <a:stretch>
            <a:fillRect/>
          </a:stretch>
        </p:blipFill>
        <p:spPr>
          <a:xfrm>
            <a:off x="5662833" y="676358"/>
            <a:ext cx="1055400" cy="745517"/>
          </a:xfrm>
          <a:prstGeom prst="rect">
            <a:avLst/>
          </a:prstGeom>
        </p:spPr>
      </p:pic>
    </p:spTree>
    <p:extLst>
      <p:ext uri="{BB962C8B-B14F-4D97-AF65-F5344CB8AC3E}">
        <p14:creationId xmlns:p14="http://schemas.microsoft.com/office/powerpoint/2010/main" val="36522081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Application>Microsoft Office PowerPoint</Application>
  <PresentationFormat>A4 Paper (210x297 mm)</PresentationFormat>
  <Slides>3</Slides>
  <Notes>2</Notes>
  <HiddenSlides>0</HiddenSlides>
  <ScaleCrop>false</ScaleCrop>
  <HeadingPairs>
    <vt:vector size="4" baseType="variant">
      <vt:variant>
        <vt:lpstr>Theme</vt:lpstr>
      </vt:variant>
      <vt:variant>
        <vt:i4>1</vt:i4>
      </vt:variant>
      <vt:variant>
        <vt:lpstr>Slide Titles</vt:lpstr>
      </vt:variant>
      <vt:variant>
        <vt:i4>3</vt:i4>
      </vt:variant>
    </vt:vector>
  </HeadingPairs>
  <TitlesOfParts>
    <vt:vector size="4" baseType="lpstr">
      <vt:lpstr>Office Theme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Hatrick</dc:creator>
  <cp:revision>1</cp:revision>
  <dcterms:created xsi:type="dcterms:W3CDTF">2023-09-06T17:37:00Z</dcterms:created>
  <dcterms:modified xsi:type="dcterms:W3CDTF">2024-05-03T14:26:13Z</dcterms:modified>
</cp:coreProperties>
</file>