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1"/>
  </p:handoutMasterIdLst>
  <p:sldIdLst>
    <p:sldId id="278" r:id="rId2"/>
    <p:sldId id="262" r:id="rId3"/>
    <p:sldId id="277" r:id="rId4"/>
    <p:sldId id="258" r:id="rId5"/>
    <p:sldId id="279" r:id="rId6"/>
    <p:sldId id="280" r:id="rId7"/>
    <p:sldId id="281" r:id="rId8"/>
    <p:sldId id="282" r:id="rId9"/>
    <p:sldId id="283" r:id="rId10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55C56-C82E-34FD-4736-91D3E7E4D915}" v="12" dt="2024-06-25T16:04:22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Gold" userId="S::lgold@billingshurstprimary.org.uk::2d2ff720-758c-47b5-853b-20f2e2514b6b" providerId="AD" clId="Web-{A0155C56-C82E-34FD-4736-91D3E7E4D915}"/>
    <pc:docChg chg="modSld">
      <pc:chgData name="Lisa Gold" userId="S::lgold@billingshurstprimary.org.uk::2d2ff720-758c-47b5-853b-20f2e2514b6b" providerId="AD" clId="Web-{A0155C56-C82E-34FD-4736-91D3E7E4D915}" dt="2024-06-25T16:04:20.367" v="4" actId="20577"/>
      <pc:docMkLst>
        <pc:docMk/>
      </pc:docMkLst>
      <pc:sldChg chg="modSp">
        <pc:chgData name="Lisa Gold" userId="S::lgold@billingshurstprimary.org.uk::2d2ff720-758c-47b5-853b-20f2e2514b6b" providerId="AD" clId="Web-{A0155C56-C82E-34FD-4736-91D3E7E4D915}" dt="2024-06-25T16:04:20.367" v="4" actId="20577"/>
        <pc:sldMkLst>
          <pc:docMk/>
          <pc:sldMk cId="2128766348" sldId="282"/>
        </pc:sldMkLst>
        <pc:spChg chg="mod">
          <ac:chgData name="Lisa Gold" userId="S::lgold@billingshurstprimary.org.uk::2d2ff720-758c-47b5-853b-20f2e2514b6b" providerId="AD" clId="Web-{A0155C56-C82E-34FD-4736-91D3E7E4D915}" dt="2024-06-25T16:04:20.367" v="4" actId="20577"/>
          <ac:spMkLst>
            <pc:docMk/>
            <pc:sldMk cId="2128766348" sldId="282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2881" y="4364703"/>
            <a:ext cx="7766936" cy="1646302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 ​</a:t>
            </a:r>
            <a:b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Miss Walker’s Class</a:t>
            </a: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40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1222" y="394780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0661" y="1787246"/>
            <a:ext cx="414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Miss Barnes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Year Group Learning Support Assistant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7987" y="1787246"/>
            <a:ext cx="233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Miss Walker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Year 2 Teacher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4489" t="20825" r="33333" b="5627"/>
          <a:stretch/>
        </p:blipFill>
        <p:spPr>
          <a:xfrm>
            <a:off x="6468034" y="2588958"/>
            <a:ext cx="2749065" cy="35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HAAABEgAQAGt9Id9vpMRBhGrJovLqhJ8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Q3NDMsImV4cCI6MTcxOTIxNTA0MywiaXNzIjoiMDAwMDAwMDItMDAwMC0wZmYxLWNlMDAtMDAwMDAwMDAwMDAwQGM4YWRjMTE2LTRjYjYtNDIxZC1iMDBmLWQ3NGJiY2JlYTBiMCIsImF1ZCI6IjAwMDAwMDAyLTAwMDAtMGZmMS1jZTAwLTAwMDAwMDAwMDAwMC9hdHRhY2htZW50cy5vZmZpY2UubmV0QGM4YWRjMTE2LTRjYjYtNDIxZC1iMDBmLWQ3NGJiY2JlYTBiMCIsImhhcHAiOiJvd2EifQ.tDPh40weWsdOm_9TQnMtOGwDObjhszhd7oapMjxcvCtplDQEDUy_C19uPzO7udfrsbvYtmHc61rpJQpuHf_5gRAQe31y5X7wvRsV-Ff7pGu-9jySLnYPEES_GgzDVfDAaa7bJzwICN9rAuR93l8nmb4pCCAwxJJKP-9VpKzvVoJXvBV8BdDghC7OCKY-EsPpB-eHmthsq2AGrMIwb8x_0By8COP_aJqTcBEw8LUvVwHnpAF9WoB3yaReUhyUHKl4Lmno4Z8iKL_sfL5JI3Cp4RqWssAY4DgBq0SZXT6cNBqGOybf-bayB4ndfl6kE1Jfrg4euGSscn5sMPu8dpgxHA&amp;X-OWA-CANARY=bdvoV_W1rlIAAAAAAAAAAIAtNfcglNwYu0mDUcClfztpTeKYzbug2bE2dWJFJV6ZpePXiYFATvU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71" y="2588959"/>
            <a:ext cx="2763844" cy="353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other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7639" y="1470475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Gold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3146" y="4099975"/>
            <a:ext cx="1971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Harmer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Learning Support Assistant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026" y="1497047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Steer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9220" y="148727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McGhie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04288" y="1429037"/>
            <a:ext cx="1990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Barber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PPA/ Intervention Teacher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8310" y="4131318"/>
            <a:ext cx="1985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Parr-</a:t>
            </a:r>
            <a:r>
              <a:rPr lang="en-GB" sz="1400" dirty="0" err="1">
                <a:latin typeface="Comic Sans MS" panose="030F0702030302020204" pitchFamily="66" charset="0"/>
              </a:rPr>
              <a:t>Rapley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 Learning Support  Assistant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07683" y="4099975"/>
            <a:ext cx="1985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Molla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Learning Support  Assistant </a:t>
            </a:r>
          </a:p>
        </p:txBody>
      </p:sp>
      <p:pic>
        <p:nvPicPr>
          <p:cNvPr id="20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OUE064AAABEgAQAGLddM6jwIBAsyo7DoKzayA%3D&amp;thumbnailType=2&amp;token=eyJhbGciOiJSUzI1NiIsImtpZCI6IkZBRDY1NDI2MkM2QUYyOTYxQUExRThDQUI3OEZGMUIyNzBFNzA3RTkiLCJ0eXAiOiJKV1QiLCJ4NXQiOiItdFpVSml4cThwWWFvZWpLdDRfeHNuRG5CLWsifQ.eyJvcmlnaW4iOiJodHRwczovL291dGxvb2sub2ZmaWNlLmNvbSIsInVjIjoiMDE3NGUzMWIzYzA2NDEzNDhhNTUzNjYwYjM2NjVmN2EiLCJzaWduaW5fc3RhdGUiOiJbXCJrbXNpXCJd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2NTY5NTIxMDAsImV4cCI6MTY1Njk1MjcwMCwiaXNzIjoiMDAwMDAwMDItMDAwMC0wZmYxLWNlMDAtMDAwMDAwMDAwMDAwQGM4YWRjMTE2LTRjYjYtNDIxZC1iMDBmLWQ3NGJiY2JlYTBiMCIsImF1ZCI6IjAwMDAwMDAyLTAwMDAtMGZmMS1jZTAwLTAwMDAwMDAwMDAwMC9hdHRhY2htZW50cy5vZmZpY2UubmV0QGM4YWRjMTE2LTRjYjYtNDIxZC1iMDBmLWQ3NGJiY2JlYTBiMCIsImhhcHAiOiJvd2EifQ.KbKtwSWSI62QdFEHg7TNq3q1InmduWvEwpYKG4TI3ocRMBDnN_CoIO4cVn6ygY6StkiCAuWiKkiKe4tOzeh8r_NV5LAeFjDMLqZfkjOOx4HBCC2Cu-6GEftD2HO3eigiZelQ-snZZ6MOfaAC6ryPVWtG3vaLMnDip0TE0mvrMqyCt9Tr3OlxrM53wzkDAjCqKpBHtaDojxtCWqhJ6UDea7KHVigKCX2onI_axhfFEcBWPGahtXT0gcx7YQEKBHeF3vw0x-C46_7KspcqTu3ssqkJ1QfDLATfKC-CxWTEsaQQOBCSjbBWnLCPGzUDjeXIVIs6B1zvUIkx9hgFUSgoZg&amp;X-OWA-CANARY=lOYhJzT0FkWhBCYx69DxAvAEZz7aXdoYpt6v2MgW4rmqprTu1r6wclEiR5OR_5ALQ1r3BNCMVbI.&amp;owa=outlook.office.com&amp;scriptVer=20220624003.15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98" y="2262147"/>
            <a:ext cx="1294503" cy="1735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371" t="19541" r="70545" b="18681"/>
          <a:stretch/>
        </p:blipFill>
        <p:spPr>
          <a:xfrm>
            <a:off x="2122618" y="4869982"/>
            <a:ext cx="1297780" cy="166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98" t="20371" r="70569" b="18740"/>
          <a:stretch/>
        </p:blipFill>
        <p:spPr>
          <a:xfrm>
            <a:off x="6451075" y="4826442"/>
            <a:ext cx="1362563" cy="1772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 descr="https://ukwest1-mediap.svc.ms/transform/thumbnail?provider=spo&amp;inputFormat=jpg&amp;cs=fFNQTw&amp;docid=https%3A%2F%2Fbillingshurstprimary-my.sharepoint.com%3A443%2F_api%2Fv2.0%2Fdrives%2Fb!_VCsQmtXxEeRcdrBTCyJayysIC1PBW5FvIjo0nYuiHKKnCEFyuEwRpXc5s3Va7NT%2Fitems%2F01CCPGNJS2ZIB6Z2GXHFF3AQL4EJTIITQE%3Fversion%3DPublished&amp;access_token=v1.eyJzaXRlaWQiOiI0MmFjNTBmZC01NzZiLTQ3YzQtOTE3MS1kYWMxNGMyYzg5NmIiLCJhdWQiOiIwMDAwMDAwMy0wMDAwLTBmZjEtY2UwMC0wMDAwMDAwMDAwMDAvYmlsbGluZ3NodXJzdHByaW1hcnktbXkuc2hhcmVwb2ludC5jb21AYzhhZGMxMTYtNGNiNi00MjFkLWIwMGYtZDc0YmJjYmVhMGIwIiwiZXhwIjoiMTcxODg0MTYwMCJ9.CgkKBHNuaWQSATYKCAoDc3RwEgF0EgYIlKQ6EAEaCzgyLjIxOS43LjMwIhRtaWNyb3NvZnQuc2hhcmVwb2ludCosbTMxelRSWnVLZjFNb1JaQnBQN1lsdTE2YjY5MnpHSGFpZ3MrZ2l2c1RsTT0wggE4AUoQaGFzaGVkcHJvb2Z0b2tlblIIWyJrbXNpIl1iBHRydWVqJGFiZjFjYTc0LTQ2NjYtNDk2MC05ZDBjLWEyMmQyMWIwNTZlYXIpMGguZnxtZW1iZXJzaGlwfDEwMDNiZmZkYWQ5OWYxZDVAbGl2ZS5jb216ATDCATEwIy5mfG1lbWJlcnNoaXB8bGdvbGRAYmlsbGluZ3NodXJzdHByaW1hcnkub3JnLnVr.NrJXQmET0dB0z610dPehfdj2UAH2d8dnZefei1uaPLE&amp;cTag=%22c%3A%7BEC03CA5A-D7E8-4B39-B041-7C2266844E04%7D%2C1%22&amp;encodeFailures=1&amp;width=690&amp;height=863&amp;srcWidth=4447&amp;srcHeight=55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9" y="2262147"/>
            <a:ext cx="1364030" cy="170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33426" t="20783" r="33889" b="8435"/>
          <a:stretch/>
        </p:blipFill>
        <p:spPr>
          <a:xfrm>
            <a:off x="4348442" y="4838639"/>
            <a:ext cx="1425558" cy="17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7"/>
          <a:stretch>
            <a:fillRect/>
          </a:stretch>
        </p:blipFill>
        <p:spPr>
          <a:xfrm>
            <a:off x="3420398" y="2241956"/>
            <a:ext cx="1320303" cy="1726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https://attachments.office.net/owa/lgold%40billingshurstprimary.org.uk/service.svc/s/GetAttachmentThumbnail?id=AAMkADE2ODY1ZjExLWU0ZGYtNGU0Ny1iZTIxLWM5ZDVlNTYyMjBkYgBGAAAAAADPm%2Bcs11%2BNTIcyMNGulE7rBwDB5lqI87WCTYlbOaw9LmlGAAAAAAEMAADB5lqI87WCTYlbOaw9LmlGAAVxYIUSAAABEgAQAPkuU0j5yYZOsIhTNgdVfvg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I4NDksImV4cCI6MTcxOTIyMzE0OSwiaXNzIjoiMDAwMDAwMDItMDAwMC0wZmYxLWNlMDAtMDAwMDAwMDAwMDAwQGM4YWRjMTE2LTRjYjYtNDIxZC1iMDBmLWQ3NGJiY2JlYTBiMCIsImF1ZCI6IjAwMDAwMDAyLTAwMDAtMGZmMS1jZTAwLTAwMDAwMDAwMDAwMC9hdHRhY2htZW50cy5vZmZpY2UubmV0QGM4YWRjMTE2LTRjYjYtNDIxZC1iMDBmLWQ3NGJiY2JlYTBiMCIsImhhcHAiOiJvd2EifQ.v-Ouxr1IxNohGUexo4HUl9rDUtaO3xTmOgrB3IJ3XNGrpqYmsE7lcxHgRYg__jD_6Ygp4JD79zQddE4DeyFsmznhAQXw7Od1vC7CJBK7An_8LA1jbFRQT774Gu-4tyldVUHIS4CHyJlFcZG8YsgPBsOsiZJk7WStoIvUkZknWcQ71KzpmvXXyX8yOuBLnCPENhg_W4Fav_signxCDDi-k8EFJFNu0elMJVhVD4be7Mdsia4jxj07Qt1CmMncijOnO0zRLOL5sF-83EZrxaymGrGu3ZVCbSs39VHnBhflJKRF7yj1cfxSS3JlvGkljdaIfCr_V3NaSsi3f7nJhBSrug&amp;X-OWA-CANARY=bdvoV_W1rlIAAAAAAAAAADADzSk0lNwYvpxb8zzYKGzrUlBOZ4IRA9INknJsQehqCdpdNbNE3_g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42" y="2238163"/>
            <a:ext cx="1300351" cy="1733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856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2289" y="703176"/>
            <a:ext cx="817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3687" y="1534173"/>
            <a:ext cx="593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67" y="1723292"/>
            <a:ext cx="5787507" cy="470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2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35994" y="6020069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PE bag.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05" y="4654454"/>
            <a:ext cx="2528336" cy="2011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3" y="1062857"/>
            <a:ext cx="4231107" cy="312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901" y="2224898"/>
            <a:ext cx="3888382" cy="288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PAAABEgAQADHZ4iNlH6dBpMvdWwZjj3M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EwNDMsImV4cCI6MTcxOTIyMTM0MywiaXNzIjoiMDAwMDAwMDItMDAwMC0wZmYxLWNlMDAtMDAwMDAwMDAwMDAwQGM4YWRjMTE2LTRjYjYtNDIxZC1iMDBmLWQ3NGJiY2JlYTBiMCIsImF1ZCI6IjAwMDAwMDAyLTAwMDAtMGZmMS1jZTAwLTAwMDAwMDAwMDAwMC9hdHRhY2htZW50cy5vZmZpY2UubmV0QGM4YWRjMTE2LTRjYjYtNDIxZC1iMDBmLWQ3NGJiY2JlYTBiMCIsImhhcHAiOiJvd2EifQ.lNyKJwuW1czohCuQ77kvi5tSmudPTyNgBu40IoK7owDO63i3rqAhnv2PViZfZfjg3eGSFImEkdn7hm-0DYS_AB3thOmwXH7w607wG_aJT6jxDXSP_CzNJthOKhh_XxnrXmGG9yyyo6ZdeDrQulqaQUwlEz0iKQRelRwMRfq54AoaIMthpuzoFPIoIGenZ66_jo88D04y66noLbdrbivs4aAuPOO55FnKNcF4EuAoerGXAAc1cAIQUzY9aCOXnGu6ztMLxt33undMCQJGd-NCX42xyxipzPGAbGuoHtq7uQ8l3uMXpAoZ0GAa1yKduDRZlCos985_26iGWNZf275K4Q&amp;X-OWA-CANARY=bdvoV_W1rlIAAAAAAAAAABCACN4vlNwYyeZoC9GItHuFgSS3QjtWFIWxJRkDUW6CWh8t4GDuQ_Q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03" y="1676929"/>
            <a:ext cx="2987624" cy="3983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292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69958" y="430614"/>
            <a:ext cx="473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This is the Key Stage 1 library.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48" y="945506"/>
            <a:ext cx="3738789" cy="247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31" y="4194840"/>
            <a:ext cx="3558508" cy="248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620" y="3697942"/>
            <a:ext cx="819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pic>
        <p:nvPicPr>
          <p:cNvPr id="12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5" y="4281265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41" y="787291"/>
            <a:ext cx="3192922" cy="2633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31490" y="140960"/>
            <a:ext cx="480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This is the area outside of Year 2 where you may sometimes work.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04783" y="2568062"/>
            <a:ext cx="2943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toilets in your classroom.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668" y="3420943"/>
            <a:ext cx="3019653" cy="2454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13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616302" y="2287582"/>
            <a:ext cx="4416158" cy="331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330617" y="2613561"/>
            <a:ext cx="4110062" cy="308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1" y="1509349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315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2775" y="465138"/>
            <a:ext cx="9769985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When you return to school your topic theme will be</a:t>
            </a:r>
          </a:p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A Moment in Time…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/>
              </a:rPr>
              <a:t>We will be learning about what school was like in the past.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 You might like to start exploring this theme during the summer holidays by asking your family about their experiences at school and how this has changed.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Please feel free to bring in any old school photos and memorabilia you have.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School holidays are a pointless relic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education in Queensland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67" y="3748454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essons from the past inform the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14" y="374845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chools in the past |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78" y="354830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6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2951" y="1401822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71" y="3326930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35595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832</TotalTime>
  <Words>240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Welcome to ​ Miss Walker’s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School</dc:title>
  <dc:creator>Josh White</dc:creator>
  <cp:lastModifiedBy>Lisa Gold</cp:lastModifiedBy>
  <cp:revision>79</cp:revision>
  <cp:lastPrinted>2022-06-27T15:28:55Z</cp:lastPrinted>
  <dcterms:created xsi:type="dcterms:W3CDTF">2020-06-25T12:23:42Z</dcterms:created>
  <dcterms:modified xsi:type="dcterms:W3CDTF">2024-06-25T16:04:23Z</dcterms:modified>
</cp:coreProperties>
</file>