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11"/>
  </p:handoutMasterIdLst>
  <p:sldIdLst>
    <p:sldId id="256" r:id="rId2"/>
    <p:sldId id="262" r:id="rId3"/>
    <p:sldId id="272" r:id="rId4"/>
    <p:sldId id="258" r:id="rId5"/>
    <p:sldId id="276" r:id="rId6"/>
    <p:sldId id="277" r:id="rId7"/>
    <p:sldId id="278" r:id="rId8"/>
    <p:sldId id="279" r:id="rId9"/>
    <p:sldId id="280" r:id="rId10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1784F-2B44-BA46-49BF-AA2BBBE64D61}" v="10" dt="2024-06-25T16:05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Gold" userId="S::lgold@billingshurstprimary.org.uk::2d2ff720-758c-47b5-853b-20f2e2514b6b" providerId="AD" clId="Web-{8581784F-2B44-BA46-49BF-AA2BBBE64D61}"/>
    <pc:docChg chg="modSld">
      <pc:chgData name="Lisa Gold" userId="S::lgold@billingshurstprimary.org.uk::2d2ff720-758c-47b5-853b-20f2e2514b6b" providerId="AD" clId="Web-{8581784F-2B44-BA46-49BF-AA2BBBE64D61}" dt="2024-06-25T16:05:00.944" v="3" actId="20577"/>
      <pc:docMkLst>
        <pc:docMk/>
      </pc:docMkLst>
      <pc:sldChg chg="modSp">
        <pc:chgData name="Lisa Gold" userId="S::lgold@billingshurstprimary.org.uk::2d2ff720-758c-47b5-853b-20f2e2514b6b" providerId="AD" clId="Web-{8581784F-2B44-BA46-49BF-AA2BBBE64D61}" dt="2024-06-25T16:05:00.944" v="3" actId="20577"/>
        <pc:sldMkLst>
          <pc:docMk/>
          <pc:sldMk cId="1967394586" sldId="279"/>
        </pc:sldMkLst>
        <pc:spChg chg="mod">
          <ac:chgData name="Lisa Gold" userId="S::lgold@billingshurstprimary.org.uk::2d2ff720-758c-47b5-853b-20f2e2514b6b" providerId="AD" clId="Web-{8581784F-2B44-BA46-49BF-AA2BBBE64D61}" dt="2024-06-25T16:05:00.944" v="3" actId="20577"/>
          <ac:spMkLst>
            <pc:docMk/>
            <pc:sldMk cId="1967394586" sldId="279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D5BB1-1048-481C-A7EA-EF75C5AB4B16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DF5ED-5C60-4E97-BBFF-37DBB02FE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16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419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3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289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79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6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6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9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5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4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9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2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2881" y="4690018"/>
            <a:ext cx="7766936" cy="1646302"/>
          </a:xfrm>
        </p:spPr>
        <p:txBody>
          <a:bodyPr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Welcome to ​</a:t>
            </a:r>
            <a:br>
              <a:rPr lang="en-GB" sz="4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Mrs Steer’s Class</a:t>
            </a:r>
            <a:b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GB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1" y="311169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64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1222" y="394780"/>
            <a:ext cx="781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are the adults that will be working in your classroom.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36758" y="2183624"/>
            <a:ext cx="197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omic Sans MS" panose="030F0702030302020204" pitchFamily="66" charset="0"/>
              </a:rPr>
              <a:t>Mrs Harmer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1:1 Learning Support Assistant (LSA)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1802" y="2322935"/>
            <a:ext cx="233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omic Sans MS" panose="030F0702030302020204" pitchFamily="66" charset="0"/>
              </a:rPr>
              <a:t>Mrs Steer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Year 2 Teacher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8035" y="2194526"/>
            <a:ext cx="2281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omic Sans MS" panose="030F0702030302020204" pitchFamily="66" charset="0"/>
              </a:rPr>
              <a:t>Mrs Parr-</a:t>
            </a:r>
            <a:r>
              <a:rPr lang="en-GB" sz="1600" dirty="0" err="1">
                <a:latin typeface="Comic Sans MS" panose="030F0702030302020204" pitchFamily="66" charset="0"/>
              </a:rPr>
              <a:t>Rapley</a:t>
            </a:r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1:1  Learning Support Assistant (LSA)</a:t>
            </a:r>
            <a:endParaRPr lang="en-GB" sz="1400" dirty="0">
              <a:latin typeface="Comic Sans MS" panose="030F0702030302020204" pitchFamily="66" charset="0"/>
            </a:endParaRPr>
          </a:p>
          <a:p>
            <a:pPr algn="ctr"/>
            <a:endParaRPr lang="en-GB" sz="16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71" t="19541" r="70545" b="18681"/>
          <a:stretch/>
        </p:blipFill>
        <p:spPr>
          <a:xfrm>
            <a:off x="7893336" y="3272277"/>
            <a:ext cx="2170642" cy="278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https://ukwest1-mediap.svc.ms/transform/thumbnail?provider=spo&amp;inputFormat=jpg&amp;cs=fFNQTw&amp;docid=https%3A%2F%2Fbillingshurstprimary-my.sharepoint.com%3A443%2F_api%2Fv2.0%2Fdrives%2Fb!_VCsQmtXxEeRcdrBTCyJayysIC1PBW5FvIjo0nYuiHKKnCEFyuEwRpXc5s3Va7NT%2Fitems%2F01CCPGNJS2ZIB6Z2GXHFF3AQL4EJTIITQE%3Fversion%3DPublished&amp;access_token=v1.eyJzaXRlaWQiOiI0MmFjNTBmZC01NzZiLTQ3YzQtOTE3MS1kYWMxNGMyYzg5NmIiLCJhdWQiOiIwMDAwMDAwMy0wMDAwLTBmZjEtY2UwMC0wMDAwMDAwMDAwMDAvYmlsbGluZ3NodXJzdHByaW1hcnktbXkuc2hhcmVwb2ludC5jb21AYzhhZGMxMTYtNGNiNi00MjFkLWIwMGYtZDc0YmJjYmVhMGIwIiwiZXhwIjoiMTcxODg0MTYwMCJ9.CgkKBHNuaWQSATYKCAoDc3RwEgF0EgYIlKQ6EAEaCzgyLjIxOS43LjMwIhRtaWNyb3NvZnQuc2hhcmVwb2ludCosbTMxelRSWnVLZjFNb1JaQnBQN1lsdTE2YjY5MnpHSGFpZ3MrZ2l2c1RsTT0wggE4AUoQaGFzaGVkcHJvb2Z0b2tlblIIWyJrbXNpIl1iBHRydWVqJGFiZjFjYTc0LTQ2NjYtNDk2MC05ZDBjLWEyMmQyMWIwNTZlYXIpMGguZnxtZW1iZXJzaGlwfDEwMDNiZmZkYWQ5OWYxZDVAbGl2ZS5jb216ATDCATEwIy5mfG1lbWJlcnNoaXB8bGdvbGRAYmlsbGluZ3NodXJzdHByaW1hcnkub3JnLnVr.NrJXQmET0dB0z610dPehfdj2UAH2d8dnZefei1uaPLE&amp;cTag=%22c%3A%7BEC03CA5A-D7E8-4B39-B041-7C2266844E04%7D%2C1%22&amp;encodeFailures=1&amp;width=690&amp;height=863&amp;srcWidth=4447&amp;srcHeight=55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489" y="3271744"/>
            <a:ext cx="2227215" cy="2785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33426" t="20783" r="33889" b="8435"/>
          <a:stretch/>
        </p:blipFill>
        <p:spPr>
          <a:xfrm>
            <a:off x="4819750" y="3271744"/>
            <a:ext cx="2277422" cy="2774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02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7372" y="450607"/>
            <a:ext cx="781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are the other adults that will be working in Year 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3582" y="1335484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 Walker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2 Teacher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3198" y="1338793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Gold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2 Teacher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73235" y="1316390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</a:t>
            </a:r>
            <a:r>
              <a:rPr lang="en-GB" sz="1400" dirty="0" err="1">
                <a:latin typeface="Comic Sans MS" panose="030F0702030302020204" pitchFamily="66" charset="0"/>
              </a:rPr>
              <a:t>McGhie</a:t>
            </a:r>
            <a:endParaRPr lang="en-GB" sz="1400" dirty="0">
              <a:latin typeface="Comic Sans MS" panose="030F0702030302020204" pitchFamily="66" charset="0"/>
            </a:endParaRP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2 Teacher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24644" y="4039461"/>
            <a:ext cx="246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Barber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PPA/Intervention Teacher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32601" y="4149127"/>
            <a:ext cx="266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</a:t>
            </a:r>
            <a:r>
              <a:rPr lang="en-GB" sz="1400" dirty="0" err="1">
                <a:latin typeface="Comic Sans MS" panose="030F0702030302020204" pitchFamily="66" charset="0"/>
              </a:rPr>
              <a:t>Molla</a:t>
            </a:r>
            <a:endParaRPr lang="en-GB" sz="1400" dirty="0">
              <a:latin typeface="Comic Sans MS" panose="030F0702030302020204" pitchFamily="66" charset="0"/>
            </a:endParaRP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Learning Support Assistant </a:t>
            </a:r>
          </a:p>
        </p:txBody>
      </p:sp>
      <p:pic>
        <p:nvPicPr>
          <p:cNvPr id="20" name="Picture 2" descr="https://attachments.office.net/owa/lgold%40billingshurstprimary.org.uk/service.svc/s/GetAttachmentThumbnail?id=AAMkADE2ODY1ZjExLWU0ZGYtNGU0Ny1iZTIxLWM5ZDVlNTYyMjBkYgBGAAAAAADPm%2Bcs11%2BNTIcyMNGulE7rBwDB5lqI87WCTYlbOaw9LmlGAAAAAAEMAADB5lqI87WCTYlbOaw9LmlGAAOUE064AAABEgAQAGLddM6jwIBAsyo7DoKzayA%3D&amp;thumbnailType=2&amp;token=eyJhbGciOiJSUzI1NiIsImtpZCI6IkZBRDY1NDI2MkM2QUYyOTYxQUExRThDQUI3OEZGMUIyNzBFNzA3RTkiLCJ0eXAiOiJKV1QiLCJ4NXQiOiItdFpVSml4cThwWWFvZWpLdDRfeHNuRG5CLWsifQ.eyJvcmlnaW4iOiJodHRwczovL291dGxvb2sub2ZmaWNlLmNvbSIsInVjIjoiMDE3NGUzMWIzYzA2NDEzNDhhNTUzNjYwYjM2NjVmN2EiLCJzaWduaW5fc3RhdGUiOiJbXCJrbXNpXCJd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2NTY5NTIxMDAsImV4cCI6MTY1Njk1MjcwMCwiaXNzIjoiMDAwMDAwMDItMDAwMC0wZmYxLWNlMDAtMDAwMDAwMDAwMDAwQGM4YWRjMTE2LTRjYjYtNDIxZC1iMDBmLWQ3NGJiY2JlYTBiMCIsImF1ZCI6IjAwMDAwMDAyLTAwMDAtMGZmMS1jZTAwLTAwMDAwMDAwMDAwMC9hdHRhY2htZW50cy5vZmZpY2UubmV0QGM4YWRjMTE2LTRjYjYtNDIxZC1iMDBmLWQ3NGJiY2JlYTBiMCIsImhhcHAiOiJvd2EifQ.KbKtwSWSI62QdFEHg7TNq3q1InmduWvEwpYKG4TI3ocRMBDnN_CoIO4cVn6ygY6StkiCAuWiKkiKe4tOzeh8r_NV5LAeFjDMLqZfkjOOx4HBCC2Cu-6GEftD2HO3eigiZelQ-snZZ6MOfaAC6ryPVWtG3vaLMnDip0TE0mvrMqyCt9Tr3OlxrM53wzkDAjCqKpBHtaDojxtCWqhJ6UDea7KHVigKCX2onI_axhfFEcBWPGahtXT0gcx7YQEKBHeF3vw0x-C46_7KspcqTu3ssqkJ1QfDLATfKC-CxWTEsaQQOBCSjbBWnLCPGzUDjeXIVIs6B1zvUIkx9hgFUSgoZg&amp;X-OWA-CANARY=lOYhJzT0FkWhBCYx69DxAvAEZz7aXdoYpt6v2MgW4rmqprTu1r6wclEiR5OR_5ALQ1r3BNCMVbI.&amp;owa=outlook.office.com&amp;scriptVer=20220624003.15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26" y="4672347"/>
            <a:ext cx="1398931" cy="1875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098" t="20371" r="70569" b="18740"/>
          <a:stretch/>
        </p:blipFill>
        <p:spPr>
          <a:xfrm>
            <a:off x="4958242" y="4718220"/>
            <a:ext cx="1409122" cy="1832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4780341" y="2077457"/>
            <a:ext cx="1451536" cy="1897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https://attachments.office.net/owa/lgold%40billingshurstprimary.org.uk/service.svc/s/GetAttachmentThumbnail?id=AAMkADE2ODY1ZjExLWU0ZGYtNGU0Ny1iZTIxLWM5ZDVlNTYyMjBkYgBGAAAAAADPm%2Bcs11%2BNTIcyMNGulE7rBwDB5lqI87WCTYlbOaw9LmlGAAAAAAEMAADB5lqI87WCTYlbOaw9LmlGAAVxYIUHAAABEgAQAGt9Id9vpMRBhGrJovLqhJ8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TQ3NDMsImV4cCI6MTcxOTIxNTA0MywiaXNzIjoiMDAwMDAwMDItMDAwMC0wZmYxLWNlMDAtMDAwMDAwMDAwMDAwQGM4YWRjMTE2LTRjYjYtNDIxZC1iMDBmLWQ3NGJiY2JlYTBiMCIsImF1ZCI6IjAwMDAwMDAyLTAwMDAtMGZmMS1jZTAwLTAwMDAwMDAwMDAwMC9hdHRhY2htZW50cy5vZmZpY2UubmV0QGM4YWRjMTE2LTRjYjYtNDIxZC1iMDBmLWQ3NGJiY2JlYTBiMCIsImhhcHAiOiJvd2EifQ.tDPh40weWsdOm_9TQnMtOGwDObjhszhd7oapMjxcvCtplDQEDUy_C19uPzO7udfrsbvYtmHc61rpJQpuHf_5gRAQe31y5X7wvRsV-Ff7pGu-9jySLnYPEES_GgzDVfDAaa7bJzwICN9rAuR93l8nmb4pCCAwxJJKP-9VpKzvVoJXvBV8BdDghC7OCKY-EsPpB-eHmthsq2AGrMIwb8x_0By8COP_aJqTcBEw8LUvVwHnpAF9WoB3yaReUhyUHKl4Lmno4Z8iKL_sfL5JI3Cp4RqWssAY4DgBq0SZXT6cNBqGOybf-bayB4ndfl6kE1Jfrg4euGSscn5sMPu8dpgxHA&amp;X-OWA-CANARY=bdvoV_W1rlIAAAAAAAAAAIAtNfcglNwYu0mDUcClfztpTeKYzbug2bE2dWJFJV6ZpePXiYFATvU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90" y="2093220"/>
            <a:ext cx="1397005" cy="178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4489" t="20825" r="33333" b="5627"/>
          <a:stretch/>
        </p:blipFill>
        <p:spPr>
          <a:xfrm>
            <a:off x="1667990" y="4675617"/>
            <a:ext cx="1491745" cy="1917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-589891" y="411162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 Barnes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Group Learning Support Assistant</a:t>
            </a:r>
          </a:p>
        </p:txBody>
      </p:sp>
      <p:pic>
        <p:nvPicPr>
          <p:cNvPr id="14" name="Picture 13" descr="https://attachments.office.net/owa/lgold%40billingshurstprimary.org.uk/service.svc/s/GetAttachmentThumbnail?id=AAMkADE2ODY1ZjExLWU0ZGYtNGU0Ny1iZTIxLWM5ZDVlNTYyMjBkYgBGAAAAAADPm%2Bcs11%2BNTIcyMNGulE7rBwDB5lqI87WCTYlbOaw9LmlGAAAAAAEMAADB5lqI87WCTYlbOaw9LmlGAAVxYIUSAAABEgAQAPkuU0j5yYZOsIhTNgdVfvg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jI4NDksImV4cCI6MTcxOTIyMzE0OSwiaXNzIjoiMDAwMDAwMDItMDAwMC0wZmYxLWNlMDAtMDAwMDAwMDAwMDAwQGM4YWRjMTE2LTRjYjYtNDIxZC1iMDBmLWQ3NGJiY2JlYTBiMCIsImF1ZCI6IjAwMDAwMDAyLTAwMDAtMGZmMS1jZTAwLTAwMDAwMDAwMDAwMC9hdHRhY2htZW50cy5vZmZpY2UubmV0QGM4YWRjMTE2LTRjYjYtNDIxZC1iMDBmLWQ3NGJiY2JlYTBiMCIsImhhcHAiOiJvd2EifQ.v-Ouxr1IxNohGUexo4HUl9rDUtaO3xTmOgrB3IJ3XNGrpqYmsE7lcxHgRYg__jD_6Ygp4JD79zQddE4DeyFsmznhAQXw7Od1vC7CJBK7An_8LA1jbFRQT774Gu-4tyldVUHIS4CHyJlFcZG8YsgPBsOsiZJk7WStoIvUkZknWcQ71KzpmvXXyX8yOuBLnCPENhg_W4Fav_signxCDDi-k8EFJFNu0elMJVhVD4be7Mdsia4jxj07Qt1CmMncijOnO0zRLOL5sF-83EZrxaymGrGu3ZVCbSs39VHnBhflJKRF7yj1cfxSS3JlvGkljdaIfCr_V3NaSsi3f7nJhBSrug&amp;X-OWA-CANARY=bdvoV_W1rlIAAAAAAAAAADADzSk0lNwYvpxb8zzYKGzrUlBOZ4IRA9INknJsQehqCdpdNbNE3_g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814" y="2074148"/>
            <a:ext cx="1426931" cy="190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853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2289" y="703176"/>
            <a:ext cx="817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This is where you will enter the school and your classroom.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3687" y="1534173"/>
            <a:ext cx="593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377" y="1534173"/>
            <a:ext cx="6540649" cy="504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927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3423" y="188240"/>
            <a:ext cx="672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This is your classroom.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740817" y="5225344"/>
            <a:ext cx="29956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This is where you will hang your coat and PE bag.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77" y="4582855"/>
            <a:ext cx="2819595" cy="2083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44" y="945886"/>
            <a:ext cx="4526359" cy="3402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938" y="3580398"/>
            <a:ext cx="3718647" cy="2968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 descr="https://attachments.office.net/owa/lgold%40billingshurstprimary.org.uk/service.svc/s/GetAttachmentThumbnail?id=AAMkADE2ODY1ZjExLWU0ZGYtNGU0Ny1iZTIxLWM5ZDVlNTYyMjBkYgBGAAAAAADPm%2Bcs11%2BNTIcyMNGulE7rBwDB5lqI87WCTYlbOaw9LmlGAAAAAAEMAADB5lqI87WCTYlbOaw9LmlGAAVxYIUQAAABEgAQACKY6uY6Ir1Pq%2B8ppvy1D88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jEwMjcsImV4cCI6MTcxOTIyMTMyNywiaXNzIjoiMDAwMDAwMDItMDAwMC0wZmYxLWNlMDAtMDAwMDAwMDAwMDAwQGM4YWRjMTE2LTRjYjYtNDIxZC1iMDBmLWQ3NGJiY2JlYTBiMCIsImF1ZCI6IjAwMDAwMDAyLTAwMDAtMGZmMS1jZTAwLTAwMDAwMDAwMDAwMC9hdHRhY2htZW50cy5vZmZpY2UubmV0QGM4YWRjMTE2LTRjYjYtNDIxZC1iMDBmLWQ3NGJiY2JlYTBiMCIsImhhcHAiOiJvd2EifQ.GVNypKKQlWYyE7ZXocA2SID83ho5K-TJecUdcgAqEPTG6p77oomFOuwxGOstp11FgTXTJ-0x6DpuWnA2hDEuK22cKForQ_JQe7j5mrH9btUnZtgNVBayeXZXrAXmxnrHOILTxptUkWeeT33VEmf6ZW2qL1-mYxn56zuArwdM3_nH-6mqOFHwdrOYP_dHea4pBatvyZmz3GwppnSgJBDpD75vsRaQePf1t86zRLYJk99tXaFHu57_6IjdsQANqlOwaQ2uXAlglReWpR0e6RKbITUQs1pyipIf4srPo-GTu5ZnTCEf4XvazjQpjJllBsyN3EABnQmfIlhkWva8R3feUA&amp;X-OWA-CANARY=bdvoV_W1rlIAAAAAAAAAADD56VkvlNwYsVD9DAg4XV6UFYcqzA_DrUnDkO-SNeGv2o12cWHxlpA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92" y="837645"/>
            <a:ext cx="3863648" cy="2897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2719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69958" y="430614"/>
            <a:ext cx="473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This is the Key Stage 1 library.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148" y="945506"/>
            <a:ext cx="3738789" cy="247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631" y="4194840"/>
            <a:ext cx="3558508" cy="2487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20620" y="3697942"/>
            <a:ext cx="8190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These are the KS1 &amp; KS2 Halls where you will have lunch and assemblies.</a:t>
            </a:r>
          </a:p>
        </p:txBody>
      </p:sp>
      <p:pic>
        <p:nvPicPr>
          <p:cNvPr id="12" name="Picture 6" descr="Image preview">
            <a:extLst>
              <a:ext uri="{FF2B5EF4-FFF2-40B4-BE49-F238E27FC236}">
                <a16:creationId xmlns:a16="http://schemas.microsoft.com/office/drawing/2014/main" id="{CC0E93D4-8F1F-4141-B15B-5637A72E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5" y="4281265"/>
            <a:ext cx="3166100" cy="237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41" y="787291"/>
            <a:ext cx="3192922" cy="2633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-31490" y="140960"/>
            <a:ext cx="4804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This is the area outside of Year 2 where you may sometimes work.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876735" y="3051611"/>
            <a:ext cx="2943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These are the toilets in your classroom.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0862" y="3866057"/>
            <a:ext cx="3309769" cy="242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7523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0157" y="179185"/>
            <a:ext cx="784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This is your playground</a:t>
            </a: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AC53D575-606B-4F75-B5FF-42AB995D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7781">
            <a:off x="7616302" y="2287582"/>
            <a:ext cx="4416158" cy="3312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0696489B-B999-421D-8660-B34D50DD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8326">
            <a:off x="330617" y="2613561"/>
            <a:ext cx="4110062" cy="3082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83D6F165-A4A3-4C00-96A5-5F25DD90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31391" y="1509349"/>
            <a:ext cx="4191357" cy="3143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425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2775" y="465138"/>
            <a:ext cx="9769985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When you return to school your topic theme will be</a:t>
            </a:r>
          </a:p>
          <a:p>
            <a:pPr algn="ctr"/>
            <a:r>
              <a:rPr lang="en-GB" sz="2400" b="1" dirty="0">
                <a:latin typeface="Comic Sans MS" panose="030F0702030302020204" pitchFamily="66" charset="0"/>
              </a:rPr>
              <a:t>A Moment in Time…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/>
              </a:rPr>
              <a:t>We will be learning about what school was like in the past.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  You might like to start exploring this theme during the summer holidays by asking your family about their experiences at school and how this has changed.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Please feel free to bring in any old school photos and memorabilia you have. </a:t>
            </a:r>
          </a:p>
        </p:txBody>
      </p:sp>
      <p:sp>
        <p:nvSpPr>
          <p:cNvPr id="3" name="AutoShape 2" descr="Twisted Fairy Tales: Little Rude Riding Hood eBook : Franklin, Jo, Jevons,  Chris: Amazon.co.uk: Kindle St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AutoShape 2" descr="School holidays are a pointless relic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 descr="education in Queensland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67" y="3748454"/>
            <a:ext cx="27622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essons from the past inform the fu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14" y="374845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chools in the past | 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78" y="354830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94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2951" y="1401822"/>
            <a:ext cx="7558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We are really looking forward to seeing you in September.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71" y="3326930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0268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1212</TotalTime>
  <Words>246</Words>
  <Application>Microsoft Office PowerPoint</Application>
  <PresentationFormat>Widescreen</PresentationFormat>
  <Paragraphs>43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Facet</vt:lpstr>
      <vt:lpstr>Welcome to ​ Mrs Steer’s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Billingshurst Primary Academy</dc:title>
  <dc:creator>Josh White</dc:creator>
  <cp:lastModifiedBy>Lisa Gold</cp:lastModifiedBy>
  <cp:revision>82</cp:revision>
  <cp:lastPrinted>2022-07-21T12:06:06Z</cp:lastPrinted>
  <dcterms:created xsi:type="dcterms:W3CDTF">2020-06-25T12:23:42Z</dcterms:created>
  <dcterms:modified xsi:type="dcterms:W3CDTF">2024-06-25T16:05:09Z</dcterms:modified>
</cp:coreProperties>
</file>