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
  </p:notesMasterIdLst>
  <p:sldIdLst>
    <p:sldId id="256" r:id="rId2"/>
    <p:sldId id="258" r:id="rId3"/>
    <p:sldId id="261" r:id="rId4"/>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32FA"/>
    <a:srgbClr val="D90707"/>
    <a:srgbClr val="089C88"/>
    <a:srgbClr val="522278"/>
    <a:srgbClr val="FF9500"/>
    <a:srgbClr val="D9CEE0"/>
    <a:srgbClr val="0F9ACD"/>
    <a:srgbClr val="FFF9E7"/>
    <a:srgbClr val="3F6128"/>
    <a:srgbClr val="FFF2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0E2B1D-A9FE-5792-93CA-62D2715DFC46}" v="285" dt="2024-05-23T10:18:19.292"/>
    <p1510:client id="{4207BC44-730D-7C51-2AB1-BEAA9E5510B6}" v="372" dt="2024-05-22T22:34:50.144"/>
    <p1510:client id="{51D10371-87F5-757F-5245-DEB935812E07}" v="37" dt="2024-05-23T10:22:06.877"/>
    <p1510:client id="{63A64268-75DF-B0B4-7BC2-91BBF6E079AA}" v="400" dt="2024-05-23T11:10:33.381"/>
    <p1510:client id="{72AEE293-5C30-C0D1-492A-2055CE9B5252}" v="613" dt="2024-05-23T11:57:38.783"/>
    <p1510:client id="{877A29C9-16D9-7A54-DBA3-6E1472C33052}" v="271" dt="2024-05-22T17:30:16.881"/>
    <p1510:client id="{962C5F21-F33B-4CE6-00C9-AE5720ED32C3}" v="87" dt="2024-05-23T13:41:34.8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11" Type="http://schemas.microsoft.com/office/2015/10/relationships/revisionInfo" Target="revisionInfo.xml"/><Relationship Id="rId5" Type="http://schemas.openxmlformats.org/officeDocument/2006/relationships/notesMaster" Target="notesMasters/notesMaster1.xml"/><Relationship Id="rId1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cca Hatrick" userId="S::rhatrick@billingshurstprimary.org.uk::1454f90b-7675-4f88-99a3-d592332aa9fa" providerId="AD" clId="Web-{301BCA07-79ED-0ED2-0908-474C03163DFB}"/>
    <pc:docChg chg="modSld">
      <pc:chgData name="Rebecca Hatrick" userId="S::rhatrick@billingshurstprimary.org.uk::1454f90b-7675-4f88-99a3-d592332aa9fa" providerId="AD" clId="Web-{301BCA07-79ED-0ED2-0908-474C03163DFB}" dt="2024-04-17T20:33:49.121" v="197" actId="1076"/>
      <pc:docMkLst>
        <pc:docMk/>
      </pc:docMkLst>
      <pc:sldChg chg="addSp delSp modSp">
        <pc:chgData name="Rebecca Hatrick" userId="S::rhatrick@billingshurstprimary.org.uk::1454f90b-7675-4f88-99a3-d592332aa9fa" providerId="AD" clId="Web-{301BCA07-79ED-0ED2-0908-474C03163DFB}" dt="2024-04-17T20:32:13.728" v="156" actId="20577"/>
        <pc:sldMkLst>
          <pc:docMk/>
          <pc:sldMk cId="3056494461" sldId="256"/>
        </pc:sldMkLst>
        <pc:spChg chg="mod">
          <ac:chgData name="Rebecca Hatrick" userId="S::rhatrick@billingshurstprimary.org.uk::1454f90b-7675-4f88-99a3-d592332aa9fa" providerId="AD" clId="Web-{301BCA07-79ED-0ED2-0908-474C03163DFB}" dt="2024-04-17T20:31:43.806" v="145" actId="20577"/>
          <ac:spMkLst>
            <pc:docMk/>
            <pc:sldMk cId="3056494461" sldId="256"/>
            <ac:spMk id="6" creationId="{445BB84D-5DED-7131-6101-AA57200E4BD8}"/>
          </ac:spMkLst>
        </pc:spChg>
        <pc:spChg chg="mod">
          <ac:chgData name="Rebecca Hatrick" userId="S::rhatrick@billingshurstprimary.org.uk::1454f90b-7675-4f88-99a3-d592332aa9fa" providerId="AD" clId="Web-{301BCA07-79ED-0ED2-0908-474C03163DFB}" dt="2024-04-17T20:32:13.728" v="156" actId="20577"/>
          <ac:spMkLst>
            <pc:docMk/>
            <pc:sldMk cId="3056494461" sldId="256"/>
            <ac:spMk id="11" creationId="{336C1B5D-6F16-27B4-DCD0-AAE750BBB030}"/>
          </ac:spMkLst>
        </pc:spChg>
        <pc:spChg chg="mod">
          <ac:chgData name="Rebecca Hatrick" userId="S::rhatrick@billingshurstprimary.org.uk::1454f90b-7675-4f88-99a3-d592332aa9fa" providerId="AD" clId="Web-{301BCA07-79ED-0ED2-0908-474C03163DFB}" dt="2024-04-17T19:59:01.996" v="88" actId="20577"/>
          <ac:spMkLst>
            <pc:docMk/>
            <pc:sldMk cId="3056494461" sldId="256"/>
            <ac:spMk id="43" creationId="{A9D1A058-CFFF-DE6A-DC46-7EB66A6A1032}"/>
          </ac:spMkLst>
        </pc:spChg>
        <pc:picChg chg="add del mod">
          <ac:chgData name="Rebecca Hatrick" userId="S::rhatrick@billingshurstprimary.org.uk::1454f90b-7675-4f88-99a3-d592332aa9fa" providerId="AD" clId="Web-{301BCA07-79ED-0ED2-0908-474C03163DFB}" dt="2024-04-17T20:30:32.757" v="130"/>
          <ac:picMkLst>
            <pc:docMk/>
            <pc:sldMk cId="3056494461" sldId="256"/>
            <ac:picMk id="3" creationId="{46EA8DCC-0BDC-834D-BE78-DB8A67F86F8B}"/>
          </ac:picMkLst>
        </pc:picChg>
        <pc:picChg chg="add mod">
          <ac:chgData name="Rebecca Hatrick" userId="S::rhatrick@billingshurstprimary.org.uk::1454f90b-7675-4f88-99a3-d592332aa9fa" providerId="AD" clId="Web-{301BCA07-79ED-0ED2-0908-474C03163DFB}" dt="2024-04-17T20:27:15.597" v="126" actId="14100"/>
          <ac:picMkLst>
            <pc:docMk/>
            <pc:sldMk cId="3056494461" sldId="256"/>
            <ac:picMk id="8" creationId="{8F236E2A-572B-E5D7-E1A4-B30271968DBD}"/>
          </ac:picMkLst>
        </pc:picChg>
        <pc:picChg chg="add mod">
          <ac:chgData name="Rebecca Hatrick" userId="S::rhatrick@billingshurstprimary.org.uk::1454f90b-7675-4f88-99a3-d592332aa9fa" providerId="AD" clId="Web-{301BCA07-79ED-0ED2-0908-474C03163DFB}" dt="2024-04-17T20:30:47.101" v="133" actId="14100"/>
          <ac:picMkLst>
            <pc:docMk/>
            <pc:sldMk cId="3056494461" sldId="256"/>
            <ac:picMk id="9" creationId="{11EB5261-B27A-7BD3-63B3-72421FB0B092}"/>
          </ac:picMkLst>
        </pc:picChg>
        <pc:picChg chg="add mod">
          <ac:chgData name="Rebecca Hatrick" userId="S::rhatrick@billingshurstprimary.org.uk::1454f90b-7675-4f88-99a3-d592332aa9fa" providerId="AD" clId="Web-{301BCA07-79ED-0ED2-0908-474C03163DFB}" dt="2024-04-17T20:27:10.659" v="125" actId="14100"/>
          <ac:picMkLst>
            <pc:docMk/>
            <pc:sldMk cId="3056494461" sldId="256"/>
            <ac:picMk id="10" creationId="{095CC7F4-C5D0-9D10-78AD-FE5B361C2A9A}"/>
          </ac:picMkLst>
        </pc:picChg>
        <pc:picChg chg="add mod">
          <ac:chgData name="Rebecca Hatrick" userId="S::rhatrick@billingshurstprimary.org.uk::1454f90b-7675-4f88-99a3-d592332aa9fa" providerId="AD" clId="Web-{301BCA07-79ED-0ED2-0908-474C03163DFB}" dt="2024-04-17T20:30:53.336" v="134" actId="14100"/>
          <ac:picMkLst>
            <pc:docMk/>
            <pc:sldMk cId="3056494461" sldId="256"/>
            <ac:picMk id="12" creationId="{413DE30A-B64A-C5E4-CE16-12D8B2349344}"/>
          </ac:picMkLst>
        </pc:picChg>
      </pc:sldChg>
      <pc:sldChg chg="addSp modSp">
        <pc:chgData name="Rebecca Hatrick" userId="S::rhatrick@billingshurstprimary.org.uk::1454f90b-7675-4f88-99a3-d592332aa9fa" providerId="AD" clId="Web-{301BCA07-79ED-0ED2-0908-474C03163DFB}" dt="2024-04-17T20:33:49.121" v="197" actId="1076"/>
        <pc:sldMkLst>
          <pc:docMk/>
          <pc:sldMk cId="3107511217" sldId="258"/>
        </pc:sldMkLst>
        <pc:spChg chg="add mod">
          <ac:chgData name="Rebecca Hatrick" userId="S::rhatrick@billingshurstprimary.org.uk::1454f90b-7675-4f88-99a3-d592332aa9fa" providerId="AD" clId="Web-{301BCA07-79ED-0ED2-0908-474C03163DFB}" dt="2024-04-17T20:33:47.012" v="196" actId="1076"/>
          <ac:spMkLst>
            <pc:docMk/>
            <pc:sldMk cId="3107511217" sldId="258"/>
            <ac:spMk id="2" creationId="{3825C418-8CD6-22D0-2C69-886D55A2728C}"/>
          </ac:spMkLst>
        </pc:spChg>
        <pc:spChg chg="mod">
          <ac:chgData name="Rebecca Hatrick" userId="S::rhatrick@billingshurstprimary.org.uk::1454f90b-7675-4f88-99a3-d592332aa9fa" providerId="AD" clId="Web-{301BCA07-79ED-0ED2-0908-474C03163DFB}" dt="2024-04-17T20:32:42.010" v="176" actId="20577"/>
          <ac:spMkLst>
            <pc:docMk/>
            <pc:sldMk cId="3107511217" sldId="258"/>
            <ac:spMk id="3" creationId="{3825C418-8CD6-22D0-2C69-886D55A2728C}"/>
          </ac:spMkLst>
        </pc:spChg>
        <pc:spChg chg="mod">
          <ac:chgData name="Rebecca Hatrick" userId="S::rhatrick@billingshurstprimary.org.uk::1454f90b-7675-4f88-99a3-d592332aa9fa" providerId="AD" clId="Web-{301BCA07-79ED-0ED2-0908-474C03163DFB}" dt="2024-04-17T20:33:49.121" v="197" actId="1076"/>
          <ac:spMkLst>
            <pc:docMk/>
            <pc:sldMk cId="3107511217" sldId="258"/>
            <ac:spMk id="13" creationId="{E5310601-2934-43FE-B628-3716BBAE463B}"/>
          </ac:spMkLst>
        </pc:spChg>
      </pc:sldChg>
      <pc:sldChg chg="addSp modSp">
        <pc:chgData name="Rebecca Hatrick" userId="S::rhatrick@billingshurstprimary.org.uk::1454f90b-7675-4f88-99a3-d592332aa9fa" providerId="AD" clId="Web-{301BCA07-79ED-0ED2-0908-474C03163DFB}" dt="2024-04-17T20:06:13.100" v="96" actId="20577"/>
        <pc:sldMkLst>
          <pc:docMk/>
          <pc:sldMk cId="3652208133" sldId="261"/>
        </pc:sldMkLst>
        <pc:spChg chg="mod">
          <ac:chgData name="Rebecca Hatrick" userId="S::rhatrick@billingshurstprimary.org.uk::1454f90b-7675-4f88-99a3-d592332aa9fa" providerId="AD" clId="Web-{301BCA07-79ED-0ED2-0908-474C03163DFB}" dt="2024-04-17T19:58:25.121" v="46" actId="20577"/>
          <ac:spMkLst>
            <pc:docMk/>
            <pc:sldMk cId="3652208133" sldId="261"/>
            <ac:spMk id="2" creationId="{7F68EB66-F810-032A-19DB-2B4DFC7C4570}"/>
          </ac:spMkLst>
        </pc:spChg>
        <pc:spChg chg="mod">
          <ac:chgData name="Rebecca Hatrick" userId="S::rhatrick@billingshurstprimary.org.uk::1454f90b-7675-4f88-99a3-d592332aa9fa" providerId="AD" clId="Web-{301BCA07-79ED-0ED2-0908-474C03163DFB}" dt="2024-04-17T19:56:51.165" v="13"/>
          <ac:spMkLst>
            <pc:docMk/>
            <pc:sldMk cId="3652208133" sldId="261"/>
            <ac:spMk id="4" creationId="{C1DBC756-1D68-C061-4CEB-6AC6E7A9E071}"/>
          </ac:spMkLst>
        </pc:spChg>
        <pc:spChg chg="mod">
          <ac:chgData name="Rebecca Hatrick" userId="S::rhatrick@billingshurstprimary.org.uk::1454f90b-7675-4f88-99a3-d592332aa9fa" providerId="AD" clId="Web-{301BCA07-79ED-0ED2-0908-474C03163DFB}" dt="2024-04-17T19:58:04.651" v="45" actId="1076"/>
          <ac:spMkLst>
            <pc:docMk/>
            <pc:sldMk cId="3652208133" sldId="261"/>
            <ac:spMk id="5" creationId="{07DEAD6A-6FDD-0EDB-0789-92C25A04D92A}"/>
          </ac:spMkLst>
        </pc:spChg>
        <pc:spChg chg="mod">
          <ac:chgData name="Rebecca Hatrick" userId="S::rhatrick@billingshurstprimary.org.uk::1454f90b-7675-4f88-99a3-d592332aa9fa" providerId="AD" clId="Web-{301BCA07-79ED-0ED2-0908-474C03163DFB}" dt="2024-04-17T19:57:46.151" v="33" actId="1076"/>
          <ac:spMkLst>
            <pc:docMk/>
            <pc:sldMk cId="3652208133" sldId="261"/>
            <ac:spMk id="6" creationId="{665C1CFB-8890-3AED-4021-E4B8688F7B59}"/>
          </ac:spMkLst>
        </pc:spChg>
        <pc:spChg chg="mod">
          <ac:chgData name="Rebecca Hatrick" userId="S::rhatrick@billingshurstprimary.org.uk::1454f90b-7675-4f88-99a3-d592332aa9fa" providerId="AD" clId="Web-{301BCA07-79ED-0ED2-0908-474C03163DFB}" dt="2024-04-17T19:57:46.167" v="34" actId="1076"/>
          <ac:spMkLst>
            <pc:docMk/>
            <pc:sldMk cId="3652208133" sldId="261"/>
            <ac:spMk id="7" creationId="{200F0DB8-5BFB-86EC-AD73-D5390AED7D65}"/>
          </ac:spMkLst>
        </pc:spChg>
        <pc:spChg chg="mod">
          <ac:chgData name="Rebecca Hatrick" userId="S::rhatrick@billingshurstprimary.org.uk::1454f90b-7675-4f88-99a3-d592332aa9fa" providerId="AD" clId="Web-{301BCA07-79ED-0ED2-0908-474C03163DFB}" dt="2024-04-17T19:57:46.182" v="35" actId="1076"/>
          <ac:spMkLst>
            <pc:docMk/>
            <pc:sldMk cId="3652208133" sldId="261"/>
            <ac:spMk id="8" creationId="{00DCFE4B-6CC1-A57F-C999-AE52AA434617}"/>
          </ac:spMkLst>
        </pc:spChg>
        <pc:spChg chg="mod">
          <ac:chgData name="Rebecca Hatrick" userId="S::rhatrick@billingshurstprimary.org.uk::1454f90b-7675-4f88-99a3-d592332aa9fa" providerId="AD" clId="Web-{301BCA07-79ED-0ED2-0908-474C03163DFB}" dt="2024-04-17T19:57:12.760" v="21" actId="20577"/>
          <ac:spMkLst>
            <pc:docMk/>
            <pc:sldMk cId="3652208133" sldId="261"/>
            <ac:spMk id="9" creationId="{00000000-0000-0000-0000-000000000000}"/>
          </ac:spMkLst>
        </pc:spChg>
        <pc:spChg chg="mod">
          <ac:chgData name="Rebecca Hatrick" userId="S::rhatrick@billingshurstprimary.org.uk::1454f90b-7675-4f88-99a3-d592332aa9fa" providerId="AD" clId="Web-{301BCA07-79ED-0ED2-0908-474C03163DFB}" dt="2024-04-17T19:57:46.213" v="36" actId="1076"/>
          <ac:spMkLst>
            <pc:docMk/>
            <pc:sldMk cId="3652208133" sldId="261"/>
            <ac:spMk id="10" creationId="{482DCEED-90D8-32C7-0B30-EA910D93C734}"/>
          </ac:spMkLst>
        </pc:spChg>
        <pc:spChg chg="mod">
          <ac:chgData name="Rebecca Hatrick" userId="S::rhatrick@billingshurstprimary.org.uk::1454f90b-7675-4f88-99a3-d592332aa9fa" providerId="AD" clId="Web-{301BCA07-79ED-0ED2-0908-474C03163DFB}" dt="2024-04-17T19:57:46.229" v="37" actId="1076"/>
          <ac:spMkLst>
            <pc:docMk/>
            <pc:sldMk cId="3652208133" sldId="261"/>
            <ac:spMk id="11" creationId="{07356A8C-BE87-E032-095E-3EEF00A92AAB}"/>
          </ac:spMkLst>
        </pc:spChg>
        <pc:spChg chg="mod">
          <ac:chgData name="Rebecca Hatrick" userId="S::rhatrick@billingshurstprimary.org.uk::1454f90b-7675-4f88-99a3-d592332aa9fa" providerId="AD" clId="Web-{301BCA07-79ED-0ED2-0908-474C03163DFB}" dt="2024-04-17T19:57:46.260" v="38" actId="1076"/>
          <ac:spMkLst>
            <pc:docMk/>
            <pc:sldMk cId="3652208133" sldId="261"/>
            <ac:spMk id="12" creationId="{0C6E6569-A4C4-CAAC-6490-D7E87C610991}"/>
          </ac:spMkLst>
        </pc:spChg>
        <pc:spChg chg="add mod">
          <ac:chgData name="Rebecca Hatrick" userId="S::rhatrick@billingshurstprimary.org.uk::1454f90b-7675-4f88-99a3-d592332aa9fa" providerId="AD" clId="Web-{301BCA07-79ED-0ED2-0908-474C03163DFB}" dt="2024-04-17T19:57:46.323" v="41" actId="1076"/>
          <ac:spMkLst>
            <pc:docMk/>
            <pc:sldMk cId="3652208133" sldId="261"/>
            <ac:spMk id="15" creationId="{F64F0F2D-0EF6-9733-C780-A9E1AF31FB06}"/>
          </ac:spMkLst>
        </pc:spChg>
        <pc:spChg chg="mod">
          <ac:chgData name="Rebecca Hatrick" userId="S::rhatrick@billingshurstprimary.org.uk::1454f90b-7675-4f88-99a3-d592332aa9fa" providerId="AD" clId="Web-{301BCA07-79ED-0ED2-0908-474C03163DFB}" dt="2024-04-17T20:06:13.100" v="96" actId="20577"/>
          <ac:spMkLst>
            <pc:docMk/>
            <pc:sldMk cId="3652208133" sldId="261"/>
            <ac:spMk id="18" creationId="{3000874F-503F-B3A4-133A-918E47AF8B41}"/>
          </ac:spMkLst>
        </pc:spChg>
        <pc:spChg chg="mod">
          <ac:chgData name="Rebecca Hatrick" userId="S::rhatrick@billingshurstprimary.org.uk::1454f90b-7675-4f88-99a3-d592332aa9fa" providerId="AD" clId="Web-{301BCA07-79ED-0ED2-0908-474C03163DFB}" dt="2024-04-17T19:57:50.120" v="42" actId="14100"/>
          <ac:spMkLst>
            <pc:docMk/>
            <pc:sldMk cId="3652208133" sldId="261"/>
            <ac:spMk id="61" creationId="{334F3EC0-3EBC-30AE-E9C6-1F4121FEA478}"/>
          </ac:spMkLst>
        </pc:spChg>
        <pc:picChg chg="mod">
          <ac:chgData name="Rebecca Hatrick" userId="S::rhatrick@billingshurstprimary.org.uk::1454f90b-7675-4f88-99a3-d592332aa9fa" providerId="AD" clId="Web-{301BCA07-79ED-0ED2-0908-474C03163DFB}" dt="2024-04-17T19:57:46.120" v="32" actId="1076"/>
          <ac:picMkLst>
            <pc:docMk/>
            <pc:sldMk cId="3652208133" sldId="261"/>
            <ac:picMk id="3" creationId="{A125370C-AEC0-B789-498C-5F8A7008D80C}"/>
          </ac:picMkLst>
        </pc:picChg>
        <pc:picChg chg="mod">
          <ac:chgData name="Rebecca Hatrick" userId="S::rhatrick@billingshurstprimary.org.uk::1454f90b-7675-4f88-99a3-d592332aa9fa" providerId="AD" clId="Web-{301BCA07-79ED-0ED2-0908-474C03163DFB}" dt="2024-04-17T19:57:46.276" v="39" actId="1076"/>
          <ac:picMkLst>
            <pc:docMk/>
            <pc:sldMk cId="3652208133" sldId="261"/>
            <ac:picMk id="13" creationId="{7B565278-ACEA-1093-D915-A55385CEB01C}"/>
          </ac:picMkLst>
        </pc:picChg>
        <pc:picChg chg="mod">
          <ac:chgData name="Rebecca Hatrick" userId="S::rhatrick@billingshurstprimary.org.uk::1454f90b-7675-4f88-99a3-d592332aa9fa" providerId="AD" clId="Web-{301BCA07-79ED-0ED2-0908-474C03163DFB}" dt="2024-04-17T19:57:46.292" v="40" actId="1076"/>
          <ac:picMkLst>
            <pc:docMk/>
            <pc:sldMk cId="3652208133" sldId="261"/>
            <ac:picMk id="14" creationId="{EB9956AD-1D5E-A708-8CD5-F21A00EA409D}"/>
          </ac:picMkLst>
        </pc:picChg>
      </pc:sldChg>
    </pc:docChg>
  </pc:docChgLst>
  <pc:docChgLst>
    <pc:chgData name="Catrina Steer" userId="S::csteer@billingshurstprimary.org.uk::8aadfa3a-8667-4d81-913e-923fe5686a09" providerId="AD" clId="Web-{51D10371-87F5-757F-5245-DEB935812E07}"/>
    <pc:docChg chg="modSld">
      <pc:chgData name="Catrina Steer" userId="S::csteer@billingshurstprimary.org.uk::8aadfa3a-8667-4d81-913e-923fe5686a09" providerId="AD" clId="Web-{51D10371-87F5-757F-5245-DEB935812E07}" dt="2024-05-23T10:22:06.877" v="32" actId="14100"/>
      <pc:docMkLst>
        <pc:docMk/>
      </pc:docMkLst>
      <pc:sldChg chg="addSp modSp">
        <pc:chgData name="Catrina Steer" userId="S::csteer@billingshurstprimary.org.uk::8aadfa3a-8667-4d81-913e-923fe5686a09" providerId="AD" clId="Web-{51D10371-87F5-757F-5245-DEB935812E07}" dt="2024-05-23T10:22:06.877" v="32" actId="14100"/>
        <pc:sldMkLst>
          <pc:docMk/>
          <pc:sldMk cId="3107511217" sldId="258"/>
        </pc:sldMkLst>
        <pc:picChg chg="add mod">
          <ac:chgData name="Catrina Steer" userId="S::csteer@billingshurstprimary.org.uk::8aadfa3a-8667-4d81-913e-923fe5686a09" providerId="AD" clId="Web-{51D10371-87F5-757F-5245-DEB935812E07}" dt="2024-05-23T10:21:51.970" v="24" actId="1076"/>
          <ac:picMkLst>
            <pc:docMk/>
            <pc:sldMk cId="3107511217" sldId="258"/>
            <ac:picMk id="2" creationId="{4DC85F56-9205-C9B9-7FA5-A85548754413}"/>
          </ac:picMkLst>
        </pc:picChg>
        <pc:picChg chg="add mod">
          <ac:chgData name="Catrina Steer" userId="S::csteer@billingshurstprimary.org.uk::8aadfa3a-8667-4d81-913e-923fe5686a09" providerId="AD" clId="Web-{51D10371-87F5-757F-5245-DEB935812E07}" dt="2024-05-23T10:21:58.346" v="28" actId="1076"/>
          <ac:picMkLst>
            <pc:docMk/>
            <pc:sldMk cId="3107511217" sldId="258"/>
            <ac:picMk id="6" creationId="{0428A310-B118-6860-9D30-4BC758E6C698}"/>
          </ac:picMkLst>
        </pc:picChg>
        <pc:picChg chg="add mod">
          <ac:chgData name="Catrina Steer" userId="S::csteer@billingshurstprimary.org.uk::8aadfa3a-8667-4d81-913e-923fe5686a09" providerId="AD" clId="Web-{51D10371-87F5-757F-5245-DEB935812E07}" dt="2024-05-23T10:22:06.877" v="32" actId="14100"/>
          <ac:picMkLst>
            <pc:docMk/>
            <pc:sldMk cId="3107511217" sldId="258"/>
            <ac:picMk id="9" creationId="{9E162318-FE8C-CBA4-9BDA-C2725A5BC238}"/>
          </ac:picMkLst>
        </pc:picChg>
        <pc:picChg chg="add mod">
          <ac:chgData name="Catrina Steer" userId="S::csteer@billingshurstprimary.org.uk::8aadfa3a-8667-4d81-913e-923fe5686a09" providerId="AD" clId="Web-{51D10371-87F5-757F-5245-DEB935812E07}" dt="2024-05-23T10:22:02.908" v="30" actId="1076"/>
          <ac:picMkLst>
            <pc:docMk/>
            <pc:sldMk cId="3107511217" sldId="258"/>
            <ac:picMk id="11" creationId="{E90200DE-1B5D-1027-05F3-50519F5B5479}"/>
          </ac:picMkLst>
        </pc:picChg>
      </pc:sldChg>
    </pc:docChg>
  </pc:docChgLst>
  <pc:docChgLst>
    <pc:chgData name="Tom Hampson" userId="S::tohampson@billingshurstprimary.org.uk::8159c0a3-229e-4cad-8488-de8188234249" providerId="AD" clId="Web-{507DE6B2-3FF8-000E-EFAC-719245681814}"/>
    <pc:docChg chg="modSld">
      <pc:chgData name="Tom Hampson" userId="S::tohampson@billingshurstprimary.org.uk::8159c0a3-229e-4cad-8488-de8188234249" providerId="AD" clId="Web-{507DE6B2-3FF8-000E-EFAC-719245681814}" dt="2024-04-19T08:51:14.724" v="7" actId="14100"/>
      <pc:docMkLst>
        <pc:docMk/>
      </pc:docMkLst>
      <pc:sldChg chg="addSp delSp modSp">
        <pc:chgData name="Tom Hampson" userId="S::tohampson@billingshurstprimary.org.uk::8159c0a3-229e-4cad-8488-de8188234249" providerId="AD" clId="Web-{507DE6B2-3FF8-000E-EFAC-719245681814}" dt="2024-04-19T08:51:14.724" v="7" actId="14100"/>
        <pc:sldMkLst>
          <pc:docMk/>
          <pc:sldMk cId="3652208133" sldId="261"/>
        </pc:sldMkLst>
        <pc:picChg chg="add mod">
          <ac:chgData name="Tom Hampson" userId="S::tohampson@billingshurstprimary.org.uk::8159c0a3-229e-4cad-8488-de8188234249" providerId="AD" clId="Web-{507DE6B2-3FF8-000E-EFAC-719245681814}" dt="2024-04-19T08:51:14.724" v="7" actId="14100"/>
          <ac:picMkLst>
            <pc:docMk/>
            <pc:sldMk cId="3652208133" sldId="261"/>
            <ac:picMk id="17" creationId="{9C492368-A627-2AE9-BDF1-92BB9C8A9709}"/>
          </ac:picMkLst>
        </pc:picChg>
        <pc:picChg chg="del">
          <ac:chgData name="Tom Hampson" userId="S::tohampson@billingshurstprimary.org.uk::8159c0a3-229e-4cad-8488-de8188234249" providerId="AD" clId="Web-{507DE6B2-3FF8-000E-EFAC-719245681814}" dt="2024-04-19T08:50:30.331" v="0"/>
          <ac:picMkLst>
            <pc:docMk/>
            <pc:sldMk cId="3652208133" sldId="261"/>
            <ac:picMk id="32" creationId="{D44B1B9B-1E15-26C8-B986-408099498999}"/>
          </ac:picMkLst>
        </pc:picChg>
      </pc:sldChg>
    </pc:docChg>
  </pc:docChgLst>
  <pc:docChgLst>
    <pc:chgData name="Rebecca Hatrick" userId="S::rhatrick@billingshurstprimary.org.uk::1454f90b-7675-4f88-99a3-d592332aa9fa" providerId="AD" clId="Web-{E50E915A-684D-4F10-CC68-C599075A3A48}"/>
    <pc:docChg chg="delSld modSld">
      <pc:chgData name="Rebecca Hatrick" userId="S::rhatrick@billingshurstprimary.org.uk::1454f90b-7675-4f88-99a3-d592332aa9fa" providerId="AD" clId="Web-{E50E915A-684D-4F10-CC68-C599075A3A48}" dt="2024-04-17T19:52:14.188" v="37"/>
      <pc:docMkLst>
        <pc:docMk/>
      </pc:docMkLst>
      <pc:sldChg chg="delSp">
        <pc:chgData name="Rebecca Hatrick" userId="S::rhatrick@billingshurstprimary.org.uk::1454f90b-7675-4f88-99a3-d592332aa9fa" providerId="AD" clId="Web-{E50E915A-684D-4F10-CC68-C599075A3A48}" dt="2024-04-17T19:50:34.184" v="13"/>
        <pc:sldMkLst>
          <pc:docMk/>
          <pc:sldMk cId="3056494461" sldId="256"/>
        </pc:sldMkLst>
        <pc:picChg chg="del">
          <ac:chgData name="Rebecca Hatrick" userId="S::rhatrick@billingshurstprimary.org.uk::1454f90b-7675-4f88-99a3-d592332aa9fa" providerId="AD" clId="Web-{E50E915A-684D-4F10-CC68-C599075A3A48}" dt="2024-04-17T19:50:29.200" v="7"/>
          <ac:picMkLst>
            <pc:docMk/>
            <pc:sldMk cId="3056494461" sldId="256"/>
            <ac:picMk id="3" creationId="{8F6AE521-D749-39C3-4F5D-DC3FDABA909F}"/>
          </ac:picMkLst>
        </pc:picChg>
        <pc:picChg chg="del">
          <ac:chgData name="Rebecca Hatrick" userId="S::rhatrick@billingshurstprimary.org.uk::1454f90b-7675-4f88-99a3-d592332aa9fa" providerId="AD" clId="Web-{E50E915A-684D-4F10-CC68-C599075A3A48}" dt="2024-04-17T19:50:26.044" v="5"/>
          <ac:picMkLst>
            <pc:docMk/>
            <pc:sldMk cId="3056494461" sldId="256"/>
            <ac:picMk id="8" creationId="{03161E85-FD83-FF79-7546-84A47B4DDD2F}"/>
          </ac:picMkLst>
        </pc:picChg>
        <pc:picChg chg="del">
          <ac:chgData name="Rebecca Hatrick" userId="S::rhatrick@billingshurstprimary.org.uk::1454f90b-7675-4f88-99a3-d592332aa9fa" providerId="AD" clId="Web-{E50E915A-684D-4F10-CC68-C599075A3A48}" dt="2024-04-17T19:50:28.309" v="6"/>
          <ac:picMkLst>
            <pc:docMk/>
            <pc:sldMk cId="3056494461" sldId="256"/>
            <ac:picMk id="9" creationId="{C5619AFF-7B58-C606-BA7C-5E06F1BC1EA4}"/>
          </ac:picMkLst>
        </pc:picChg>
        <pc:picChg chg="del">
          <ac:chgData name="Rebecca Hatrick" userId="S::rhatrick@billingshurstprimary.org.uk::1454f90b-7675-4f88-99a3-d592332aa9fa" providerId="AD" clId="Web-{E50E915A-684D-4F10-CC68-C599075A3A48}" dt="2024-04-17T19:50:25.606" v="4"/>
          <ac:picMkLst>
            <pc:docMk/>
            <pc:sldMk cId="3056494461" sldId="256"/>
            <ac:picMk id="10" creationId="{AFCC8F49-4C0B-A817-2E4C-4F32CF5EBA16}"/>
          </ac:picMkLst>
        </pc:picChg>
        <pc:picChg chg="del">
          <ac:chgData name="Rebecca Hatrick" userId="S::rhatrick@billingshurstprimary.org.uk::1454f90b-7675-4f88-99a3-d592332aa9fa" providerId="AD" clId="Web-{E50E915A-684D-4F10-CC68-C599075A3A48}" dt="2024-04-17T19:50:24.700" v="3"/>
          <ac:picMkLst>
            <pc:docMk/>
            <pc:sldMk cId="3056494461" sldId="256"/>
            <ac:picMk id="14" creationId="{72079DD0-8272-FC75-966D-1AF94A4D081F}"/>
          </ac:picMkLst>
        </pc:picChg>
        <pc:picChg chg="del">
          <ac:chgData name="Rebecca Hatrick" userId="S::rhatrick@billingshurstprimary.org.uk::1454f90b-7675-4f88-99a3-d592332aa9fa" providerId="AD" clId="Web-{E50E915A-684D-4F10-CC68-C599075A3A48}" dt="2024-04-17T19:50:23.200" v="1"/>
          <ac:picMkLst>
            <pc:docMk/>
            <pc:sldMk cId="3056494461" sldId="256"/>
            <ac:picMk id="16" creationId="{795B84BB-9743-266C-EEDC-CCAF51CC9026}"/>
          </ac:picMkLst>
        </pc:picChg>
        <pc:picChg chg="del">
          <ac:chgData name="Rebecca Hatrick" userId="S::rhatrick@billingshurstprimary.org.uk::1454f90b-7675-4f88-99a3-d592332aa9fa" providerId="AD" clId="Web-{E50E915A-684D-4F10-CC68-C599075A3A48}" dt="2024-04-17T19:50:31.809" v="10"/>
          <ac:picMkLst>
            <pc:docMk/>
            <pc:sldMk cId="3056494461" sldId="256"/>
            <ac:picMk id="18" creationId="{5F8FDFC9-4C8B-E1BA-AD94-1BA850D1CF37}"/>
          </ac:picMkLst>
        </pc:picChg>
        <pc:picChg chg="del">
          <ac:chgData name="Rebecca Hatrick" userId="S::rhatrick@billingshurstprimary.org.uk::1454f90b-7675-4f88-99a3-d592332aa9fa" providerId="AD" clId="Web-{E50E915A-684D-4F10-CC68-C599075A3A48}" dt="2024-04-17T19:50:32.653" v="11"/>
          <ac:picMkLst>
            <pc:docMk/>
            <pc:sldMk cId="3056494461" sldId="256"/>
            <ac:picMk id="20" creationId="{567F275F-0926-CC15-A003-0089EB82A458}"/>
          </ac:picMkLst>
        </pc:picChg>
        <pc:picChg chg="del">
          <ac:chgData name="Rebecca Hatrick" userId="S::rhatrick@billingshurstprimary.org.uk::1454f90b-7675-4f88-99a3-d592332aa9fa" providerId="AD" clId="Web-{E50E915A-684D-4F10-CC68-C599075A3A48}" dt="2024-04-17T19:50:30.856" v="9"/>
          <ac:picMkLst>
            <pc:docMk/>
            <pc:sldMk cId="3056494461" sldId="256"/>
            <ac:picMk id="22" creationId="{E0EA9387-B97B-13A3-2AD3-3977C2D73021}"/>
          </ac:picMkLst>
        </pc:picChg>
        <pc:picChg chg="del">
          <ac:chgData name="Rebecca Hatrick" userId="S::rhatrick@billingshurstprimary.org.uk::1454f90b-7675-4f88-99a3-d592332aa9fa" providerId="AD" clId="Web-{E50E915A-684D-4F10-CC68-C599075A3A48}" dt="2024-04-17T19:50:22.356" v="0"/>
          <ac:picMkLst>
            <pc:docMk/>
            <pc:sldMk cId="3056494461" sldId="256"/>
            <ac:picMk id="24" creationId="{5783BEFF-8FBA-63AB-2E82-50EFDA188889}"/>
          </ac:picMkLst>
        </pc:picChg>
        <pc:picChg chg="del">
          <ac:chgData name="Rebecca Hatrick" userId="S::rhatrick@billingshurstprimary.org.uk::1454f90b-7675-4f88-99a3-d592332aa9fa" providerId="AD" clId="Web-{E50E915A-684D-4F10-CC68-C599075A3A48}" dt="2024-04-17T19:50:30.325" v="8"/>
          <ac:picMkLst>
            <pc:docMk/>
            <pc:sldMk cId="3056494461" sldId="256"/>
            <ac:picMk id="26" creationId="{9806E447-FC2D-9A74-062D-31A91B70FA0E}"/>
          </ac:picMkLst>
        </pc:picChg>
        <pc:picChg chg="del">
          <ac:chgData name="Rebecca Hatrick" userId="S::rhatrick@billingshurstprimary.org.uk::1454f90b-7675-4f88-99a3-d592332aa9fa" providerId="AD" clId="Web-{E50E915A-684D-4F10-CC68-C599075A3A48}" dt="2024-04-17T19:50:24.122" v="2"/>
          <ac:picMkLst>
            <pc:docMk/>
            <pc:sldMk cId="3056494461" sldId="256"/>
            <ac:picMk id="28" creationId="{C04A9F63-403A-6A4F-7393-5A75715FDE9D}"/>
          </ac:picMkLst>
        </pc:picChg>
        <pc:picChg chg="del">
          <ac:chgData name="Rebecca Hatrick" userId="S::rhatrick@billingshurstprimary.org.uk::1454f90b-7675-4f88-99a3-d592332aa9fa" providerId="AD" clId="Web-{E50E915A-684D-4F10-CC68-C599075A3A48}" dt="2024-04-17T19:50:34.184" v="13"/>
          <ac:picMkLst>
            <pc:docMk/>
            <pc:sldMk cId="3056494461" sldId="256"/>
            <ac:picMk id="30" creationId="{2D4E1559-B04F-C9C8-5A16-EBE068C57DF8}"/>
          </ac:picMkLst>
        </pc:picChg>
        <pc:picChg chg="del">
          <ac:chgData name="Rebecca Hatrick" userId="S::rhatrick@billingshurstprimary.org.uk::1454f90b-7675-4f88-99a3-d592332aa9fa" providerId="AD" clId="Web-{E50E915A-684D-4F10-CC68-C599075A3A48}" dt="2024-04-17T19:50:33.325" v="12"/>
          <ac:picMkLst>
            <pc:docMk/>
            <pc:sldMk cId="3056494461" sldId="256"/>
            <ac:picMk id="32" creationId="{7E5B8F5A-149A-B41F-363D-29996D6FA60E}"/>
          </ac:picMkLst>
        </pc:picChg>
      </pc:sldChg>
      <pc:sldChg chg="delSp">
        <pc:chgData name="Rebecca Hatrick" userId="S::rhatrick@billingshurstprimary.org.uk::1454f90b-7675-4f88-99a3-d592332aa9fa" providerId="AD" clId="Web-{E50E915A-684D-4F10-CC68-C599075A3A48}" dt="2024-04-17T19:52:14.188" v="37"/>
        <pc:sldMkLst>
          <pc:docMk/>
          <pc:sldMk cId="3107511217" sldId="258"/>
        </pc:sldMkLst>
        <pc:spChg chg="del">
          <ac:chgData name="Rebecca Hatrick" userId="S::rhatrick@billingshurstprimary.org.uk::1454f90b-7675-4f88-99a3-d592332aa9fa" providerId="AD" clId="Web-{E50E915A-684D-4F10-CC68-C599075A3A48}" dt="2024-04-17T19:52:14.188" v="37"/>
          <ac:spMkLst>
            <pc:docMk/>
            <pc:sldMk cId="3107511217" sldId="258"/>
            <ac:spMk id="2" creationId="{5941752C-C214-6D7F-1E36-F0BFFEB2A865}"/>
          </ac:spMkLst>
        </pc:spChg>
        <pc:picChg chg="del">
          <ac:chgData name="Rebecca Hatrick" userId="S::rhatrick@billingshurstprimary.org.uk::1454f90b-7675-4f88-99a3-d592332aa9fa" providerId="AD" clId="Web-{E50E915A-684D-4F10-CC68-C599075A3A48}" dt="2024-04-17T19:52:07.813" v="33"/>
          <ac:picMkLst>
            <pc:docMk/>
            <pc:sldMk cId="3107511217" sldId="258"/>
            <ac:picMk id="4" creationId="{A464ABC9-9B06-833B-87B3-9A42298C1E20}"/>
          </ac:picMkLst>
        </pc:picChg>
        <pc:picChg chg="del">
          <ac:chgData name="Rebecca Hatrick" userId="S::rhatrick@billingshurstprimary.org.uk::1454f90b-7675-4f88-99a3-d592332aa9fa" providerId="AD" clId="Web-{E50E915A-684D-4F10-CC68-C599075A3A48}" dt="2024-04-17T19:52:05.626" v="31"/>
          <ac:picMkLst>
            <pc:docMk/>
            <pc:sldMk cId="3107511217" sldId="258"/>
            <ac:picMk id="5" creationId="{77CFA258-3F57-AADB-131A-9D0374DD7147}"/>
          </ac:picMkLst>
        </pc:picChg>
        <pc:picChg chg="del">
          <ac:chgData name="Rebecca Hatrick" userId="S::rhatrick@billingshurstprimary.org.uk::1454f90b-7675-4f88-99a3-d592332aa9fa" providerId="AD" clId="Web-{E50E915A-684D-4F10-CC68-C599075A3A48}" dt="2024-04-17T19:50:37.716" v="14"/>
          <ac:picMkLst>
            <pc:docMk/>
            <pc:sldMk cId="3107511217" sldId="258"/>
            <ac:picMk id="6" creationId="{1F6D0768-E7E4-B328-186F-36DAEAEB2A85}"/>
          </ac:picMkLst>
        </pc:picChg>
        <pc:picChg chg="del">
          <ac:chgData name="Rebecca Hatrick" userId="S::rhatrick@billingshurstprimary.org.uk::1454f90b-7675-4f88-99a3-d592332aa9fa" providerId="AD" clId="Web-{E50E915A-684D-4F10-CC68-C599075A3A48}" dt="2024-04-17T19:50:38.528" v="15"/>
          <ac:picMkLst>
            <pc:docMk/>
            <pc:sldMk cId="3107511217" sldId="258"/>
            <ac:picMk id="8" creationId="{5657C553-116C-2ABD-0C49-380FA2DF1D83}"/>
          </ac:picMkLst>
        </pc:picChg>
        <pc:picChg chg="del">
          <ac:chgData name="Rebecca Hatrick" userId="S::rhatrick@billingshurstprimary.org.uk::1454f90b-7675-4f88-99a3-d592332aa9fa" providerId="AD" clId="Web-{E50E915A-684D-4F10-CC68-C599075A3A48}" dt="2024-04-17T19:52:06.235" v="32"/>
          <ac:picMkLst>
            <pc:docMk/>
            <pc:sldMk cId="3107511217" sldId="258"/>
            <ac:picMk id="9" creationId="{A55AB6BD-030E-4902-A17A-3E3D7E5BD617}"/>
          </ac:picMkLst>
        </pc:picChg>
        <pc:picChg chg="del">
          <ac:chgData name="Rebecca Hatrick" userId="S::rhatrick@billingshurstprimary.org.uk::1454f90b-7675-4f88-99a3-d592332aa9fa" providerId="AD" clId="Web-{E50E915A-684D-4F10-CC68-C599075A3A48}" dt="2024-04-17T19:50:39.591" v="16"/>
          <ac:picMkLst>
            <pc:docMk/>
            <pc:sldMk cId="3107511217" sldId="258"/>
            <ac:picMk id="10" creationId="{63C685F2-4EDC-7E30-4F86-C121CC8968DC}"/>
          </ac:picMkLst>
        </pc:picChg>
        <pc:picChg chg="del">
          <ac:chgData name="Rebecca Hatrick" userId="S::rhatrick@billingshurstprimary.org.uk::1454f90b-7675-4f88-99a3-d592332aa9fa" providerId="AD" clId="Web-{E50E915A-684D-4F10-CC68-C599075A3A48}" dt="2024-04-17T19:52:03.001" v="27"/>
          <ac:picMkLst>
            <pc:docMk/>
            <pc:sldMk cId="3107511217" sldId="258"/>
            <ac:picMk id="12" creationId="{2CE2CC12-ACED-CA44-2F70-36F00FF7B0BD}"/>
          </ac:picMkLst>
        </pc:picChg>
        <pc:picChg chg="del">
          <ac:chgData name="Rebecca Hatrick" userId="S::rhatrick@billingshurstprimary.org.uk::1454f90b-7675-4f88-99a3-d592332aa9fa" providerId="AD" clId="Web-{E50E915A-684D-4F10-CC68-C599075A3A48}" dt="2024-04-17T19:52:04.485" v="29"/>
          <ac:picMkLst>
            <pc:docMk/>
            <pc:sldMk cId="3107511217" sldId="258"/>
            <ac:picMk id="14" creationId="{AAD69437-9A48-A06D-A269-50FC53183F1F}"/>
          </ac:picMkLst>
        </pc:picChg>
        <pc:picChg chg="del">
          <ac:chgData name="Rebecca Hatrick" userId="S::rhatrick@billingshurstprimary.org.uk::1454f90b-7675-4f88-99a3-d592332aa9fa" providerId="AD" clId="Web-{E50E915A-684D-4F10-CC68-C599075A3A48}" dt="2024-04-17T19:52:03.922" v="28"/>
          <ac:picMkLst>
            <pc:docMk/>
            <pc:sldMk cId="3107511217" sldId="258"/>
            <ac:picMk id="16" creationId="{DD9DE89C-9B1B-ECE8-7A47-74599DC883C2}"/>
          </ac:picMkLst>
        </pc:picChg>
        <pc:picChg chg="del">
          <ac:chgData name="Rebecca Hatrick" userId="S::rhatrick@billingshurstprimary.org.uk::1454f90b-7675-4f88-99a3-d592332aa9fa" providerId="AD" clId="Web-{E50E915A-684D-4F10-CC68-C599075A3A48}" dt="2024-04-17T19:52:04.938" v="30"/>
          <ac:picMkLst>
            <pc:docMk/>
            <pc:sldMk cId="3107511217" sldId="258"/>
            <ac:picMk id="18" creationId="{55480174-3F90-D429-4FD5-1BA384F750B9}"/>
          </ac:picMkLst>
        </pc:picChg>
        <pc:picChg chg="del">
          <ac:chgData name="Rebecca Hatrick" userId="S::rhatrick@billingshurstprimary.org.uk::1454f90b-7675-4f88-99a3-d592332aa9fa" providerId="AD" clId="Web-{E50E915A-684D-4F10-CC68-C599075A3A48}" dt="2024-04-17T19:52:10.813" v="36"/>
          <ac:picMkLst>
            <pc:docMk/>
            <pc:sldMk cId="3107511217" sldId="258"/>
            <ac:picMk id="25" creationId="{303DA8E7-7EA5-E0B5-54A6-6E57F2A6709F}"/>
          </ac:picMkLst>
        </pc:picChg>
        <pc:picChg chg="del">
          <ac:chgData name="Rebecca Hatrick" userId="S::rhatrick@billingshurstprimary.org.uk::1454f90b-7675-4f88-99a3-d592332aa9fa" providerId="AD" clId="Web-{E50E915A-684D-4F10-CC68-C599075A3A48}" dt="2024-04-17T19:52:09.485" v="35"/>
          <ac:picMkLst>
            <pc:docMk/>
            <pc:sldMk cId="3107511217" sldId="258"/>
            <ac:picMk id="1026" creationId="{6DBA561D-EAD2-48F8-C75D-960B007E0AFA}"/>
          </ac:picMkLst>
        </pc:picChg>
        <pc:picChg chg="del">
          <ac:chgData name="Rebecca Hatrick" userId="S::rhatrick@billingshurstprimary.org.uk::1454f90b-7675-4f88-99a3-d592332aa9fa" providerId="AD" clId="Web-{E50E915A-684D-4F10-CC68-C599075A3A48}" dt="2024-04-17T19:52:08.610" v="34"/>
          <ac:picMkLst>
            <pc:docMk/>
            <pc:sldMk cId="3107511217" sldId="258"/>
            <ac:picMk id="1028" creationId="{6A2186E8-E997-3362-F58C-4A5E2AEB42AF}"/>
          </ac:picMkLst>
        </pc:picChg>
      </pc:sldChg>
      <pc:sldChg chg="delSp modSp">
        <pc:chgData name="Rebecca Hatrick" userId="S::rhatrick@billingshurstprimary.org.uk::1454f90b-7675-4f88-99a3-d592332aa9fa" providerId="AD" clId="Web-{E50E915A-684D-4F10-CC68-C599075A3A48}" dt="2024-04-17T19:51:56.141" v="26" actId="14100"/>
        <pc:sldMkLst>
          <pc:docMk/>
          <pc:sldMk cId="3652208133" sldId="261"/>
        </pc:sldMkLst>
        <pc:spChg chg="mod">
          <ac:chgData name="Rebecca Hatrick" userId="S::rhatrick@billingshurstprimary.org.uk::1454f90b-7675-4f88-99a3-d592332aa9fa" providerId="AD" clId="Web-{E50E915A-684D-4F10-CC68-C599075A3A48}" dt="2024-04-17T19:51:56.141" v="26" actId="14100"/>
          <ac:spMkLst>
            <pc:docMk/>
            <pc:sldMk cId="3652208133" sldId="261"/>
            <ac:spMk id="4" creationId="{C1DBC756-1D68-C061-4CEB-6AC6E7A9E071}"/>
          </ac:spMkLst>
        </pc:spChg>
        <pc:spChg chg="mod">
          <ac:chgData name="Rebecca Hatrick" userId="S::rhatrick@billingshurstprimary.org.uk::1454f90b-7675-4f88-99a3-d592332aa9fa" providerId="AD" clId="Web-{E50E915A-684D-4F10-CC68-C599075A3A48}" dt="2024-04-17T19:51:25.280" v="21" actId="14100"/>
          <ac:spMkLst>
            <pc:docMk/>
            <pc:sldMk cId="3652208133" sldId="261"/>
            <ac:spMk id="9" creationId="{00000000-0000-0000-0000-000000000000}"/>
          </ac:spMkLst>
        </pc:spChg>
        <pc:spChg chg="mod">
          <ac:chgData name="Rebecca Hatrick" userId="S::rhatrick@billingshurstprimary.org.uk::1454f90b-7675-4f88-99a3-d592332aa9fa" providerId="AD" clId="Web-{E50E915A-684D-4F10-CC68-C599075A3A48}" dt="2024-04-17T19:51:51.016" v="25"/>
          <ac:spMkLst>
            <pc:docMk/>
            <pc:sldMk cId="3652208133" sldId="261"/>
            <ac:spMk id="18" creationId="{3000874F-503F-B3A4-133A-918E47AF8B41}"/>
          </ac:spMkLst>
        </pc:spChg>
        <pc:spChg chg="mod">
          <ac:chgData name="Rebecca Hatrick" userId="S::rhatrick@billingshurstprimary.org.uk::1454f90b-7675-4f88-99a3-d592332aa9fa" providerId="AD" clId="Web-{E50E915A-684D-4F10-CC68-C599075A3A48}" dt="2024-04-17T19:51:35.874" v="22" actId="14100"/>
          <ac:spMkLst>
            <pc:docMk/>
            <pc:sldMk cId="3652208133" sldId="261"/>
            <ac:spMk id="26" creationId="{014EB878-3291-F621-7121-EA121C2DAEC4}"/>
          </ac:spMkLst>
        </pc:spChg>
        <pc:picChg chg="del">
          <ac:chgData name="Rebecca Hatrick" userId="S::rhatrick@billingshurstprimary.org.uk::1454f90b-7675-4f88-99a3-d592332aa9fa" providerId="AD" clId="Web-{E50E915A-684D-4F10-CC68-C599075A3A48}" dt="2024-04-17T19:50:55.248" v="18"/>
          <ac:picMkLst>
            <pc:docMk/>
            <pc:sldMk cId="3652208133" sldId="261"/>
            <ac:picMk id="49" creationId="{A47BF814-E641-3965-1B63-47A47FEC83EB}"/>
          </ac:picMkLst>
        </pc:picChg>
        <pc:picChg chg="del">
          <ac:chgData name="Rebecca Hatrick" userId="S::rhatrick@billingshurstprimary.org.uk::1454f90b-7675-4f88-99a3-d592332aa9fa" providerId="AD" clId="Web-{E50E915A-684D-4F10-CC68-C599075A3A48}" dt="2024-04-17T19:51:03.983" v="20"/>
          <ac:picMkLst>
            <pc:docMk/>
            <pc:sldMk cId="3652208133" sldId="261"/>
            <ac:picMk id="56" creationId="{72D06B9B-5984-AA63-855E-7C9DC0397AFB}"/>
          </ac:picMkLst>
        </pc:picChg>
      </pc:sldChg>
      <pc:sldChg chg="del">
        <pc:chgData name="Rebecca Hatrick" userId="S::rhatrick@billingshurstprimary.org.uk::1454f90b-7675-4f88-99a3-d592332aa9fa" providerId="AD" clId="Web-{E50E915A-684D-4F10-CC68-C599075A3A48}" dt="2024-04-17T19:50:47.294" v="17"/>
        <pc:sldMkLst>
          <pc:docMk/>
          <pc:sldMk cId="2637215790" sldId="262"/>
        </pc:sldMkLst>
      </pc:sldChg>
    </pc:docChg>
  </pc:docChgLst>
  <pc:docChgLst>
    <pc:chgData name="Rebecca Hatrick" userId="S::rhatrick@billingshurstprimary.org.uk::1454f90b-7675-4f88-99a3-d592332aa9fa" providerId="AD" clId="Web-{877A29C9-16D9-7A54-DBA3-6E1472C33052}"/>
    <pc:docChg chg="modSld">
      <pc:chgData name="Rebecca Hatrick" userId="S::rhatrick@billingshurstprimary.org.uk::1454f90b-7675-4f88-99a3-d592332aa9fa" providerId="AD" clId="Web-{877A29C9-16D9-7A54-DBA3-6E1472C33052}" dt="2024-05-22T17:30:16.881" v="156" actId="20577"/>
      <pc:docMkLst>
        <pc:docMk/>
      </pc:docMkLst>
      <pc:sldChg chg="modSp">
        <pc:chgData name="Rebecca Hatrick" userId="S::rhatrick@billingshurstprimary.org.uk::1454f90b-7675-4f88-99a3-d592332aa9fa" providerId="AD" clId="Web-{877A29C9-16D9-7A54-DBA3-6E1472C33052}" dt="2024-05-22T17:21:08.025" v="3" actId="20577"/>
        <pc:sldMkLst>
          <pc:docMk/>
          <pc:sldMk cId="3056494461" sldId="256"/>
        </pc:sldMkLst>
        <pc:spChg chg="mod">
          <ac:chgData name="Rebecca Hatrick" userId="S::rhatrick@billingshurstprimary.org.uk::1454f90b-7675-4f88-99a3-d592332aa9fa" providerId="AD" clId="Web-{877A29C9-16D9-7A54-DBA3-6E1472C33052}" dt="2024-05-22T17:21:08.025" v="3" actId="20577"/>
          <ac:spMkLst>
            <pc:docMk/>
            <pc:sldMk cId="3056494461" sldId="256"/>
            <ac:spMk id="6" creationId="{445BB84D-5DED-7131-6101-AA57200E4BD8}"/>
          </ac:spMkLst>
        </pc:spChg>
        <pc:picChg chg="mod">
          <ac:chgData name="Rebecca Hatrick" userId="S::rhatrick@billingshurstprimary.org.uk::1454f90b-7675-4f88-99a3-d592332aa9fa" providerId="AD" clId="Web-{877A29C9-16D9-7A54-DBA3-6E1472C33052}" dt="2024-05-22T17:20:42.400" v="0" actId="14100"/>
          <ac:picMkLst>
            <pc:docMk/>
            <pc:sldMk cId="3056494461" sldId="256"/>
            <ac:picMk id="10" creationId="{095CC7F4-C5D0-9D10-78AD-FE5B361C2A9A}"/>
          </ac:picMkLst>
        </pc:picChg>
      </pc:sldChg>
      <pc:sldChg chg="modSp">
        <pc:chgData name="Rebecca Hatrick" userId="S::rhatrick@billingshurstprimary.org.uk::1454f90b-7675-4f88-99a3-d592332aa9fa" providerId="AD" clId="Web-{877A29C9-16D9-7A54-DBA3-6E1472C33052}" dt="2024-05-22T17:30:16.881" v="156" actId="20577"/>
        <pc:sldMkLst>
          <pc:docMk/>
          <pc:sldMk cId="3107511217" sldId="258"/>
        </pc:sldMkLst>
        <pc:spChg chg="mod">
          <ac:chgData name="Rebecca Hatrick" userId="S::rhatrick@billingshurstprimary.org.uk::1454f90b-7675-4f88-99a3-d592332aa9fa" providerId="AD" clId="Web-{877A29C9-16D9-7A54-DBA3-6E1472C33052}" dt="2024-05-22T17:24:56.015" v="57" actId="1076"/>
          <ac:spMkLst>
            <pc:docMk/>
            <pc:sldMk cId="3107511217" sldId="258"/>
            <ac:spMk id="3" creationId="{3825C418-8CD6-22D0-2C69-886D55A2728C}"/>
          </ac:spMkLst>
        </pc:spChg>
        <pc:spChg chg="mod">
          <ac:chgData name="Rebecca Hatrick" userId="S::rhatrick@billingshurstprimary.org.uk::1454f90b-7675-4f88-99a3-d592332aa9fa" providerId="AD" clId="Web-{877A29C9-16D9-7A54-DBA3-6E1472C33052}" dt="2024-05-22T17:30:16.881" v="156" actId="20577"/>
          <ac:spMkLst>
            <pc:docMk/>
            <pc:sldMk cId="3107511217" sldId="258"/>
            <ac:spMk id="13" creationId="{E5310601-2934-43FE-B628-3716BBAE463B}"/>
          </ac:spMkLst>
        </pc:spChg>
      </pc:sldChg>
    </pc:docChg>
  </pc:docChgLst>
  <pc:docChgLst>
    <pc:chgData name="David Timmins" userId="S::dtimmins@billingshurstprimary.org.uk::45ef9d80-b4c9-4b4b-b60e-723ad4d414a1" providerId="AD" clId="Web-{72AEE293-5C30-C0D1-492A-2055CE9B5252}"/>
    <pc:docChg chg="modSld">
      <pc:chgData name="David Timmins" userId="S::dtimmins@billingshurstprimary.org.uk::45ef9d80-b4c9-4b4b-b60e-723ad4d414a1" providerId="AD" clId="Web-{72AEE293-5C30-C0D1-492A-2055CE9B5252}" dt="2024-05-23T11:57:32.407" v="330" actId="20577"/>
      <pc:docMkLst>
        <pc:docMk/>
      </pc:docMkLst>
      <pc:sldChg chg="modSp">
        <pc:chgData name="David Timmins" userId="S::dtimmins@billingshurstprimary.org.uk::45ef9d80-b4c9-4b4b-b60e-723ad4d414a1" providerId="AD" clId="Web-{72AEE293-5C30-C0D1-492A-2055CE9B5252}" dt="2024-05-23T11:57:32.407" v="330" actId="20577"/>
        <pc:sldMkLst>
          <pc:docMk/>
          <pc:sldMk cId="3056494461" sldId="256"/>
        </pc:sldMkLst>
        <pc:spChg chg="mod">
          <ac:chgData name="David Timmins" userId="S::dtimmins@billingshurstprimary.org.uk::45ef9d80-b4c9-4b4b-b60e-723ad4d414a1" providerId="AD" clId="Web-{72AEE293-5C30-C0D1-492A-2055CE9B5252}" dt="2024-05-23T11:57:08.672" v="304" actId="20577"/>
          <ac:spMkLst>
            <pc:docMk/>
            <pc:sldMk cId="3056494461" sldId="256"/>
            <ac:spMk id="22" creationId="{6F00EF3C-D28B-6080-0E85-637EBFDB8567}"/>
          </ac:spMkLst>
        </pc:spChg>
        <pc:spChg chg="mod">
          <ac:chgData name="David Timmins" userId="S::dtimmins@billingshurstprimary.org.uk::45ef9d80-b4c9-4b4b-b60e-723ad4d414a1" providerId="AD" clId="Web-{72AEE293-5C30-C0D1-492A-2055CE9B5252}" dt="2024-05-23T11:57:32.407" v="330" actId="20577"/>
          <ac:spMkLst>
            <pc:docMk/>
            <pc:sldMk cId="3056494461" sldId="256"/>
            <ac:spMk id="43" creationId="{A9D1A058-CFFF-DE6A-DC46-7EB66A6A1032}"/>
          </ac:spMkLst>
        </pc:spChg>
      </pc:sldChg>
    </pc:docChg>
  </pc:docChgLst>
  <pc:docChgLst>
    <pc:chgData name="Natalie Hunt" userId="S::nhunt@billingshurstprimary.org.uk::4fae7260-2cef-4984-8aa0-23b4c3df6719" providerId="AD" clId="Web-{4207BC44-730D-7C51-2AB1-BEAA9E5510B6}"/>
    <pc:docChg chg="modSld">
      <pc:chgData name="Natalie Hunt" userId="S::nhunt@billingshurstprimary.org.uk::4fae7260-2cef-4984-8aa0-23b4c3df6719" providerId="AD" clId="Web-{4207BC44-730D-7C51-2AB1-BEAA9E5510B6}" dt="2024-05-22T22:34:50.144" v="200" actId="14100"/>
      <pc:docMkLst>
        <pc:docMk/>
      </pc:docMkLst>
      <pc:sldChg chg="addSp modSp">
        <pc:chgData name="Natalie Hunt" userId="S::nhunt@billingshurstprimary.org.uk::4fae7260-2cef-4984-8aa0-23b4c3df6719" providerId="AD" clId="Web-{4207BC44-730D-7C51-2AB1-BEAA9E5510B6}" dt="2024-05-22T22:34:50.144" v="200" actId="14100"/>
        <pc:sldMkLst>
          <pc:docMk/>
          <pc:sldMk cId="3107511217" sldId="258"/>
        </pc:sldMkLst>
        <pc:spChg chg="mod">
          <ac:chgData name="Natalie Hunt" userId="S::nhunt@billingshurstprimary.org.uk::4fae7260-2cef-4984-8aa0-23b4c3df6719" providerId="AD" clId="Web-{4207BC44-730D-7C51-2AB1-BEAA9E5510B6}" dt="2024-05-22T22:34:14.096" v="197" actId="1076"/>
          <ac:spMkLst>
            <pc:docMk/>
            <pc:sldMk cId="3107511217" sldId="258"/>
            <ac:spMk id="2" creationId="{3825C418-8CD6-22D0-2C69-886D55A2728C}"/>
          </ac:spMkLst>
        </pc:spChg>
        <pc:spChg chg="add mod">
          <ac:chgData name="Natalie Hunt" userId="S::nhunt@billingshurstprimary.org.uk::4fae7260-2cef-4984-8aa0-23b4c3df6719" providerId="AD" clId="Web-{4207BC44-730D-7C51-2AB1-BEAA9E5510B6}" dt="2024-05-22T22:34:18.034" v="198" actId="14100"/>
          <ac:spMkLst>
            <pc:docMk/>
            <pc:sldMk cId="3107511217" sldId="258"/>
            <ac:spMk id="4" creationId="{4833AC07-EFB5-2F07-9330-39BCCFC8EA7D}"/>
          </ac:spMkLst>
        </pc:spChg>
        <pc:picChg chg="add mod">
          <ac:chgData name="Natalie Hunt" userId="S::nhunt@billingshurstprimary.org.uk::4fae7260-2cef-4984-8aa0-23b4c3df6719" providerId="AD" clId="Web-{4207BC44-730D-7C51-2AB1-BEAA9E5510B6}" dt="2024-05-22T22:34:50.144" v="200" actId="14100"/>
          <ac:picMkLst>
            <pc:docMk/>
            <pc:sldMk cId="3107511217" sldId="258"/>
            <ac:picMk id="5" creationId="{120239C1-3677-40B9-147E-6A362E37E05B}"/>
          </ac:picMkLst>
        </pc:picChg>
      </pc:sldChg>
    </pc:docChg>
  </pc:docChgLst>
  <pc:docChgLst>
    <pc:chgData name="Head PA" userId="S::headpa@billingshurstprimary.org.uk::b5ca1d00-a077-40cb-a462-efc97350d365" providerId="AD" clId="Web-{962C5F21-F33B-4CE6-00C9-AE5720ED32C3}"/>
    <pc:docChg chg="modSld">
      <pc:chgData name="Head PA" userId="S::headpa@billingshurstprimary.org.uk::b5ca1d00-a077-40cb-a462-efc97350d365" providerId="AD" clId="Web-{962C5F21-F33B-4CE6-00C9-AE5720ED32C3}" dt="2024-05-23T13:41:34.892" v="48" actId="1076"/>
      <pc:docMkLst>
        <pc:docMk/>
      </pc:docMkLst>
      <pc:sldChg chg="modSp">
        <pc:chgData name="Head PA" userId="S::headpa@billingshurstprimary.org.uk::b5ca1d00-a077-40cb-a462-efc97350d365" providerId="AD" clId="Web-{962C5F21-F33B-4CE6-00C9-AE5720ED32C3}" dt="2024-05-23T12:30:57.558" v="1" actId="1076"/>
        <pc:sldMkLst>
          <pc:docMk/>
          <pc:sldMk cId="3056494461" sldId="256"/>
        </pc:sldMkLst>
        <pc:spChg chg="mod">
          <ac:chgData name="Head PA" userId="S::headpa@billingshurstprimary.org.uk::b5ca1d00-a077-40cb-a462-efc97350d365" providerId="AD" clId="Web-{962C5F21-F33B-4CE6-00C9-AE5720ED32C3}" dt="2024-05-23T12:30:57.558" v="1" actId="1076"/>
          <ac:spMkLst>
            <pc:docMk/>
            <pc:sldMk cId="3056494461" sldId="256"/>
            <ac:spMk id="22" creationId="{6F00EF3C-D28B-6080-0E85-637EBFDB8567}"/>
          </ac:spMkLst>
        </pc:spChg>
      </pc:sldChg>
      <pc:sldChg chg="modSp">
        <pc:chgData name="Head PA" userId="S::headpa@billingshurstprimary.org.uk::b5ca1d00-a077-40cb-a462-efc97350d365" providerId="AD" clId="Web-{962C5F21-F33B-4CE6-00C9-AE5720ED32C3}" dt="2024-05-23T13:41:34.892" v="48" actId="1076"/>
        <pc:sldMkLst>
          <pc:docMk/>
          <pc:sldMk cId="3652208133" sldId="261"/>
        </pc:sldMkLst>
        <pc:spChg chg="mod">
          <ac:chgData name="Head PA" userId="S::headpa@billingshurstprimary.org.uk::b5ca1d00-a077-40cb-a462-efc97350d365" providerId="AD" clId="Web-{962C5F21-F33B-4CE6-00C9-AE5720ED32C3}" dt="2024-05-23T13:41:31.017" v="47" actId="1076"/>
          <ac:spMkLst>
            <pc:docMk/>
            <pc:sldMk cId="3652208133" sldId="261"/>
            <ac:spMk id="4" creationId="{C1DBC756-1D68-C061-4CEB-6AC6E7A9E071}"/>
          </ac:spMkLst>
        </pc:spChg>
        <pc:spChg chg="mod">
          <ac:chgData name="Head PA" userId="S::headpa@billingshurstprimary.org.uk::b5ca1d00-a077-40cb-a462-efc97350d365" providerId="AD" clId="Web-{962C5F21-F33B-4CE6-00C9-AE5720ED32C3}" dt="2024-05-23T12:32:54.765" v="34" actId="20577"/>
          <ac:spMkLst>
            <pc:docMk/>
            <pc:sldMk cId="3652208133" sldId="261"/>
            <ac:spMk id="5" creationId="{07DEAD6A-6FDD-0EDB-0789-92C25A04D92A}"/>
          </ac:spMkLst>
        </pc:spChg>
        <pc:spChg chg="mod">
          <ac:chgData name="Head PA" userId="S::headpa@billingshurstprimary.org.uk::b5ca1d00-a077-40cb-a462-efc97350d365" providerId="AD" clId="Web-{962C5F21-F33B-4CE6-00C9-AE5720ED32C3}" dt="2024-05-23T13:41:34.892" v="48" actId="1076"/>
          <ac:spMkLst>
            <pc:docMk/>
            <pc:sldMk cId="3652208133" sldId="261"/>
            <ac:spMk id="18" creationId="{3000874F-503F-B3A4-133A-918E47AF8B41}"/>
          </ac:spMkLst>
        </pc:spChg>
      </pc:sldChg>
    </pc:docChg>
  </pc:docChgLst>
  <pc:docChgLst>
    <pc:chgData name="Rebecca Hatrick" userId="S::rhatrick@billingshurstprimary.org.uk::1454f90b-7675-4f88-99a3-d592332aa9fa" providerId="AD" clId="Web-{7C47D645-08DF-AE6D-5365-E583AED23B2D}"/>
    <pc:docChg chg="modSld">
      <pc:chgData name="Rebecca Hatrick" userId="S::rhatrick@billingshurstprimary.org.uk::1454f90b-7675-4f88-99a3-d592332aa9fa" providerId="AD" clId="Web-{7C47D645-08DF-AE6D-5365-E583AED23B2D}" dt="2024-04-17T19:56:13.895" v="6"/>
      <pc:docMkLst>
        <pc:docMk/>
      </pc:docMkLst>
      <pc:sldChg chg="addSp delSp modSp">
        <pc:chgData name="Rebecca Hatrick" userId="S::rhatrick@billingshurstprimary.org.uk::1454f90b-7675-4f88-99a3-d592332aa9fa" providerId="AD" clId="Web-{7C47D645-08DF-AE6D-5365-E583AED23B2D}" dt="2024-04-17T19:56:13.895" v="6"/>
        <pc:sldMkLst>
          <pc:docMk/>
          <pc:sldMk cId="3652208133" sldId="261"/>
        </pc:sldMkLst>
        <pc:spChg chg="add">
          <ac:chgData name="Rebecca Hatrick" userId="S::rhatrick@billingshurstprimary.org.uk::1454f90b-7675-4f88-99a3-d592332aa9fa" providerId="AD" clId="Web-{7C47D645-08DF-AE6D-5365-E583AED23B2D}" dt="2024-04-17T19:56:13.895" v="6"/>
          <ac:spMkLst>
            <pc:docMk/>
            <pc:sldMk cId="3652208133" sldId="261"/>
            <ac:spMk id="6" creationId="{665C1CFB-8890-3AED-4021-E4B8688F7B59}"/>
          </ac:spMkLst>
        </pc:spChg>
        <pc:spChg chg="add">
          <ac:chgData name="Rebecca Hatrick" userId="S::rhatrick@billingshurstprimary.org.uk::1454f90b-7675-4f88-99a3-d592332aa9fa" providerId="AD" clId="Web-{7C47D645-08DF-AE6D-5365-E583AED23B2D}" dt="2024-04-17T19:56:13.895" v="6"/>
          <ac:spMkLst>
            <pc:docMk/>
            <pc:sldMk cId="3652208133" sldId="261"/>
            <ac:spMk id="7" creationId="{200F0DB8-5BFB-86EC-AD73-D5390AED7D65}"/>
          </ac:spMkLst>
        </pc:spChg>
        <pc:spChg chg="add">
          <ac:chgData name="Rebecca Hatrick" userId="S::rhatrick@billingshurstprimary.org.uk::1454f90b-7675-4f88-99a3-d592332aa9fa" providerId="AD" clId="Web-{7C47D645-08DF-AE6D-5365-E583AED23B2D}" dt="2024-04-17T19:56:13.895" v="6"/>
          <ac:spMkLst>
            <pc:docMk/>
            <pc:sldMk cId="3652208133" sldId="261"/>
            <ac:spMk id="8" creationId="{00DCFE4B-6CC1-A57F-C999-AE52AA434617}"/>
          </ac:spMkLst>
        </pc:spChg>
        <pc:spChg chg="add">
          <ac:chgData name="Rebecca Hatrick" userId="S::rhatrick@billingshurstprimary.org.uk::1454f90b-7675-4f88-99a3-d592332aa9fa" providerId="AD" clId="Web-{7C47D645-08DF-AE6D-5365-E583AED23B2D}" dt="2024-04-17T19:56:13.895" v="6"/>
          <ac:spMkLst>
            <pc:docMk/>
            <pc:sldMk cId="3652208133" sldId="261"/>
            <ac:spMk id="10" creationId="{482DCEED-90D8-32C7-0B30-EA910D93C734}"/>
          </ac:spMkLst>
        </pc:spChg>
        <pc:spChg chg="add">
          <ac:chgData name="Rebecca Hatrick" userId="S::rhatrick@billingshurstprimary.org.uk::1454f90b-7675-4f88-99a3-d592332aa9fa" providerId="AD" clId="Web-{7C47D645-08DF-AE6D-5365-E583AED23B2D}" dt="2024-04-17T19:56:13.895" v="6"/>
          <ac:spMkLst>
            <pc:docMk/>
            <pc:sldMk cId="3652208133" sldId="261"/>
            <ac:spMk id="11" creationId="{07356A8C-BE87-E032-095E-3EEF00A92AAB}"/>
          </ac:spMkLst>
        </pc:spChg>
        <pc:spChg chg="add">
          <ac:chgData name="Rebecca Hatrick" userId="S::rhatrick@billingshurstprimary.org.uk::1454f90b-7675-4f88-99a3-d592332aa9fa" providerId="AD" clId="Web-{7C47D645-08DF-AE6D-5365-E583AED23B2D}" dt="2024-04-17T19:56:13.895" v="6"/>
          <ac:spMkLst>
            <pc:docMk/>
            <pc:sldMk cId="3652208133" sldId="261"/>
            <ac:spMk id="12" creationId="{0C6E6569-A4C4-CAAC-6490-D7E87C610991}"/>
          </ac:spMkLst>
        </pc:spChg>
        <pc:spChg chg="del">
          <ac:chgData name="Rebecca Hatrick" userId="S::rhatrick@billingshurstprimary.org.uk::1454f90b-7675-4f88-99a3-d592332aa9fa" providerId="AD" clId="Web-{7C47D645-08DF-AE6D-5365-E583AED23B2D}" dt="2024-04-17T19:56:02.723" v="0"/>
          <ac:spMkLst>
            <pc:docMk/>
            <pc:sldMk cId="3652208133" sldId="261"/>
            <ac:spMk id="27" creationId="{0C6E6569-A4C4-CAAC-6490-D7E87C610991}"/>
          </ac:spMkLst>
        </pc:spChg>
        <pc:spChg chg="del">
          <ac:chgData name="Rebecca Hatrick" userId="S::rhatrick@billingshurstprimary.org.uk::1454f90b-7675-4f88-99a3-d592332aa9fa" providerId="AD" clId="Web-{7C47D645-08DF-AE6D-5365-E583AED23B2D}" dt="2024-04-17T19:56:03.692" v="1"/>
          <ac:spMkLst>
            <pc:docMk/>
            <pc:sldMk cId="3652208133" sldId="261"/>
            <ac:spMk id="30" creationId="{F64F0F2D-0EF6-9733-C780-A9E1AF31FB06}"/>
          </ac:spMkLst>
        </pc:spChg>
        <pc:spChg chg="del mod">
          <ac:chgData name="Rebecca Hatrick" userId="S::rhatrick@billingshurstprimary.org.uk::1454f90b-7675-4f88-99a3-d592332aa9fa" providerId="AD" clId="Web-{7C47D645-08DF-AE6D-5365-E583AED23B2D}" dt="2024-04-17T19:56:09.692" v="3"/>
          <ac:spMkLst>
            <pc:docMk/>
            <pc:sldMk cId="3652208133" sldId="261"/>
            <ac:spMk id="31" creationId="{07356A8C-BE87-E032-095E-3EEF00A92AAB}"/>
          </ac:spMkLst>
        </pc:spChg>
        <pc:picChg chg="add">
          <ac:chgData name="Rebecca Hatrick" userId="S::rhatrick@billingshurstprimary.org.uk::1454f90b-7675-4f88-99a3-d592332aa9fa" providerId="AD" clId="Web-{7C47D645-08DF-AE6D-5365-E583AED23B2D}" dt="2024-04-17T19:56:13.895" v="6"/>
          <ac:picMkLst>
            <pc:docMk/>
            <pc:sldMk cId="3652208133" sldId="261"/>
            <ac:picMk id="3" creationId="{A125370C-AEC0-B789-498C-5F8A7008D80C}"/>
          </ac:picMkLst>
        </pc:picChg>
        <pc:picChg chg="add">
          <ac:chgData name="Rebecca Hatrick" userId="S::rhatrick@billingshurstprimary.org.uk::1454f90b-7675-4f88-99a3-d592332aa9fa" providerId="AD" clId="Web-{7C47D645-08DF-AE6D-5365-E583AED23B2D}" dt="2024-04-17T19:56:13.895" v="6"/>
          <ac:picMkLst>
            <pc:docMk/>
            <pc:sldMk cId="3652208133" sldId="261"/>
            <ac:picMk id="13" creationId="{7B565278-ACEA-1093-D915-A55385CEB01C}"/>
          </ac:picMkLst>
        </pc:picChg>
        <pc:picChg chg="add">
          <ac:chgData name="Rebecca Hatrick" userId="S::rhatrick@billingshurstprimary.org.uk::1454f90b-7675-4f88-99a3-d592332aa9fa" providerId="AD" clId="Web-{7C47D645-08DF-AE6D-5365-E583AED23B2D}" dt="2024-04-17T19:56:13.895" v="6"/>
          <ac:picMkLst>
            <pc:docMk/>
            <pc:sldMk cId="3652208133" sldId="261"/>
            <ac:picMk id="14" creationId="{EB9956AD-1D5E-A708-8CD5-F21A00EA409D}"/>
          </ac:picMkLst>
        </pc:picChg>
        <pc:picChg chg="del">
          <ac:chgData name="Rebecca Hatrick" userId="S::rhatrick@billingshurstprimary.org.uk::1454f90b-7675-4f88-99a3-d592332aa9fa" providerId="AD" clId="Web-{7C47D645-08DF-AE6D-5365-E583AED23B2D}" dt="2024-04-17T19:56:10.708" v="4"/>
          <ac:picMkLst>
            <pc:docMk/>
            <pc:sldMk cId="3652208133" sldId="261"/>
            <ac:picMk id="53" creationId="{7B565278-ACEA-1093-D915-A55385CEB01C}"/>
          </ac:picMkLst>
        </pc:picChg>
        <pc:picChg chg="del">
          <ac:chgData name="Rebecca Hatrick" userId="S::rhatrick@billingshurstprimary.org.uk::1454f90b-7675-4f88-99a3-d592332aa9fa" providerId="AD" clId="Web-{7C47D645-08DF-AE6D-5365-E583AED23B2D}" dt="2024-04-17T19:56:11.942" v="5"/>
          <ac:picMkLst>
            <pc:docMk/>
            <pc:sldMk cId="3652208133" sldId="261"/>
            <ac:picMk id="1028" creationId="{A125370C-AEC0-B789-498C-5F8A7008D80C}"/>
          </ac:picMkLst>
        </pc:picChg>
      </pc:sldChg>
    </pc:docChg>
  </pc:docChgLst>
  <pc:docChgLst>
    <pc:chgData name="Rebecca Hatrick" userId="S::rhatrick@billingshurstprimary.org.uk::1454f90b-7675-4f88-99a3-d592332aa9fa" providerId="AD" clId="Web-{1B0E2B1D-A9FE-5792-93CA-62D2715DFC46}"/>
    <pc:docChg chg="modSld">
      <pc:chgData name="Rebecca Hatrick" userId="S::rhatrick@billingshurstprimary.org.uk::1454f90b-7675-4f88-99a3-d592332aa9fa" providerId="AD" clId="Web-{1B0E2B1D-A9FE-5792-93CA-62D2715DFC46}" dt="2024-05-23T10:18:19.292" v="194" actId="20577"/>
      <pc:docMkLst>
        <pc:docMk/>
      </pc:docMkLst>
      <pc:sldChg chg="addSp delSp modSp">
        <pc:chgData name="Rebecca Hatrick" userId="S::rhatrick@billingshurstprimary.org.uk::1454f90b-7675-4f88-99a3-d592332aa9fa" providerId="AD" clId="Web-{1B0E2B1D-A9FE-5792-93CA-62D2715DFC46}" dt="2024-05-23T10:18:19.292" v="194" actId="20577"/>
        <pc:sldMkLst>
          <pc:docMk/>
          <pc:sldMk cId="3056494461" sldId="256"/>
        </pc:sldMkLst>
        <pc:spChg chg="add del mod">
          <ac:chgData name="Rebecca Hatrick" userId="S::rhatrick@billingshurstprimary.org.uk::1454f90b-7675-4f88-99a3-d592332aa9fa" providerId="AD" clId="Web-{1B0E2B1D-A9FE-5792-93CA-62D2715DFC46}" dt="2024-05-23T09:53:51.241" v="106"/>
          <ac:spMkLst>
            <pc:docMk/>
            <pc:sldMk cId="3056494461" sldId="256"/>
            <ac:spMk id="20" creationId="{B2044C89-9972-E3DB-C840-FA594A6A008E}"/>
          </ac:spMkLst>
        </pc:spChg>
        <pc:spChg chg="add mod">
          <ac:chgData name="Rebecca Hatrick" userId="S::rhatrick@billingshurstprimary.org.uk::1454f90b-7675-4f88-99a3-d592332aa9fa" providerId="AD" clId="Web-{1B0E2B1D-A9FE-5792-93CA-62D2715DFC46}" dt="2024-05-23T10:18:19.292" v="194" actId="20577"/>
          <ac:spMkLst>
            <pc:docMk/>
            <pc:sldMk cId="3056494461" sldId="256"/>
            <ac:spMk id="22" creationId="{6F00EF3C-D28B-6080-0E85-637EBFDB8567}"/>
          </ac:spMkLst>
        </pc:spChg>
        <pc:spChg chg="add del">
          <ac:chgData name="Rebecca Hatrick" userId="S::rhatrick@billingshurstprimary.org.uk::1454f90b-7675-4f88-99a3-d592332aa9fa" providerId="AD" clId="Web-{1B0E2B1D-A9FE-5792-93CA-62D2715DFC46}" dt="2024-05-23T09:49:28.528" v="52"/>
          <ac:spMkLst>
            <pc:docMk/>
            <pc:sldMk cId="3056494461" sldId="256"/>
            <ac:spMk id="24" creationId="{DEB6741F-F4BA-908F-ABC5-C85382773AA9}"/>
          </ac:spMkLst>
        </pc:spChg>
        <pc:spChg chg="mod">
          <ac:chgData name="Rebecca Hatrick" userId="S::rhatrick@billingshurstprimary.org.uk::1454f90b-7675-4f88-99a3-d592332aa9fa" providerId="AD" clId="Web-{1B0E2B1D-A9FE-5792-93CA-62D2715DFC46}" dt="2024-05-23T09:47:55.743" v="36" actId="14100"/>
          <ac:spMkLst>
            <pc:docMk/>
            <pc:sldMk cId="3056494461" sldId="256"/>
            <ac:spMk id="43" creationId="{A9D1A058-CFFF-DE6A-DC46-7EB66A6A1032}"/>
          </ac:spMkLst>
        </pc:spChg>
        <pc:picChg chg="add del mod">
          <ac:chgData name="Rebecca Hatrick" userId="S::rhatrick@billingshurstprimary.org.uk::1454f90b-7675-4f88-99a3-d592332aa9fa" providerId="AD" clId="Web-{1B0E2B1D-A9FE-5792-93CA-62D2715DFC46}" dt="2024-05-23T09:53:53.257" v="109"/>
          <ac:picMkLst>
            <pc:docMk/>
            <pc:sldMk cId="3056494461" sldId="256"/>
            <ac:picMk id="3" creationId="{DB90B3A8-8434-40EB-AD73-8917DF990C9D}"/>
          </ac:picMkLst>
        </pc:picChg>
        <pc:picChg chg="add del mod">
          <ac:chgData name="Rebecca Hatrick" userId="S::rhatrick@billingshurstprimary.org.uk::1454f90b-7675-4f88-99a3-d592332aa9fa" providerId="AD" clId="Web-{1B0E2B1D-A9FE-5792-93CA-62D2715DFC46}" dt="2024-05-23T09:53:52.554" v="108"/>
          <ac:picMkLst>
            <pc:docMk/>
            <pc:sldMk cId="3056494461" sldId="256"/>
            <ac:picMk id="11" creationId="{ED09A8C9-49EE-4773-5717-20877994379B}"/>
          </ac:picMkLst>
        </pc:picChg>
        <pc:picChg chg="add del mod">
          <ac:chgData name="Rebecca Hatrick" userId="S::rhatrick@billingshurstprimary.org.uk::1454f90b-7675-4f88-99a3-d592332aa9fa" providerId="AD" clId="Web-{1B0E2B1D-A9FE-5792-93CA-62D2715DFC46}" dt="2024-05-23T09:53:51.772" v="107"/>
          <ac:picMkLst>
            <pc:docMk/>
            <pc:sldMk cId="3056494461" sldId="256"/>
            <ac:picMk id="13" creationId="{549FF36E-9D46-B233-D83F-747473315D56}"/>
          </ac:picMkLst>
        </pc:picChg>
        <pc:picChg chg="mod">
          <ac:chgData name="Rebecca Hatrick" userId="S::rhatrick@billingshurstprimary.org.uk::1454f90b-7675-4f88-99a3-d592332aa9fa" providerId="AD" clId="Web-{1B0E2B1D-A9FE-5792-93CA-62D2715DFC46}" dt="2024-05-23T09:54:06.851" v="111" actId="1076"/>
          <ac:picMkLst>
            <pc:docMk/>
            <pc:sldMk cId="3056494461" sldId="256"/>
            <ac:picMk id="17" creationId="{607F10B0-572D-C2F4-3923-93DA77D5798C}"/>
          </ac:picMkLst>
        </pc:picChg>
      </pc:sldChg>
      <pc:sldChg chg="addSp delSp modSp">
        <pc:chgData name="Rebecca Hatrick" userId="S::rhatrick@billingshurstprimary.org.uk::1454f90b-7675-4f88-99a3-d592332aa9fa" providerId="AD" clId="Web-{1B0E2B1D-A9FE-5792-93CA-62D2715DFC46}" dt="2024-05-23T09:54:51.087" v="118" actId="14100"/>
        <pc:sldMkLst>
          <pc:docMk/>
          <pc:sldMk cId="3107511217" sldId="258"/>
        </pc:sldMkLst>
        <pc:spChg chg="del">
          <ac:chgData name="Rebecca Hatrick" userId="S::rhatrick@billingshurstprimary.org.uk::1454f90b-7675-4f88-99a3-d592332aa9fa" providerId="AD" clId="Web-{1B0E2B1D-A9FE-5792-93CA-62D2715DFC46}" dt="2024-05-23T09:42:55.310" v="0"/>
          <ac:spMkLst>
            <pc:docMk/>
            <pc:sldMk cId="3107511217" sldId="258"/>
            <ac:spMk id="2" creationId="{3825C418-8CD6-22D0-2C69-886D55A2728C}"/>
          </ac:spMkLst>
        </pc:spChg>
        <pc:spChg chg="mod">
          <ac:chgData name="Rebecca Hatrick" userId="S::rhatrick@billingshurstprimary.org.uk::1454f90b-7675-4f88-99a3-d592332aa9fa" providerId="AD" clId="Web-{1B0E2B1D-A9FE-5792-93CA-62D2715DFC46}" dt="2024-05-23T09:51:21.891" v="76" actId="20577"/>
          <ac:spMkLst>
            <pc:docMk/>
            <pc:sldMk cId="3107511217" sldId="258"/>
            <ac:spMk id="4" creationId="{4833AC07-EFB5-2F07-9330-39BCCFC8EA7D}"/>
          </ac:spMkLst>
        </pc:spChg>
        <pc:spChg chg="del">
          <ac:chgData name="Rebecca Hatrick" userId="S::rhatrick@billingshurstprimary.org.uk::1454f90b-7675-4f88-99a3-d592332aa9fa" providerId="AD" clId="Web-{1B0E2B1D-A9FE-5792-93CA-62D2715DFC46}" dt="2024-05-23T09:49:36.090" v="53"/>
          <ac:spMkLst>
            <pc:docMk/>
            <pc:sldMk cId="3107511217" sldId="258"/>
            <ac:spMk id="13" creationId="{E5310601-2934-43FE-B628-3716BBAE463B}"/>
          </ac:spMkLst>
        </pc:spChg>
        <pc:spChg chg="add mod">
          <ac:chgData name="Rebecca Hatrick" userId="S::rhatrick@billingshurstprimary.org.uk::1454f90b-7675-4f88-99a3-d592332aa9fa" providerId="AD" clId="Web-{1B0E2B1D-A9FE-5792-93CA-62D2715DFC46}" dt="2024-05-23T09:53:32.599" v="105" actId="1076"/>
          <ac:spMkLst>
            <pc:docMk/>
            <pc:sldMk cId="3107511217" sldId="258"/>
            <ac:spMk id="15" creationId="{7B4421DF-D643-5CA1-E2E6-2B782F6B0100}"/>
          </ac:spMkLst>
        </pc:spChg>
        <pc:picChg chg="mod">
          <ac:chgData name="Rebecca Hatrick" userId="S::rhatrick@billingshurstprimary.org.uk::1454f90b-7675-4f88-99a3-d592332aa9fa" providerId="AD" clId="Web-{1B0E2B1D-A9FE-5792-93CA-62D2715DFC46}" dt="2024-05-23T09:50:04.217" v="70" actId="1076"/>
          <ac:picMkLst>
            <pc:docMk/>
            <pc:sldMk cId="3107511217" sldId="258"/>
            <ac:picMk id="5" creationId="{120239C1-3677-40B9-147E-6A362E37E05B}"/>
          </ac:picMkLst>
        </pc:picChg>
        <pc:picChg chg="add mod">
          <ac:chgData name="Rebecca Hatrick" userId="S::rhatrick@billingshurstprimary.org.uk::1454f90b-7675-4f88-99a3-d592332aa9fa" providerId="AD" clId="Web-{1B0E2B1D-A9FE-5792-93CA-62D2715DFC46}" dt="2024-05-23T09:52:56.223" v="102" actId="1076"/>
          <ac:picMkLst>
            <pc:docMk/>
            <pc:sldMk cId="3107511217" sldId="258"/>
            <ac:picMk id="8" creationId="{462408BA-427B-CB39-5F3A-F21C7BC43726}"/>
          </ac:picMkLst>
        </pc:picChg>
        <pc:picChg chg="add mod">
          <ac:chgData name="Rebecca Hatrick" userId="S::rhatrick@billingshurstprimary.org.uk::1454f90b-7675-4f88-99a3-d592332aa9fa" providerId="AD" clId="Web-{1B0E2B1D-A9FE-5792-93CA-62D2715DFC46}" dt="2024-05-23T09:54:51.087" v="118" actId="14100"/>
          <ac:picMkLst>
            <pc:docMk/>
            <pc:sldMk cId="3107511217" sldId="258"/>
            <ac:picMk id="10" creationId="{71B932C6-ACD4-9E09-1507-709C0F87F28B}"/>
          </ac:picMkLst>
        </pc:picChg>
        <pc:picChg chg="add mod">
          <ac:chgData name="Rebecca Hatrick" userId="S::rhatrick@billingshurstprimary.org.uk::1454f90b-7675-4f88-99a3-d592332aa9fa" providerId="AD" clId="Web-{1B0E2B1D-A9FE-5792-93CA-62D2715DFC46}" dt="2024-05-23T09:53:05.270" v="104" actId="1076"/>
          <ac:picMkLst>
            <pc:docMk/>
            <pc:sldMk cId="3107511217" sldId="258"/>
            <ac:picMk id="12" creationId="{48490BDE-7D67-25CA-9246-FBDDFF4B0B96}"/>
          </ac:picMkLst>
        </pc:picChg>
      </pc:sldChg>
      <pc:sldChg chg="modSp">
        <pc:chgData name="Rebecca Hatrick" userId="S::rhatrick@billingshurstprimary.org.uk::1454f90b-7675-4f88-99a3-d592332aa9fa" providerId="AD" clId="Web-{1B0E2B1D-A9FE-5792-93CA-62D2715DFC46}" dt="2024-05-23T10:01:22.226" v="172" actId="20577"/>
        <pc:sldMkLst>
          <pc:docMk/>
          <pc:sldMk cId="3652208133" sldId="261"/>
        </pc:sldMkLst>
        <pc:spChg chg="mod">
          <ac:chgData name="Rebecca Hatrick" userId="S::rhatrick@billingshurstprimary.org.uk::1454f90b-7675-4f88-99a3-d592332aa9fa" providerId="AD" clId="Web-{1B0E2B1D-A9FE-5792-93CA-62D2715DFC46}" dt="2024-05-23T10:01:22.226" v="172" actId="20577"/>
          <ac:spMkLst>
            <pc:docMk/>
            <pc:sldMk cId="3652208133" sldId="261"/>
            <ac:spMk id="5" creationId="{07DEAD6A-6FDD-0EDB-0789-92C25A04D92A}"/>
          </ac:spMkLst>
        </pc:spChg>
      </pc:sldChg>
    </pc:docChg>
  </pc:docChgLst>
  <pc:docChgLst>
    <pc:chgData name="Tom Hampson" userId="8159c0a3-229e-4cad-8488-de8188234249" providerId="ADAL" clId="{8D1F3D0C-6FC5-194D-85A0-155F09B8EA00}"/>
    <pc:docChg chg="undo custSel modSld">
      <pc:chgData name="Tom Hampson" userId="8159c0a3-229e-4cad-8488-de8188234249" providerId="ADAL" clId="{8D1F3D0C-6FC5-194D-85A0-155F09B8EA00}" dt="2024-04-26T21:22:12.742" v="128" actId="14100"/>
      <pc:docMkLst>
        <pc:docMk/>
      </pc:docMkLst>
      <pc:sldChg chg="addSp delSp modSp mod">
        <pc:chgData name="Tom Hampson" userId="8159c0a3-229e-4cad-8488-de8188234249" providerId="ADAL" clId="{8D1F3D0C-6FC5-194D-85A0-155F09B8EA00}" dt="2024-04-26T21:22:12.742" v="128" actId="14100"/>
        <pc:sldMkLst>
          <pc:docMk/>
          <pc:sldMk cId="3652208133" sldId="261"/>
        </pc:sldMkLst>
        <pc:spChg chg="mod">
          <ac:chgData name="Tom Hampson" userId="8159c0a3-229e-4cad-8488-de8188234249" providerId="ADAL" clId="{8D1F3D0C-6FC5-194D-85A0-155F09B8EA00}" dt="2024-04-26T21:21:05.217" v="88" actId="14100"/>
          <ac:spMkLst>
            <pc:docMk/>
            <pc:sldMk cId="3652208133" sldId="261"/>
            <ac:spMk id="2" creationId="{7F68EB66-F810-032A-19DB-2B4DFC7C4570}"/>
          </ac:spMkLst>
        </pc:spChg>
        <pc:spChg chg="mod">
          <ac:chgData name="Tom Hampson" userId="8159c0a3-229e-4cad-8488-de8188234249" providerId="ADAL" clId="{8D1F3D0C-6FC5-194D-85A0-155F09B8EA00}" dt="2024-04-26T21:21:47.079" v="122" actId="14100"/>
          <ac:spMkLst>
            <pc:docMk/>
            <pc:sldMk cId="3652208133" sldId="261"/>
            <ac:spMk id="4" creationId="{C1DBC756-1D68-C061-4CEB-6AC6E7A9E071}"/>
          </ac:spMkLst>
        </pc:spChg>
        <pc:spChg chg="mod">
          <ac:chgData name="Tom Hampson" userId="8159c0a3-229e-4cad-8488-de8188234249" providerId="ADAL" clId="{8D1F3D0C-6FC5-194D-85A0-155F09B8EA00}" dt="2024-04-26T21:20:50.717" v="84" actId="14100"/>
          <ac:spMkLst>
            <pc:docMk/>
            <pc:sldMk cId="3652208133" sldId="261"/>
            <ac:spMk id="5" creationId="{07DEAD6A-6FDD-0EDB-0789-92C25A04D92A}"/>
          </ac:spMkLst>
        </pc:spChg>
        <pc:spChg chg="mod">
          <ac:chgData name="Tom Hampson" userId="8159c0a3-229e-4cad-8488-de8188234249" providerId="ADAL" clId="{8D1F3D0C-6FC5-194D-85A0-155F09B8EA00}" dt="2024-04-26T21:22:12.742" v="128" actId="14100"/>
          <ac:spMkLst>
            <pc:docMk/>
            <pc:sldMk cId="3652208133" sldId="261"/>
            <ac:spMk id="9" creationId="{00000000-0000-0000-0000-000000000000}"/>
          </ac:spMkLst>
        </pc:spChg>
        <pc:spChg chg="mod">
          <ac:chgData name="Tom Hampson" userId="8159c0a3-229e-4cad-8488-de8188234249" providerId="ADAL" clId="{8D1F3D0C-6FC5-194D-85A0-155F09B8EA00}" dt="2024-04-26T21:21:40.117" v="121" actId="1037"/>
          <ac:spMkLst>
            <pc:docMk/>
            <pc:sldMk cId="3652208133" sldId="261"/>
            <ac:spMk id="12" creationId="{0C6E6569-A4C4-CAAC-6490-D7E87C610991}"/>
          </ac:spMkLst>
        </pc:spChg>
        <pc:spChg chg="mod">
          <ac:chgData name="Tom Hampson" userId="8159c0a3-229e-4cad-8488-de8188234249" providerId="ADAL" clId="{8D1F3D0C-6FC5-194D-85A0-155F09B8EA00}" dt="2024-04-26T21:21:33.194" v="107" actId="14100"/>
          <ac:spMkLst>
            <pc:docMk/>
            <pc:sldMk cId="3652208133" sldId="261"/>
            <ac:spMk id="15" creationId="{F64F0F2D-0EF6-9733-C780-A9E1AF31FB06}"/>
          </ac:spMkLst>
        </pc:spChg>
        <pc:spChg chg="mod">
          <ac:chgData name="Tom Hampson" userId="8159c0a3-229e-4cad-8488-de8188234249" providerId="ADAL" clId="{8D1F3D0C-6FC5-194D-85A0-155F09B8EA00}" dt="2024-04-26T21:21:51.131" v="123" actId="14100"/>
          <ac:spMkLst>
            <pc:docMk/>
            <pc:sldMk cId="3652208133" sldId="261"/>
            <ac:spMk id="18" creationId="{3000874F-503F-B3A4-133A-918E47AF8B41}"/>
          </ac:spMkLst>
        </pc:spChg>
        <pc:spChg chg="mod">
          <ac:chgData name="Tom Hampson" userId="8159c0a3-229e-4cad-8488-de8188234249" providerId="ADAL" clId="{8D1F3D0C-6FC5-194D-85A0-155F09B8EA00}" dt="2024-04-26T21:21:26.492" v="106" actId="1038"/>
          <ac:spMkLst>
            <pc:docMk/>
            <pc:sldMk cId="3652208133" sldId="261"/>
            <ac:spMk id="19" creationId="{2EB72564-B081-443A-B9EF-AA727B2AC5A7}"/>
          </ac:spMkLst>
        </pc:spChg>
        <pc:spChg chg="mod">
          <ac:chgData name="Tom Hampson" userId="8159c0a3-229e-4cad-8488-de8188234249" providerId="ADAL" clId="{8D1F3D0C-6FC5-194D-85A0-155F09B8EA00}" dt="2024-04-26T21:21:26.492" v="106" actId="1038"/>
          <ac:spMkLst>
            <pc:docMk/>
            <pc:sldMk cId="3652208133" sldId="261"/>
            <ac:spMk id="20" creationId="{2EB72564-B081-443A-B9EF-AA727B2AC5A7}"/>
          </ac:spMkLst>
        </pc:spChg>
        <pc:spChg chg="mod">
          <ac:chgData name="Tom Hampson" userId="8159c0a3-229e-4cad-8488-de8188234249" providerId="ADAL" clId="{8D1F3D0C-6FC5-194D-85A0-155F09B8EA00}" dt="2024-04-26T21:21:12.994" v="90" actId="1076"/>
          <ac:spMkLst>
            <pc:docMk/>
            <pc:sldMk cId="3652208133" sldId="261"/>
            <ac:spMk id="21" creationId="{8F09FBEB-6AB9-C72E-E3F2-E9D4AB62BBD0}"/>
          </ac:spMkLst>
        </pc:spChg>
        <pc:spChg chg="mod">
          <ac:chgData name="Tom Hampson" userId="8159c0a3-229e-4cad-8488-de8188234249" providerId="ADAL" clId="{8D1F3D0C-6FC5-194D-85A0-155F09B8EA00}" dt="2024-04-26T21:21:18.731" v="91" actId="14100"/>
          <ac:spMkLst>
            <pc:docMk/>
            <pc:sldMk cId="3652208133" sldId="261"/>
            <ac:spMk id="24" creationId="{1D2FF96A-7192-1365-3A94-3BB6394C3F63}"/>
          </ac:spMkLst>
        </pc:spChg>
        <pc:spChg chg="mod">
          <ac:chgData name="Tom Hampson" userId="8159c0a3-229e-4cad-8488-de8188234249" providerId="ADAL" clId="{8D1F3D0C-6FC5-194D-85A0-155F09B8EA00}" dt="2024-04-26T21:21:10.500" v="89" actId="14100"/>
          <ac:spMkLst>
            <pc:docMk/>
            <pc:sldMk cId="3652208133" sldId="261"/>
            <ac:spMk id="25" creationId="{3D108E03-29C0-9462-9FC9-209CE48B1BBB}"/>
          </ac:spMkLst>
        </pc:spChg>
        <pc:spChg chg="mod">
          <ac:chgData name="Tom Hampson" userId="8159c0a3-229e-4cad-8488-de8188234249" providerId="ADAL" clId="{8D1F3D0C-6FC5-194D-85A0-155F09B8EA00}" dt="2024-04-26T21:18:55.306" v="70" actId="14100"/>
          <ac:spMkLst>
            <pc:docMk/>
            <pc:sldMk cId="3652208133" sldId="261"/>
            <ac:spMk id="26" creationId="{014EB878-3291-F621-7121-EA121C2DAEC4}"/>
          </ac:spMkLst>
        </pc:spChg>
        <pc:spChg chg="add mod">
          <ac:chgData name="Tom Hampson" userId="8159c0a3-229e-4cad-8488-de8188234249" providerId="ADAL" clId="{8D1F3D0C-6FC5-194D-85A0-155F09B8EA00}" dt="2024-04-26T21:19:32.385" v="76" actId="14100"/>
          <ac:spMkLst>
            <pc:docMk/>
            <pc:sldMk cId="3652208133" sldId="261"/>
            <ac:spMk id="28" creationId="{1327F936-DD63-5D4F-6344-D6A1336CECB1}"/>
          </ac:spMkLst>
        </pc:spChg>
        <pc:spChg chg="add mod">
          <ac:chgData name="Tom Hampson" userId="8159c0a3-229e-4cad-8488-de8188234249" providerId="ADAL" clId="{8D1F3D0C-6FC5-194D-85A0-155F09B8EA00}" dt="2024-04-26T21:19:32.385" v="76" actId="14100"/>
          <ac:spMkLst>
            <pc:docMk/>
            <pc:sldMk cId="3652208133" sldId="261"/>
            <ac:spMk id="32" creationId="{964FD22B-40D1-5CC3-03B6-E62F73BB83A5}"/>
          </ac:spMkLst>
        </pc:spChg>
        <pc:spChg chg="mod">
          <ac:chgData name="Tom Hampson" userId="8159c0a3-229e-4cad-8488-de8188234249" providerId="ADAL" clId="{8D1F3D0C-6FC5-194D-85A0-155F09B8EA00}" dt="2024-04-26T21:19:55.673" v="78" actId="404"/>
          <ac:spMkLst>
            <pc:docMk/>
            <pc:sldMk cId="3652208133" sldId="261"/>
            <ac:spMk id="38" creationId="{E84486EA-9203-AF6C-7AD3-51868FE4B063}"/>
          </ac:spMkLst>
        </pc:spChg>
        <pc:spChg chg="mod">
          <ac:chgData name="Tom Hampson" userId="8159c0a3-229e-4cad-8488-de8188234249" providerId="ADAL" clId="{8D1F3D0C-6FC5-194D-85A0-155F09B8EA00}" dt="2024-04-26T21:20:32.599" v="82" actId="14100"/>
          <ac:spMkLst>
            <pc:docMk/>
            <pc:sldMk cId="3652208133" sldId="261"/>
            <ac:spMk id="42" creationId="{71B141B9-CB90-9DE4-4A24-F7CF2D67BEA5}"/>
          </ac:spMkLst>
        </pc:spChg>
        <pc:spChg chg="mod">
          <ac:chgData name="Tom Hampson" userId="8159c0a3-229e-4cad-8488-de8188234249" providerId="ADAL" clId="{8D1F3D0C-6FC5-194D-85A0-155F09B8EA00}" dt="2024-04-26T21:19:32.385" v="76" actId="14100"/>
          <ac:spMkLst>
            <pc:docMk/>
            <pc:sldMk cId="3652208133" sldId="261"/>
            <ac:spMk id="46" creationId="{FF1EB17D-D6FF-57D6-ADC0-555192E73CF2}"/>
          </ac:spMkLst>
        </pc:spChg>
        <pc:spChg chg="mod">
          <ac:chgData name="Tom Hampson" userId="8159c0a3-229e-4cad-8488-de8188234249" providerId="ADAL" clId="{8D1F3D0C-6FC5-194D-85A0-155F09B8EA00}" dt="2024-04-26T21:19:32.385" v="76" actId="14100"/>
          <ac:spMkLst>
            <pc:docMk/>
            <pc:sldMk cId="3652208133" sldId="261"/>
            <ac:spMk id="47" creationId="{CAF36F8F-E6B2-E894-5839-DA9126894153}"/>
          </ac:spMkLst>
        </pc:spChg>
        <pc:spChg chg="add mod">
          <ac:chgData name="Tom Hampson" userId="8159c0a3-229e-4cad-8488-de8188234249" providerId="ADAL" clId="{8D1F3D0C-6FC5-194D-85A0-155F09B8EA00}" dt="2024-04-26T21:19:32.385" v="76" actId="14100"/>
          <ac:spMkLst>
            <pc:docMk/>
            <pc:sldMk cId="3652208133" sldId="261"/>
            <ac:spMk id="52" creationId="{AEB99A5A-F4A4-AD2E-673B-384AD2C77FB7}"/>
          </ac:spMkLst>
        </pc:spChg>
        <pc:spChg chg="add mod">
          <ac:chgData name="Tom Hampson" userId="8159c0a3-229e-4cad-8488-de8188234249" providerId="ADAL" clId="{8D1F3D0C-6FC5-194D-85A0-155F09B8EA00}" dt="2024-04-26T21:20:06.596" v="79" actId="404"/>
          <ac:spMkLst>
            <pc:docMk/>
            <pc:sldMk cId="3652208133" sldId="261"/>
            <ac:spMk id="53" creationId="{4D1A453D-6C1B-0AB4-D7CF-F361719F745F}"/>
          </ac:spMkLst>
        </pc:spChg>
        <pc:spChg chg="add mod">
          <ac:chgData name="Tom Hampson" userId="8159c0a3-229e-4cad-8488-de8188234249" providerId="ADAL" clId="{8D1F3D0C-6FC5-194D-85A0-155F09B8EA00}" dt="2024-04-26T21:20:23.707" v="81" actId="255"/>
          <ac:spMkLst>
            <pc:docMk/>
            <pc:sldMk cId="3652208133" sldId="261"/>
            <ac:spMk id="56" creationId="{F3BF6A87-7C4F-9186-EE1A-35A28CB467C2}"/>
          </ac:spMkLst>
        </pc:spChg>
        <pc:spChg chg="mod">
          <ac:chgData name="Tom Hampson" userId="8159c0a3-229e-4cad-8488-de8188234249" providerId="ADAL" clId="{8D1F3D0C-6FC5-194D-85A0-155F09B8EA00}" dt="2024-04-26T21:21:02.793" v="87" actId="14100"/>
          <ac:spMkLst>
            <pc:docMk/>
            <pc:sldMk cId="3652208133" sldId="261"/>
            <ac:spMk id="60" creationId="{0733717B-1532-0440-4F7B-C4D321C7EB55}"/>
          </ac:spMkLst>
        </pc:spChg>
        <pc:spChg chg="mod">
          <ac:chgData name="Tom Hampson" userId="8159c0a3-229e-4cad-8488-de8188234249" providerId="ADAL" clId="{8D1F3D0C-6FC5-194D-85A0-155F09B8EA00}" dt="2024-04-26T21:20:48.241" v="83" actId="14100"/>
          <ac:spMkLst>
            <pc:docMk/>
            <pc:sldMk cId="3652208133" sldId="261"/>
            <ac:spMk id="61" creationId="{334F3EC0-3EBC-30AE-E9C6-1F4121FEA478}"/>
          </ac:spMkLst>
        </pc:spChg>
        <pc:grpChg chg="add mod">
          <ac:chgData name="Tom Hampson" userId="8159c0a3-229e-4cad-8488-de8188234249" providerId="ADAL" clId="{8D1F3D0C-6FC5-194D-85A0-155F09B8EA00}" dt="2024-04-26T21:19:32.385" v="76" actId="14100"/>
          <ac:grpSpMkLst>
            <pc:docMk/>
            <pc:sldMk cId="3652208133" sldId="261"/>
            <ac:grpSpMk id="36" creationId="{FBE18CF6-2369-92ED-A5CB-92414A661312}"/>
          </ac:grpSpMkLst>
        </pc:grpChg>
        <pc:grpChg chg="add mod">
          <ac:chgData name="Tom Hampson" userId="8159c0a3-229e-4cad-8488-de8188234249" providerId="ADAL" clId="{8D1F3D0C-6FC5-194D-85A0-155F09B8EA00}" dt="2024-04-26T21:19:32.385" v="76" actId="14100"/>
          <ac:grpSpMkLst>
            <pc:docMk/>
            <pc:sldMk cId="3652208133" sldId="261"/>
            <ac:grpSpMk id="40" creationId="{60E01B36-92C0-3F0E-3C77-493241CE8E93}"/>
          </ac:grpSpMkLst>
        </pc:grpChg>
        <pc:grpChg chg="add mod">
          <ac:chgData name="Tom Hampson" userId="8159c0a3-229e-4cad-8488-de8188234249" providerId="ADAL" clId="{8D1F3D0C-6FC5-194D-85A0-155F09B8EA00}" dt="2024-04-26T21:19:32.385" v="76" actId="14100"/>
          <ac:grpSpMkLst>
            <pc:docMk/>
            <pc:sldMk cId="3652208133" sldId="261"/>
            <ac:grpSpMk id="44" creationId="{097DB08D-5317-6F3F-876B-B137F61EA5F3}"/>
          </ac:grpSpMkLst>
        </pc:grpChg>
        <pc:grpChg chg="add mod">
          <ac:chgData name="Tom Hampson" userId="8159c0a3-229e-4cad-8488-de8188234249" providerId="ADAL" clId="{8D1F3D0C-6FC5-194D-85A0-155F09B8EA00}" dt="2024-04-26T21:19:32.385" v="76" actId="14100"/>
          <ac:grpSpMkLst>
            <pc:docMk/>
            <pc:sldMk cId="3652208133" sldId="261"/>
            <ac:grpSpMk id="62" creationId="{6E4F6BAC-F679-881E-5F30-2F5C0811FB8F}"/>
          </ac:grpSpMkLst>
        </pc:grpChg>
        <pc:picChg chg="mod">
          <ac:chgData name="Tom Hampson" userId="8159c0a3-229e-4cad-8488-de8188234249" providerId="ADAL" clId="{8D1F3D0C-6FC5-194D-85A0-155F09B8EA00}" dt="2024-04-26T21:21:40.117" v="121" actId="1037"/>
          <ac:picMkLst>
            <pc:docMk/>
            <pc:sldMk cId="3652208133" sldId="261"/>
            <ac:picMk id="3" creationId="{A125370C-AEC0-B789-498C-5F8A7008D80C}"/>
          </ac:picMkLst>
        </pc:picChg>
        <pc:picChg chg="mod">
          <ac:chgData name="Tom Hampson" userId="8159c0a3-229e-4cad-8488-de8188234249" providerId="ADAL" clId="{8D1F3D0C-6FC5-194D-85A0-155F09B8EA00}" dt="2024-04-26T21:21:40.117" v="121" actId="1037"/>
          <ac:picMkLst>
            <pc:docMk/>
            <pc:sldMk cId="3652208133" sldId="261"/>
            <ac:picMk id="13" creationId="{7B565278-ACEA-1093-D915-A55385CEB01C}"/>
          </ac:picMkLst>
        </pc:picChg>
        <pc:picChg chg="del mod">
          <ac:chgData name="Tom Hampson" userId="8159c0a3-229e-4cad-8488-de8188234249" providerId="ADAL" clId="{8D1F3D0C-6FC5-194D-85A0-155F09B8EA00}" dt="2024-04-26T21:15:57.788" v="3" actId="478"/>
          <ac:picMkLst>
            <pc:docMk/>
            <pc:sldMk cId="3652208133" sldId="261"/>
            <ac:picMk id="17" creationId="{9C492368-A627-2AE9-BDF1-92BB9C8A9709}"/>
          </ac:picMkLst>
        </pc:picChg>
        <pc:picChg chg="add mod">
          <ac:chgData name="Tom Hampson" userId="8159c0a3-229e-4cad-8488-de8188234249" providerId="ADAL" clId="{8D1F3D0C-6FC5-194D-85A0-155F09B8EA00}" dt="2024-04-26T21:19:32.385" v="76" actId="14100"/>
          <ac:picMkLst>
            <pc:docMk/>
            <pc:sldMk cId="3652208133" sldId="261"/>
            <ac:picMk id="27" creationId="{717CD3EB-52FB-E299-5519-BAE5F68AB93C}"/>
          </ac:picMkLst>
        </pc:picChg>
        <pc:picChg chg="mod">
          <ac:chgData name="Tom Hampson" userId="8159c0a3-229e-4cad-8488-de8188234249" providerId="ADAL" clId="{8D1F3D0C-6FC5-194D-85A0-155F09B8EA00}" dt="2024-04-26T21:21:58.822" v="126" actId="1076"/>
          <ac:picMkLst>
            <pc:docMk/>
            <pc:sldMk cId="3652208133" sldId="261"/>
            <ac:picMk id="29" creationId="{72D06B9B-5984-AA63-855E-7C9DC0397AFB}"/>
          </ac:picMkLst>
        </pc:picChg>
        <pc:picChg chg="add mod">
          <ac:chgData name="Tom Hampson" userId="8159c0a3-229e-4cad-8488-de8188234249" providerId="ADAL" clId="{8D1F3D0C-6FC5-194D-85A0-155F09B8EA00}" dt="2024-04-26T21:19:32.385" v="76" actId="14100"/>
          <ac:picMkLst>
            <pc:docMk/>
            <pc:sldMk cId="3652208133" sldId="261"/>
            <ac:picMk id="30" creationId="{C3295AB3-1957-C2E5-F922-AFA4C3BBE699}"/>
          </ac:picMkLst>
        </pc:picChg>
        <pc:picChg chg="add mod">
          <ac:chgData name="Tom Hampson" userId="8159c0a3-229e-4cad-8488-de8188234249" providerId="ADAL" clId="{8D1F3D0C-6FC5-194D-85A0-155F09B8EA00}" dt="2024-04-26T21:19:32.385" v="76" actId="14100"/>
          <ac:picMkLst>
            <pc:docMk/>
            <pc:sldMk cId="3652208133" sldId="261"/>
            <ac:picMk id="31" creationId="{6D583322-5A03-746F-FE29-84EF72FB606E}"/>
          </ac:picMkLst>
        </pc:picChg>
        <pc:picChg chg="add mod">
          <ac:chgData name="Tom Hampson" userId="8159c0a3-229e-4cad-8488-de8188234249" providerId="ADAL" clId="{8D1F3D0C-6FC5-194D-85A0-155F09B8EA00}" dt="2024-04-26T21:19:32.385" v="76" actId="14100"/>
          <ac:picMkLst>
            <pc:docMk/>
            <pc:sldMk cId="3652208133" sldId="261"/>
            <ac:picMk id="33" creationId="{A96A88A2-A06B-646D-4C35-607FB5501FDF}"/>
          </ac:picMkLst>
        </pc:picChg>
        <pc:picChg chg="add mod">
          <ac:chgData name="Tom Hampson" userId="8159c0a3-229e-4cad-8488-de8188234249" providerId="ADAL" clId="{8D1F3D0C-6FC5-194D-85A0-155F09B8EA00}" dt="2024-04-26T21:19:32.385" v="76" actId="14100"/>
          <ac:picMkLst>
            <pc:docMk/>
            <pc:sldMk cId="3652208133" sldId="261"/>
            <ac:picMk id="34" creationId="{189CD7C1-2F38-D177-6794-D71E8F83DFBE}"/>
          </ac:picMkLst>
        </pc:picChg>
        <pc:picChg chg="add mod">
          <ac:chgData name="Tom Hampson" userId="8159c0a3-229e-4cad-8488-de8188234249" providerId="ADAL" clId="{8D1F3D0C-6FC5-194D-85A0-155F09B8EA00}" dt="2024-04-26T21:19:32.385" v="76" actId="14100"/>
          <ac:picMkLst>
            <pc:docMk/>
            <pc:sldMk cId="3652208133" sldId="261"/>
            <ac:picMk id="35" creationId="{9A50A69D-13C0-3627-0478-2F1CFD0292F4}"/>
          </ac:picMkLst>
        </pc:picChg>
        <pc:picChg chg="mod">
          <ac:chgData name="Tom Hampson" userId="8159c0a3-229e-4cad-8488-de8188234249" providerId="ADAL" clId="{8D1F3D0C-6FC5-194D-85A0-155F09B8EA00}" dt="2024-04-26T21:19:32.385" v="76" actId="14100"/>
          <ac:picMkLst>
            <pc:docMk/>
            <pc:sldMk cId="3652208133" sldId="261"/>
            <ac:picMk id="37" creationId="{3CD95B5F-5004-B252-AFEC-89483715CC45}"/>
          </ac:picMkLst>
        </pc:picChg>
        <pc:picChg chg="add mod">
          <ac:chgData name="Tom Hampson" userId="8159c0a3-229e-4cad-8488-de8188234249" providerId="ADAL" clId="{8D1F3D0C-6FC5-194D-85A0-155F09B8EA00}" dt="2024-04-26T21:19:32.385" v="76" actId="14100"/>
          <ac:picMkLst>
            <pc:docMk/>
            <pc:sldMk cId="3652208133" sldId="261"/>
            <ac:picMk id="39" creationId="{8763D9D9-B3E1-1524-3E15-8C8DCAD5CCF6}"/>
          </ac:picMkLst>
        </pc:picChg>
        <pc:picChg chg="mod">
          <ac:chgData name="Tom Hampson" userId="8159c0a3-229e-4cad-8488-de8188234249" providerId="ADAL" clId="{8D1F3D0C-6FC5-194D-85A0-155F09B8EA00}" dt="2024-04-26T21:19:32.385" v="76" actId="14100"/>
          <ac:picMkLst>
            <pc:docMk/>
            <pc:sldMk cId="3652208133" sldId="261"/>
            <ac:picMk id="41" creationId="{206A2271-94A0-7567-CDF5-5D83F313E4E6}"/>
          </ac:picMkLst>
        </pc:picChg>
        <pc:picChg chg="add mod">
          <ac:chgData name="Tom Hampson" userId="8159c0a3-229e-4cad-8488-de8188234249" providerId="ADAL" clId="{8D1F3D0C-6FC5-194D-85A0-155F09B8EA00}" dt="2024-04-26T21:19:32.385" v="76" actId="14100"/>
          <ac:picMkLst>
            <pc:docMk/>
            <pc:sldMk cId="3652208133" sldId="261"/>
            <ac:picMk id="43" creationId="{0ECBBFCF-1488-8022-FCF7-EB8BE8889736}"/>
          </ac:picMkLst>
        </pc:picChg>
        <pc:picChg chg="mod">
          <ac:chgData name="Tom Hampson" userId="8159c0a3-229e-4cad-8488-de8188234249" providerId="ADAL" clId="{8D1F3D0C-6FC5-194D-85A0-155F09B8EA00}" dt="2024-04-26T21:19:32.385" v="76" actId="14100"/>
          <ac:picMkLst>
            <pc:docMk/>
            <pc:sldMk cId="3652208133" sldId="261"/>
            <ac:picMk id="45" creationId="{19AF8C50-AC37-A751-2D8C-A1AA60320D23}"/>
          </ac:picMkLst>
        </pc:picChg>
        <pc:picChg chg="add mod">
          <ac:chgData name="Tom Hampson" userId="8159c0a3-229e-4cad-8488-de8188234249" providerId="ADAL" clId="{8D1F3D0C-6FC5-194D-85A0-155F09B8EA00}" dt="2024-04-26T21:19:32.385" v="76" actId="14100"/>
          <ac:picMkLst>
            <pc:docMk/>
            <pc:sldMk cId="3652208133" sldId="261"/>
            <ac:picMk id="48" creationId="{73FC0790-1B69-2306-4411-37F0565AD92E}"/>
          </ac:picMkLst>
        </pc:picChg>
        <pc:picChg chg="add mod">
          <ac:chgData name="Tom Hampson" userId="8159c0a3-229e-4cad-8488-de8188234249" providerId="ADAL" clId="{8D1F3D0C-6FC5-194D-85A0-155F09B8EA00}" dt="2024-04-26T21:19:32.385" v="76" actId="14100"/>
          <ac:picMkLst>
            <pc:docMk/>
            <pc:sldMk cId="3652208133" sldId="261"/>
            <ac:picMk id="49" creationId="{D5BF1A9B-56A7-E5DC-A410-0959B472137E}"/>
          </ac:picMkLst>
        </pc:picChg>
        <pc:picChg chg="add mod">
          <ac:chgData name="Tom Hampson" userId="8159c0a3-229e-4cad-8488-de8188234249" providerId="ADAL" clId="{8D1F3D0C-6FC5-194D-85A0-155F09B8EA00}" dt="2024-04-26T21:19:32.385" v="76" actId="14100"/>
          <ac:picMkLst>
            <pc:docMk/>
            <pc:sldMk cId="3652208133" sldId="261"/>
            <ac:picMk id="50" creationId="{D962CF02-5389-B071-44AE-AE17AB4B1668}"/>
          </ac:picMkLst>
        </pc:picChg>
        <pc:picChg chg="add mod">
          <ac:chgData name="Tom Hampson" userId="8159c0a3-229e-4cad-8488-de8188234249" providerId="ADAL" clId="{8D1F3D0C-6FC5-194D-85A0-155F09B8EA00}" dt="2024-04-26T21:19:32.385" v="76" actId="14100"/>
          <ac:picMkLst>
            <pc:docMk/>
            <pc:sldMk cId="3652208133" sldId="261"/>
            <ac:picMk id="51" creationId="{7F3B6656-FFF9-AD95-3149-F7786E43CEC5}"/>
          </ac:picMkLst>
        </pc:picChg>
        <pc:picChg chg="add mod">
          <ac:chgData name="Tom Hampson" userId="8159c0a3-229e-4cad-8488-de8188234249" providerId="ADAL" clId="{8D1F3D0C-6FC5-194D-85A0-155F09B8EA00}" dt="2024-04-26T21:19:32.385" v="76" actId="14100"/>
          <ac:picMkLst>
            <pc:docMk/>
            <pc:sldMk cId="3652208133" sldId="261"/>
            <ac:picMk id="54" creationId="{DF72BCE3-8CAE-29ED-BC61-3A385D9677C9}"/>
          </ac:picMkLst>
        </pc:picChg>
        <pc:picChg chg="add mod">
          <ac:chgData name="Tom Hampson" userId="8159c0a3-229e-4cad-8488-de8188234249" providerId="ADAL" clId="{8D1F3D0C-6FC5-194D-85A0-155F09B8EA00}" dt="2024-04-26T21:19:32.385" v="76" actId="14100"/>
          <ac:picMkLst>
            <pc:docMk/>
            <pc:sldMk cId="3652208133" sldId="261"/>
            <ac:picMk id="55" creationId="{4473BE20-38E1-BD98-392A-1D6C0676064E}"/>
          </ac:picMkLst>
        </pc:picChg>
        <pc:picChg chg="add mod">
          <ac:chgData name="Tom Hampson" userId="8159c0a3-229e-4cad-8488-de8188234249" providerId="ADAL" clId="{8D1F3D0C-6FC5-194D-85A0-155F09B8EA00}" dt="2024-04-26T21:19:32.385" v="76" actId="14100"/>
          <ac:picMkLst>
            <pc:docMk/>
            <pc:sldMk cId="3652208133" sldId="261"/>
            <ac:picMk id="57" creationId="{70C89800-FCC3-A1FD-4EC9-2DE4AE828234}"/>
          </ac:picMkLst>
        </pc:picChg>
        <pc:picChg chg="add mod">
          <ac:chgData name="Tom Hampson" userId="8159c0a3-229e-4cad-8488-de8188234249" providerId="ADAL" clId="{8D1F3D0C-6FC5-194D-85A0-155F09B8EA00}" dt="2024-04-26T21:19:32.385" v="76" actId="14100"/>
          <ac:picMkLst>
            <pc:docMk/>
            <pc:sldMk cId="3652208133" sldId="261"/>
            <ac:picMk id="59" creationId="{8BD85514-2347-0CC8-D689-B36D4ABDFEDD}"/>
          </ac:picMkLst>
        </pc:picChg>
      </pc:sldChg>
    </pc:docChg>
  </pc:docChgLst>
  <pc:docChgLst>
    <pc:chgData name="Head PA" userId="S::headpa@billingshurstprimary.org.uk::b5ca1d00-a077-40cb-a462-efc97350d365" providerId="AD" clId="Web-{63A64268-75DF-B0B4-7BC2-91BBF6E079AA}"/>
    <pc:docChg chg="modSld">
      <pc:chgData name="Head PA" userId="S::headpa@billingshurstprimary.org.uk::b5ca1d00-a077-40cb-a462-efc97350d365" providerId="AD" clId="Web-{63A64268-75DF-B0B4-7BC2-91BBF6E079AA}" dt="2024-05-23T11:10:33.381" v="213" actId="20577"/>
      <pc:docMkLst>
        <pc:docMk/>
      </pc:docMkLst>
      <pc:sldChg chg="addSp delSp modSp">
        <pc:chgData name="Head PA" userId="S::headpa@billingshurstprimary.org.uk::b5ca1d00-a077-40cb-a462-efc97350d365" providerId="AD" clId="Web-{63A64268-75DF-B0B4-7BC2-91BBF6E079AA}" dt="2024-05-23T11:10:33.381" v="213" actId="20577"/>
        <pc:sldMkLst>
          <pc:docMk/>
          <pc:sldMk cId="3652208133" sldId="261"/>
        </pc:sldMkLst>
        <pc:spChg chg="mod">
          <ac:chgData name="Head PA" userId="S::headpa@billingshurstprimary.org.uk::b5ca1d00-a077-40cb-a462-efc97350d365" providerId="AD" clId="Web-{63A64268-75DF-B0B4-7BC2-91BBF6E079AA}" dt="2024-05-23T11:10:33.381" v="213" actId="20577"/>
          <ac:spMkLst>
            <pc:docMk/>
            <pc:sldMk cId="3652208133" sldId="261"/>
            <ac:spMk id="2" creationId="{7F68EB66-F810-032A-19DB-2B4DFC7C4570}"/>
          </ac:spMkLst>
        </pc:spChg>
        <pc:spChg chg="mod">
          <ac:chgData name="Head PA" userId="S::headpa@billingshurstprimary.org.uk::b5ca1d00-a077-40cb-a462-efc97350d365" providerId="AD" clId="Web-{63A64268-75DF-B0B4-7BC2-91BBF6E079AA}" dt="2024-05-23T10:55:38.564" v="166" actId="20577"/>
          <ac:spMkLst>
            <pc:docMk/>
            <pc:sldMk cId="3652208133" sldId="261"/>
            <ac:spMk id="5" creationId="{07DEAD6A-6FDD-0EDB-0789-92C25A04D92A}"/>
          </ac:spMkLst>
        </pc:spChg>
        <pc:spChg chg="mod">
          <ac:chgData name="Head PA" userId="S::headpa@billingshurstprimary.org.uk::b5ca1d00-a077-40cb-a462-efc97350d365" providerId="AD" clId="Web-{63A64268-75DF-B0B4-7BC2-91BBF6E079AA}" dt="2024-05-23T10:48:09.256" v="5" actId="20577"/>
          <ac:spMkLst>
            <pc:docMk/>
            <pc:sldMk cId="3652208133" sldId="261"/>
            <ac:spMk id="6" creationId="{665C1CFB-8890-3AED-4021-E4B8688F7B59}"/>
          </ac:spMkLst>
        </pc:spChg>
        <pc:spChg chg="mod">
          <ac:chgData name="Head PA" userId="S::headpa@billingshurstprimary.org.uk::b5ca1d00-a077-40cb-a462-efc97350d365" providerId="AD" clId="Web-{63A64268-75DF-B0B4-7BC2-91BBF6E079AA}" dt="2024-05-23T10:48:21.366" v="10" actId="20577"/>
          <ac:spMkLst>
            <pc:docMk/>
            <pc:sldMk cId="3652208133" sldId="261"/>
            <ac:spMk id="7" creationId="{200F0DB8-5BFB-86EC-AD73-D5390AED7D65}"/>
          </ac:spMkLst>
        </pc:spChg>
        <pc:spChg chg="mod">
          <ac:chgData name="Head PA" userId="S::headpa@billingshurstprimary.org.uk::b5ca1d00-a077-40cb-a462-efc97350d365" providerId="AD" clId="Web-{63A64268-75DF-B0B4-7BC2-91BBF6E079AA}" dt="2024-05-23T10:48:17.850" v="8" actId="20577"/>
          <ac:spMkLst>
            <pc:docMk/>
            <pc:sldMk cId="3652208133" sldId="261"/>
            <ac:spMk id="8" creationId="{00DCFE4B-6CC1-A57F-C999-AE52AA434617}"/>
          </ac:spMkLst>
        </pc:spChg>
        <pc:spChg chg="mod">
          <ac:chgData name="Head PA" userId="S::headpa@billingshurstprimary.org.uk::b5ca1d00-a077-40cb-a462-efc97350d365" providerId="AD" clId="Web-{63A64268-75DF-B0B4-7BC2-91BBF6E079AA}" dt="2024-05-23T10:50:33.061" v="49" actId="20577"/>
          <ac:spMkLst>
            <pc:docMk/>
            <pc:sldMk cId="3652208133" sldId="261"/>
            <ac:spMk id="9" creationId="{00000000-0000-0000-0000-000000000000}"/>
          </ac:spMkLst>
        </pc:spChg>
        <pc:spChg chg="mod">
          <ac:chgData name="Head PA" userId="S::headpa@billingshurstprimary.org.uk::b5ca1d00-a077-40cb-a462-efc97350d365" providerId="AD" clId="Web-{63A64268-75DF-B0B4-7BC2-91BBF6E079AA}" dt="2024-05-23T10:48:26.007" v="14" actId="20577"/>
          <ac:spMkLst>
            <pc:docMk/>
            <pc:sldMk cId="3652208133" sldId="261"/>
            <ac:spMk id="10" creationId="{482DCEED-90D8-32C7-0B30-EA910D93C734}"/>
          </ac:spMkLst>
        </pc:spChg>
        <pc:spChg chg="mod">
          <ac:chgData name="Head PA" userId="S::headpa@billingshurstprimary.org.uk::b5ca1d00-a077-40cb-a462-efc97350d365" providerId="AD" clId="Web-{63A64268-75DF-B0B4-7BC2-91BBF6E079AA}" dt="2024-05-23T10:48:41.039" v="23" actId="14100"/>
          <ac:spMkLst>
            <pc:docMk/>
            <pc:sldMk cId="3652208133" sldId="261"/>
            <ac:spMk id="11" creationId="{07356A8C-BE87-E032-095E-3EEF00A92AAB}"/>
          </ac:spMkLst>
        </pc:spChg>
        <pc:spChg chg="mod">
          <ac:chgData name="Head PA" userId="S::headpa@billingshurstprimary.org.uk::b5ca1d00-a077-40cb-a462-efc97350d365" providerId="AD" clId="Web-{63A64268-75DF-B0B4-7BC2-91BBF6E079AA}" dt="2024-05-23T10:48:47.618" v="24"/>
          <ac:spMkLst>
            <pc:docMk/>
            <pc:sldMk cId="3652208133" sldId="261"/>
            <ac:spMk id="15" creationId="{F64F0F2D-0EF6-9733-C780-A9E1AF31FB06}"/>
          </ac:spMkLst>
        </pc:spChg>
        <pc:spChg chg="add del mod">
          <ac:chgData name="Head PA" userId="S::headpa@billingshurstprimary.org.uk::b5ca1d00-a077-40cb-a462-efc97350d365" providerId="AD" clId="Web-{63A64268-75DF-B0B4-7BC2-91BBF6E079AA}" dt="2024-05-23T10:51:04.579" v="59" actId="20577"/>
          <ac:spMkLst>
            <pc:docMk/>
            <pc:sldMk cId="3652208133" sldId="261"/>
            <ac:spMk id="18" creationId="{3000874F-503F-B3A4-133A-918E47AF8B41}"/>
          </ac:spMkLst>
        </pc:spChg>
        <pc:picChg chg="del">
          <ac:chgData name="Head PA" userId="S::headpa@billingshurstprimary.org.uk::b5ca1d00-a077-40cb-a462-efc97350d365" providerId="AD" clId="Web-{63A64268-75DF-B0B4-7BC2-91BBF6E079AA}" dt="2024-05-23T10:48:29.382" v="15"/>
          <ac:picMkLst>
            <pc:docMk/>
            <pc:sldMk cId="3652208133" sldId="261"/>
            <ac:picMk id="14" creationId="{EB9956AD-1D5E-A708-8CD5-F21A00EA409D}"/>
          </ac:picMkLst>
        </pc:picChg>
        <pc:picChg chg="add mod">
          <ac:chgData name="Head PA" userId="S::headpa@billingshurstprimary.org.uk::b5ca1d00-a077-40cb-a462-efc97350d365" providerId="AD" clId="Web-{63A64268-75DF-B0B4-7BC2-91BBF6E079AA}" dt="2024-05-23T10:49:16.916" v="29" actId="1076"/>
          <ac:picMkLst>
            <pc:docMk/>
            <pc:sldMk cId="3652208133" sldId="261"/>
            <ac:picMk id="17" creationId="{FFD229C1-CA13-EB9C-9C0A-C88D9C9F20E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FEC59E-F033-3947-B009-275522EF0869}" type="datetimeFigureOut">
              <a:rPr lang="en-US" smtClean="0"/>
              <a:t>5/23/2024</a:t>
            </a:fld>
            <a:endParaRPr lang="en-US"/>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183666-F388-9342-8109-A43F082C4030}" type="slidenum">
              <a:rPr lang="en-US" smtClean="0"/>
              <a:t>‹#›</a:t>
            </a:fld>
            <a:endParaRPr lang="en-US"/>
          </a:p>
        </p:txBody>
      </p:sp>
    </p:spTree>
    <p:extLst>
      <p:ext uri="{BB962C8B-B14F-4D97-AF65-F5344CB8AC3E}">
        <p14:creationId xmlns:p14="http://schemas.microsoft.com/office/powerpoint/2010/main" val="2276567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183666-F388-9342-8109-A43F082C4030}" type="slidenum">
              <a:rPr lang="en-US" smtClean="0"/>
              <a:t>1</a:t>
            </a:fld>
            <a:endParaRPr lang="en-US"/>
          </a:p>
        </p:txBody>
      </p:sp>
    </p:spTree>
    <p:extLst>
      <p:ext uri="{BB962C8B-B14F-4D97-AF65-F5344CB8AC3E}">
        <p14:creationId xmlns:p14="http://schemas.microsoft.com/office/powerpoint/2010/main" val="94292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183666-F388-9342-8109-A43F082C4030}" type="slidenum">
              <a:rPr lang="en-US" smtClean="0"/>
              <a:t>3</a:t>
            </a:fld>
            <a:endParaRPr lang="en-US"/>
          </a:p>
        </p:txBody>
      </p:sp>
    </p:spTree>
    <p:extLst>
      <p:ext uri="{BB962C8B-B14F-4D97-AF65-F5344CB8AC3E}">
        <p14:creationId xmlns:p14="http://schemas.microsoft.com/office/powerpoint/2010/main" val="540825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GB"/>
              <a:t>Click to edit Master title style</a:t>
            </a:r>
            <a:endParaRPr lang="en-US"/>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FFC8712D-A236-BB42-8CBE-8CB6DFA7E946}"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3500784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FFC8712D-A236-BB42-8CBE-8CB6DFA7E946}"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2267430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FFC8712D-A236-BB42-8CBE-8CB6DFA7E946}"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3611143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FFC8712D-A236-BB42-8CBE-8CB6DFA7E946}"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3410110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FFC8712D-A236-BB42-8CBE-8CB6DFA7E946}"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1322725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71488" y="2637014"/>
            <a:ext cx="2914650" cy="62852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3471863" y="2637014"/>
            <a:ext cx="2914650" cy="62852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FFC8712D-A236-BB42-8CBE-8CB6DFA7E946}" type="datetimeFigureOut">
              <a:rPr lang="en-US" smtClean="0"/>
              <a:t>5/23/2024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3908939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GB"/>
              <a:t>Click to edit Master title style</a:t>
            </a:r>
            <a:endParaRPr lang="en-US"/>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FFC8712D-A236-BB42-8CBE-8CB6DFA7E946}" type="datetimeFigureOut">
              <a:rPr lang="en-US" smtClean="0"/>
              <a:t>5/23/2024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3917812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FFC8712D-A236-BB42-8CBE-8CB6DFA7E946}" type="datetimeFigureOut">
              <a:rPr lang="en-US" smtClean="0"/>
              <a:t>5/23/2024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2582083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C8712D-A236-BB42-8CBE-8CB6DFA7E946}" type="datetimeFigureOut">
              <a:rPr lang="en-US" smtClean="0"/>
              <a:t>5/23/2024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1360188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GB"/>
              <a:t>Click to edit Master title style</a:t>
            </a:r>
            <a:endParaRPr lang="en-US"/>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FFC8712D-A236-BB42-8CBE-8CB6DFA7E946}" type="datetimeFigureOut">
              <a:rPr lang="en-US" smtClean="0"/>
              <a:t>5/23/2024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2764087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GB"/>
              <a:t>Click to edit Master title style</a:t>
            </a:r>
            <a:endParaRPr lang="en-US"/>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FFC8712D-A236-BB42-8CBE-8CB6DFA7E946}" type="datetimeFigureOut">
              <a:rPr lang="en-US" smtClean="0"/>
              <a:t>5/23/2024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6EBF98-59FA-CD41-BE30-64EA9456E689}" type="slidenum">
              <a:rPr lang="en-US" smtClean="0"/>
              <a:t>‹#›</a:t>
            </a:fld>
            <a:endParaRPr lang="en-US"/>
          </a:p>
        </p:txBody>
      </p:sp>
    </p:spTree>
    <p:extLst>
      <p:ext uri="{BB962C8B-B14F-4D97-AF65-F5344CB8AC3E}">
        <p14:creationId xmlns:p14="http://schemas.microsoft.com/office/powerpoint/2010/main" val="1528362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FFC8712D-A236-BB42-8CBE-8CB6DFA7E946}" type="datetimeFigureOut">
              <a:rPr lang="en-US" smtClean="0"/>
              <a:t>5/23/2024</a:t>
            </a:fld>
            <a:endParaRPr 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906EBF98-59FA-CD41-BE30-64EA9456E689}" type="slidenum">
              <a:rPr lang="en-US" smtClean="0"/>
              <a:t>‹#›</a:t>
            </a:fld>
            <a:endParaRPr lang="en-US"/>
          </a:p>
        </p:txBody>
      </p:sp>
    </p:spTree>
    <p:extLst>
      <p:ext uri="{BB962C8B-B14F-4D97-AF65-F5344CB8AC3E}">
        <p14:creationId xmlns:p14="http://schemas.microsoft.com/office/powerpoint/2010/main" val="35327756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5.jpeg"/><Relationship Id="rId12" Type="http://schemas.openxmlformats.org/officeDocument/2006/relationships/image" Target="../media/image10.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hyperlink" Target="http://www.professionalrubbersurfaces.com/" TargetMode="External"/><Relationship Id="rId26" Type="http://schemas.openxmlformats.org/officeDocument/2006/relationships/image" Target="../media/image40.svg"/><Relationship Id="rId3" Type="http://schemas.openxmlformats.org/officeDocument/2006/relationships/hyperlink" Target="http://www.facebook.com/BillingshurstPrimary" TargetMode="External"/><Relationship Id="rId21" Type="http://schemas.microsoft.com/office/2007/relationships/hdphoto" Target="../media/hdphoto2.wdp"/><Relationship Id="rId7" Type="http://schemas.microsoft.com/office/2007/relationships/hdphoto" Target="../media/hdphoto1.wdp"/><Relationship Id="rId12" Type="http://schemas.openxmlformats.org/officeDocument/2006/relationships/image" Target="../media/image29.png"/><Relationship Id="rId17" Type="http://schemas.openxmlformats.org/officeDocument/2006/relationships/image" Target="../media/image34.png"/><Relationship Id="rId25" Type="http://schemas.openxmlformats.org/officeDocument/2006/relationships/image" Target="../media/image39.png"/><Relationship Id="rId2" Type="http://schemas.openxmlformats.org/officeDocument/2006/relationships/notesSlide" Target="../notesSlides/notesSlide2.xml"/><Relationship Id="rId16" Type="http://schemas.openxmlformats.org/officeDocument/2006/relationships/image" Target="../media/image33.png"/><Relationship Id="rId20" Type="http://schemas.openxmlformats.org/officeDocument/2006/relationships/image" Target="../media/image36.png"/><Relationship Id="rId29"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8.png"/><Relationship Id="rId24" Type="http://schemas.openxmlformats.org/officeDocument/2006/relationships/image" Target="../media/image38.png"/><Relationship Id="rId32" Type="http://schemas.openxmlformats.org/officeDocument/2006/relationships/image" Target="../media/image46.png"/><Relationship Id="rId5" Type="http://schemas.openxmlformats.org/officeDocument/2006/relationships/hyperlink" Target="mailto:bpsca@billingshurstprimary.org.uk" TargetMode="External"/><Relationship Id="rId15" Type="http://schemas.openxmlformats.org/officeDocument/2006/relationships/image" Target="../media/image32.gif"/><Relationship Id="rId23" Type="http://schemas.openxmlformats.org/officeDocument/2006/relationships/image" Target="../media/image37.png"/><Relationship Id="rId28" Type="http://schemas.openxmlformats.org/officeDocument/2006/relationships/image" Target="../media/image42.png"/><Relationship Id="rId10" Type="http://schemas.openxmlformats.org/officeDocument/2006/relationships/image" Target="../media/image27.png"/><Relationship Id="rId19" Type="http://schemas.openxmlformats.org/officeDocument/2006/relationships/image" Target="../media/image35.jpeg"/><Relationship Id="rId31" Type="http://schemas.openxmlformats.org/officeDocument/2006/relationships/image" Target="../media/image45.png"/><Relationship Id="rId4" Type="http://schemas.openxmlformats.org/officeDocument/2006/relationships/image" Target="../media/image23.jpeg"/><Relationship Id="rId9" Type="http://schemas.openxmlformats.org/officeDocument/2006/relationships/image" Target="../media/image26.jpeg"/><Relationship Id="rId14" Type="http://schemas.openxmlformats.org/officeDocument/2006/relationships/image" Target="../media/image31.png"/><Relationship Id="rId22" Type="http://schemas.openxmlformats.org/officeDocument/2006/relationships/hyperlink" Target="http://www.woodlouseindustries.com/" TargetMode="External"/><Relationship Id="rId27" Type="http://schemas.openxmlformats.org/officeDocument/2006/relationships/image" Target="../media/image41.png"/><Relationship Id="rId30"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page1image61162096">
            <a:extLst>
              <a:ext uri="{FF2B5EF4-FFF2-40B4-BE49-F238E27FC236}">
                <a16:creationId xmlns:a16="http://schemas.microsoft.com/office/drawing/2014/main" id="{916DF2AF-05C4-21A7-FE03-D8D4ED80E32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675" y="6350"/>
            <a:ext cx="1143000" cy="118110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A9D1A058-CFFF-DE6A-DC46-7EB66A6A1032}"/>
              </a:ext>
            </a:extLst>
          </p:cNvPr>
          <p:cNvSpPr txBox="1"/>
          <p:nvPr/>
        </p:nvSpPr>
        <p:spPr>
          <a:xfrm>
            <a:off x="125901" y="1925616"/>
            <a:ext cx="6564634" cy="4616648"/>
          </a:xfrm>
          <a:prstGeom prst="rect">
            <a:avLst/>
          </a:prstGeom>
          <a:noFill/>
          <a:ln w="12700">
            <a:solidFill>
              <a:srgbClr val="0070C0"/>
            </a:solidFill>
          </a:ln>
        </p:spPr>
        <p:txBody>
          <a:bodyPr wrap="square" lIns="91440" tIns="45720" rIns="91440" bIns="45720" rtlCol="0" anchor="t">
            <a:spAutoFit/>
          </a:bodyPr>
          <a:lstStyle/>
          <a:p>
            <a:r>
              <a:rPr lang="en-US" sz="1400" dirty="0">
                <a:solidFill>
                  <a:srgbClr val="000000"/>
                </a:solidFill>
                <a:ea typeface="Calibri"/>
                <a:cs typeface="Calibri"/>
              </a:rPr>
              <a:t>Dear Parents and Carers,</a:t>
            </a:r>
          </a:p>
          <a:p>
            <a:endParaRPr lang="en-US" sz="1400" dirty="0">
              <a:solidFill>
                <a:srgbClr val="000000"/>
              </a:solidFill>
              <a:ea typeface="Calibri"/>
              <a:cs typeface="Calibri"/>
            </a:endParaRPr>
          </a:p>
          <a:p>
            <a:r>
              <a:rPr lang="en-US" sz="1400" dirty="0">
                <a:solidFill>
                  <a:srgbClr val="000000"/>
                </a:solidFill>
                <a:ea typeface="Calibri"/>
                <a:cs typeface="Calibri"/>
              </a:rPr>
              <a:t>We have enjoyed another fantastic week with your children, and they have certainly earned a half term break. </a:t>
            </a:r>
          </a:p>
          <a:p>
            <a:endParaRPr lang="en-US" sz="1400" dirty="0">
              <a:solidFill>
                <a:srgbClr val="000000"/>
              </a:solidFill>
              <a:ea typeface="Calibri"/>
              <a:cs typeface="Calibri"/>
            </a:endParaRPr>
          </a:p>
          <a:p>
            <a:r>
              <a:rPr lang="en-US" sz="1400" dirty="0">
                <a:solidFill>
                  <a:srgbClr val="000000"/>
                </a:solidFill>
                <a:ea typeface="Calibri"/>
                <a:cs typeface="Calibri"/>
              </a:rPr>
              <a:t>Year 2 have now completed their SATs assessments and it has been brilliant to see how much they have learned this year so far. We have welcomed other schools here for some beautiful singing – more about the below! - and Year 6 have begun rehearsing and auditioning for their end of year production. </a:t>
            </a:r>
          </a:p>
          <a:p>
            <a:endParaRPr lang="en-US" sz="1400" dirty="0">
              <a:solidFill>
                <a:srgbClr val="000000"/>
              </a:solidFill>
              <a:ea typeface="Calibri"/>
              <a:cs typeface="Calibri"/>
            </a:endParaRPr>
          </a:p>
          <a:p>
            <a:r>
              <a:rPr lang="en-US" sz="1400" dirty="0">
                <a:solidFill>
                  <a:srgbClr val="000000"/>
                </a:solidFill>
                <a:ea typeface="Calibri"/>
                <a:cs typeface="Calibri"/>
              </a:rPr>
              <a:t>It was fantastic to see so many of you here during open classrooms and sharing your children's learning. We are working hard to explore ways to share how your children is getting on with their learning and to share their successes moving forwards, as well as ways we can all support them to make further progress. </a:t>
            </a:r>
          </a:p>
          <a:p>
            <a:endParaRPr lang="en-US" sz="1400" dirty="0">
              <a:solidFill>
                <a:srgbClr val="000000"/>
              </a:solidFill>
              <a:ea typeface="Calibri"/>
              <a:cs typeface="Calibri"/>
            </a:endParaRPr>
          </a:p>
          <a:p>
            <a:r>
              <a:rPr lang="en-US" sz="1400" dirty="0">
                <a:solidFill>
                  <a:srgbClr val="000000"/>
                </a:solidFill>
                <a:ea typeface="Calibri"/>
                <a:cs typeface="Calibri"/>
              </a:rPr>
              <a:t>I hope you all have a wonderful half term with at least a sprinkle of sunshine. I am really looking forward to a phased return during the first week back and reconnecting with you all. A huge thank you to the wonderful team of staff at Billingshurst for their hard work during my absence. </a:t>
            </a:r>
          </a:p>
          <a:p>
            <a:r>
              <a:rPr lang="en-US" sz="1400" dirty="0">
                <a:solidFill>
                  <a:srgbClr val="000000"/>
                </a:solidFill>
                <a:ea typeface="Calibri"/>
                <a:cs typeface="Calibri"/>
              </a:rPr>
              <a:t>  </a:t>
            </a:r>
            <a:endParaRPr lang="en-US" sz="1400">
              <a:solidFill>
                <a:srgbClr val="000000"/>
              </a:solidFill>
              <a:ea typeface="Calibri"/>
              <a:cs typeface="Calibri"/>
            </a:endParaRPr>
          </a:p>
          <a:p>
            <a:r>
              <a:rPr lang="en-US" sz="1400" err="1">
                <a:solidFill>
                  <a:srgbClr val="000000"/>
                </a:solidFill>
                <a:ea typeface="Calibri"/>
                <a:cs typeface="Calibri"/>
              </a:rPr>
              <a:t>Ms</a:t>
            </a:r>
            <a:r>
              <a:rPr lang="en-US" sz="1400" dirty="0">
                <a:solidFill>
                  <a:srgbClr val="000000"/>
                </a:solidFill>
                <a:ea typeface="Calibri"/>
                <a:cs typeface="Calibri"/>
              </a:rPr>
              <a:t> Ley</a:t>
            </a:r>
            <a:endParaRPr lang="en-US" sz="1400">
              <a:solidFill>
                <a:srgbClr val="000000"/>
              </a:solidFill>
              <a:ea typeface="Calibri"/>
              <a:cs typeface="Calibri"/>
            </a:endParaRPr>
          </a:p>
        </p:txBody>
      </p:sp>
      <p:sp>
        <p:nvSpPr>
          <p:cNvPr id="6" name="TextBox 5">
            <a:extLst>
              <a:ext uri="{FF2B5EF4-FFF2-40B4-BE49-F238E27FC236}">
                <a16:creationId xmlns:a16="http://schemas.microsoft.com/office/drawing/2014/main" id="{445BB84D-5DED-7131-6101-AA57200E4BD8}"/>
              </a:ext>
            </a:extLst>
          </p:cNvPr>
          <p:cNvSpPr txBox="1"/>
          <p:nvPr/>
        </p:nvSpPr>
        <p:spPr>
          <a:xfrm>
            <a:off x="1" y="1177895"/>
            <a:ext cx="6874985" cy="584775"/>
          </a:xfrm>
          <a:prstGeom prst="rect">
            <a:avLst/>
          </a:prstGeom>
          <a:solidFill>
            <a:schemeClr val="accent1"/>
          </a:solidFill>
        </p:spPr>
        <p:txBody>
          <a:bodyPr wrap="square" lIns="91440" tIns="45720" rIns="91440" bIns="45720" rtlCol="0" anchor="t">
            <a:spAutoFit/>
          </a:bodyPr>
          <a:lstStyle/>
          <a:p>
            <a:pPr algn="just"/>
            <a:r>
              <a:rPr lang="en-US" sz="2000" b="1">
                <a:solidFill>
                  <a:srgbClr val="FFF2CC"/>
                </a:solidFill>
                <a:latin typeface="Verdana"/>
                <a:ea typeface="Verdana"/>
                <a:cs typeface="Verdana" panose="020B0604030504040204" pitchFamily="34" charset="0"/>
              </a:rPr>
              <a:t>Newsletter</a:t>
            </a:r>
            <a:r>
              <a:rPr lang="en-US">
                <a:solidFill>
                  <a:schemeClr val="bg2"/>
                </a:solidFill>
                <a:latin typeface="Verdana"/>
                <a:ea typeface="Verdana"/>
                <a:cs typeface="Verdana" panose="020B0604030504040204" pitchFamily="34" charset="0"/>
              </a:rPr>
              <a:t>  23rd May</a:t>
            </a:r>
          </a:p>
          <a:p>
            <a:pPr algn="just"/>
            <a:r>
              <a:rPr lang="en-US" sz="1200" i="1">
                <a:solidFill>
                  <a:schemeClr val="accent6">
                    <a:lumMod val="60000"/>
                    <a:lumOff val="40000"/>
                  </a:schemeClr>
                </a:solidFill>
                <a:latin typeface="Verdana"/>
                <a:ea typeface="Verdana"/>
                <a:cs typeface="Verdana" panose="020B0604030504040204" pitchFamily="34" charset="0"/>
              </a:rPr>
              <a:t>Learning, growing and achieving excellence together</a:t>
            </a:r>
            <a:r>
              <a:rPr lang="en-US" sz="1200" i="1">
                <a:solidFill>
                  <a:schemeClr val="accent6">
                    <a:lumMod val="60000"/>
                    <a:lumOff val="40000"/>
                  </a:schemeClr>
                </a:solidFill>
              </a:rPr>
              <a:t>   </a:t>
            </a:r>
            <a:r>
              <a:rPr lang="en-US" sz="1200" i="1"/>
              <a:t>     </a:t>
            </a:r>
            <a:endParaRPr lang="en-US" i="1">
              <a:cs typeface="Calibri"/>
            </a:endParaRPr>
          </a:p>
        </p:txBody>
      </p:sp>
      <p:pic>
        <p:nvPicPr>
          <p:cNvPr id="2" name="Picture 1">
            <a:extLst>
              <a:ext uri="{FF2B5EF4-FFF2-40B4-BE49-F238E27FC236}">
                <a16:creationId xmlns:a16="http://schemas.microsoft.com/office/drawing/2014/main" id="{D69E320A-ABA4-9323-44F9-47C5A9DE748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599993" y="15091615"/>
            <a:ext cx="3431184" cy="2571750"/>
          </a:xfrm>
          <a:prstGeom prst="rect">
            <a:avLst/>
          </a:prstGeom>
        </p:spPr>
      </p:pic>
      <p:pic>
        <p:nvPicPr>
          <p:cNvPr id="4" name="Picture 3">
            <a:extLst>
              <a:ext uri="{FF2B5EF4-FFF2-40B4-BE49-F238E27FC236}">
                <a16:creationId xmlns:a16="http://schemas.microsoft.com/office/drawing/2014/main" id="{45C3DC82-7892-B27B-C9A9-B7467BD16F4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790615" y="15282115"/>
            <a:ext cx="3431184" cy="4572000"/>
          </a:xfrm>
          <a:prstGeom prst="rect">
            <a:avLst/>
          </a:prstGeom>
        </p:spPr>
      </p:pic>
      <p:pic>
        <p:nvPicPr>
          <p:cNvPr id="5" name="Picture 4">
            <a:extLst>
              <a:ext uri="{FF2B5EF4-FFF2-40B4-BE49-F238E27FC236}">
                <a16:creationId xmlns:a16="http://schemas.microsoft.com/office/drawing/2014/main" id="{86BAB6CE-DD2C-52FA-20E9-88BCDCDC62A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6981236" y="15472615"/>
            <a:ext cx="3431184" cy="3429000"/>
          </a:xfrm>
          <a:prstGeom prst="rect">
            <a:avLst/>
          </a:prstGeom>
        </p:spPr>
      </p:pic>
      <p:pic>
        <p:nvPicPr>
          <p:cNvPr id="7" name="Picture 6">
            <a:extLst>
              <a:ext uri="{FF2B5EF4-FFF2-40B4-BE49-F238E27FC236}">
                <a16:creationId xmlns:a16="http://schemas.microsoft.com/office/drawing/2014/main" id="{43246A1A-3F23-D724-B3AB-630A31D3A41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7171857" y="15663115"/>
            <a:ext cx="3431184" cy="3429000"/>
          </a:xfrm>
          <a:prstGeom prst="rect">
            <a:avLst/>
          </a:prstGeom>
        </p:spPr>
      </p:pic>
      <p:pic>
        <p:nvPicPr>
          <p:cNvPr id="8" name="Picture 7" descr="A young child writing on a book&#10;&#10;Description automatically generated">
            <a:extLst>
              <a:ext uri="{FF2B5EF4-FFF2-40B4-BE49-F238E27FC236}">
                <a16:creationId xmlns:a16="http://schemas.microsoft.com/office/drawing/2014/main" id="{8F236E2A-572B-E5D7-E1A4-B30271968DBD}"/>
              </a:ext>
            </a:extLst>
          </p:cNvPr>
          <p:cNvPicPr>
            <a:picLocks noChangeAspect="1"/>
          </p:cNvPicPr>
          <p:nvPr/>
        </p:nvPicPr>
        <p:blipFill>
          <a:blip r:embed="rId8"/>
          <a:stretch>
            <a:fillRect/>
          </a:stretch>
        </p:blipFill>
        <p:spPr>
          <a:xfrm>
            <a:off x="2493063" y="-9235"/>
            <a:ext cx="1134721" cy="1194600"/>
          </a:xfrm>
          <a:prstGeom prst="rect">
            <a:avLst/>
          </a:prstGeom>
        </p:spPr>
      </p:pic>
      <p:pic>
        <p:nvPicPr>
          <p:cNvPr id="9" name="Picture 8" descr="A group of children walking on a log&#10;&#10;Description automatically generated">
            <a:extLst>
              <a:ext uri="{FF2B5EF4-FFF2-40B4-BE49-F238E27FC236}">
                <a16:creationId xmlns:a16="http://schemas.microsoft.com/office/drawing/2014/main" id="{11EB5261-B27A-7BD3-63B3-72421FB0B092}"/>
              </a:ext>
            </a:extLst>
          </p:cNvPr>
          <p:cNvPicPr>
            <a:picLocks noChangeAspect="1"/>
          </p:cNvPicPr>
          <p:nvPr/>
        </p:nvPicPr>
        <p:blipFill>
          <a:blip r:embed="rId9"/>
          <a:stretch>
            <a:fillRect/>
          </a:stretch>
        </p:blipFill>
        <p:spPr>
          <a:xfrm>
            <a:off x="3602936" y="369"/>
            <a:ext cx="1921564" cy="1200241"/>
          </a:xfrm>
          <a:prstGeom prst="rect">
            <a:avLst/>
          </a:prstGeom>
        </p:spPr>
      </p:pic>
      <p:pic>
        <p:nvPicPr>
          <p:cNvPr id="10" name="Picture 9" descr="Two boys looking through magnifying glass&#10;&#10;Description automatically generated">
            <a:extLst>
              <a:ext uri="{FF2B5EF4-FFF2-40B4-BE49-F238E27FC236}">
                <a16:creationId xmlns:a16="http://schemas.microsoft.com/office/drawing/2014/main" id="{095CC7F4-C5D0-9D10-78AD-FE5B361C2A9A}"/>
              </a:ext>
            </a:extLst>
          </p:cNvPr>
          <p:cNvPicPr>
            <a:picLocks noChangeAspect="1"/>
          </p:cNvPicPr>
          <p:nvPr/>
        </p:nvPicPr>
        <p:blipFill>
          <a:blip r:embed="rId10"/>
          <a:stretch>
            <a:fillRect/>
          </a:stretch>
        </p:blipFill>
        <p:spPr>
          <a:xfrm>
            <a:off x="1134717" y="-21403"/>
            <a:ext cx="1358348" cy="1211201"/>
          </a:xfrm>
          <a:prstGeom prst="rect">
            <a:avLst/>
          </a:prstGeom>
        </p:spPr>
      </p:pic>
      <p:pic>
        <p:nvPicPr>
          <p:cNvPr id="12" name="Picture 11" descr="A group of children in a classroom&#10;&#10;Description automatically generated">
            <a:extLst>
              <a:ext uri="{FF2B5EF4-FFF2-40B4-BE49-F238E27FC236}">
                <a16:creationId xmlns:a16="http://schemas.microsoft.com/office/drawing/2014/main" id="{413DE30A-B64A-C5E4-CE16-12D8B2349344}"/>
              </a:ext>
            </a:extLst>
          </p:cNvPr>
          <p:cNvPicPr>
            <a:picLocks noChangeAspect="1"/>
          </p:cNvPicPr>
          <p:nvPr/>
        </p:nvPicPr>
        <p:blipFill>
          <a:blip r:embed="rId11"/>
          <a:stretch>
            <a:fillRect/>
          </a:stretch>
        </p:blipFill>
        <p:spPr>
          <a:xfrm>
            <a:off x="5499653" y="5689"/>
            <a:ext cx="1391479" cy="1173036"/>
          </a:xfrm>
          <a:prstGeom prst="rect">
            <a:avLst/>
          </a:prstGeom>
        </p:spPr>
      </p:pic>
      <p:pic>
        <p:nvPicPr>
          <p:cNvPr id="14" name="Picture 13">
            <a:extLst>
              <a:ext uri="{FF2B5EF4-FFF2-40B4-BE49-F238E27FC236}">
                <a16:creationId xmlns:a16="http://schemas.microsoft.com/office/drawing/2014/main" id="{29BC2355-6863-AC74-406B-9CEC4BCF9B7F}"/>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2239070" y="8706444"/>
            <a:ext cx="1490044" cy="1199556"/>
          </a:xfrm>
          <a:prstGeom prst="rect">
            <a:avLst/>
          </a:prstGeom>
        </p:spPr>
      </p:pic>
      <p:pic>
        <p:nvPicPr>
          <p:cNvPr id="15" name="Picture 14">
            <a:extLst>
              <a:ext uri="{FF2B5EF4-FFF2-40B4-BE49-F238E27FC236}">
                <a16:creationId xmlns:a16="http://schemas.microsoft.com/office/drawing/2014/main" id="{944E8FC5-84FF-05F9-E741-7E96D4C6F9ED}"/>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1675" y="8713446"/>
            <a:ext cx="1436056" cy="1193061"/>
          </a:xfrm>
          <a:prstGeom prst="rect">
            <a:avLst/>
          </a:prstGeom>
        </p:spPr>
      </p:pic>
      <p:pic>
        <p:nvPicPr>
          <p:cNvPr id="16" name="Picture 15">
            <a:extLst>
              <a:ext uri="{FF2B5EF4-FFF2-40B4-BE49-F238E27FC236}">
                <a16:creationId xmlns:a16="http://schemas.microsoft.com/office/drawing/2014/main" id="{82F90466-993E-3AF0-3A8F-74D0EEC8AA1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702558" y="8712327"/>
            <a:ext cx="1350806" cy="1204797"/>
          </a:xfrm>
          <a:prstGeom prst="rect">
            <a:avLst/>
          </a:prstGeom>
        </p:spPr>
      </p:pic>
      <p:pic>
        <p:nvPicPr>
          <p:cNvPr id="17" name="Picture 16">
            <a:extLst>
              <a:ext uri="{FF2B5EF4-FFF2-40B4-BE49-F238E27FC236}">
                <a16:creationId xmlns:a16="http://schemas.microsoft.com/office/drawing/2014/main" id="{607F10B0-572D-C2F4-3923-93DA77D5798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045426" y="8706150"/>
            <a:ext cx="1821622" cy="1199850"/>
          </a:xfrm>
          <a:prstGeom prst="rect">
            <a:avLst/>
          </a:prstGeom>
        </p:spPr>
      </p:pic>
      <p:pic>
        <p:nvPicPr>
          <p:cNvPr id="18" name="Picture 17">
            <a:extLst>
              <a:ext uri="{FF2B5EF4-FFF2-40B4-BE49-F238E27FC236}">
                <a16:creationId xmlns:a16="http://schemas.microsoft.com/office/drawing/2014/main" id="{66EFE39A-3EE4-8E73-348B-916D727DD18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352811" y="8713446"/>
            <a:ext cx="922160" cy="1206934"/>
          </a:xfrm>
          <a:prstGeom prst="rect">
            <a:avLst/>
          </a:prstGeom>
        </p:spPr>
      </p:pic>
      <p:sp>
        <p:nvSpPr>
          <p:cNvPr id="22" name="TextBox 21">
            <a:extLst>
              <a:ext uri="{FF2B5EF4-FFF2-40B4-BE49-F238E27FC236}">
                <a16:creationId xmlns:a16="http://schemas.microsoft.com/office/drawing/2014/main" id="{6F00EF3C-D28B-6080-0E85-637EBFDB8567}"/>
              </a:ext>
            </a:extLst>
          </p:cNvPr>
          <p:cNvSpPr txBox="1"/>
          <p:nvPr/>
        </p:nvSpPr>
        <p:spPr>
          <a:xfrm>
            <a:off x="126612" y="6686525"/>
            <a:ext cx="6615096" cy="1569660"/>
          </a:xfrm>
          <a:prstGeom prst="rect">
            <a:avLst/>
          </a:prstGeom>
          <a:noFill/>
          <a:ln w="15875">
            <a:solidFill>
              <a:schemeClr val="accent1"/>
            </a:solidFill>
          </a:ln>
        </p:spPr>
        <p:txBody>
          <a:bodyPr wrap="square" lIns="91440" tIns="45720" rIns="91440" bIns="45720" rtlCol="0" anchor="t">
            <a:spAutoFit/>
          </a:bodyPr>
          <a:lstStyle/>
          <a:p>
            <a:r>
              <a:rPr lang="en-US" sz="1200" b="1" dirty="0">
                <a:latin typeface="Verdana"/>
                <a:ea typeface="Verdana"/>
              </a:rPr>
              <a:t>Winning success in the </a:t>
            </a:r>
            <a:r>
              <a:rPr lang="en-US" sz="1200" b="1" dirty="0">
                <a:latin typeface="Verdana"/>
                <a:ea typeface="Verdana"/>
                <a:cs typeface="Calibri"/>
              </a:rPr>
              <a:t>pool!</a:t>
            </a:r>
            <a:endParaRPr lang="en-US" dirty="0">
              <a:latin typeface="Calibri"/>
              <a:ea typeface="Calibri" panose="020F0502020204030204"/>
              <a:cs typeface="Calibri"/>
            </a:endParaRPr>
          </a:p>
          <a:p>
            <a:r>
              <a:rPr lang="en-US" sz="1200" dirty="0">
                <a:latin typeface="Calibri"/>
                <a:ea typeface="Verdana"/>
                <a:cs typeface="Calibri"/>
              </a:rPr>
              <a:t>On Tuesday, a squad of 12 year 5 &amp; 6 children took part in a swimming gala at the Leisure Centre. Five local schools competed in 2 heats and our fabulous squad snatched a clear win</a:t>
            </a:r>
            <a:r>
              <a:rPr lang="en-US" sz="1200" dirty="0">
                <a:latin typeface="Verdana"/>
                <a:ea typeface="Verdana"/>
                <a:cs typeface="Calibri"/>
              </a:rPr>
              <a:t>. </a:t>
            </a:r>
            <a:r>
              <a:rPr lang="en-US" sz="1200" dirty="0">
                <a:ea typeface="+mn-lt"/>
                <a:cs typeface="+mn-lt"/>
              </a:rPr>
              <a:t>Our team consisted of team and non-team swimmers alike, and all children performed brilliantly and to the best of their abilities!  I was especially impressed with the determination shown by Taylor in Nepal class, with his butterfly stroke, and extra-speedy swimming from Sophie in Maldives class.  The standard of swimming was high, but I was even more proud of the excellent </a:t>
            </a:r>
            <a:r>
              <a:rPr lang="en-US" sz="1200" dirty="0" err="1">
                <a:ea typeface="+mn-lt"/>
                <a:cs typeface="+mn-lt"/>
              </a:rPr>
              <a:t>behaviour</a:t>
            </a:r>
            <a:r>
              <a:rPr lang="en-US" sz="1200" dirty="0">
                <a:ea typeface="+mn-lt"/>
                <a:cs typeface="+mn-lt"/>
              </a:rPr>
              <a:t> and sportsmanship shown by the whole team.  It was a great event and the children represented BPS wonderfully.  </a:t>
            </a:r>
            <a:endParaRPr lang="en-US" dirty="0"/>
          </a:p>
        </p:txBody>
      </p:sp>
    </p:spTree>
    <p:extLst>
      <p:ext uri="{BB962C8B-B14F-4D97-AF65-F5344CB8AC3E}">
        <p14:creationId xmlns:p14="http://schemas.microsoft.com/office/powerpoint/2010/main" val="3056494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25C418-8CD6-22D0-2C69-886D55A2728C}"/>
              </a:ext>
            </a:extLst>
          </p:cNvPr>
          <p:cNvSpPr txBox="1"/>
          <p:nvPr/>
        </p:nvSpPr>
        <p:spPr>
          <a:xfrm>
            <a:off x="137188" y="383091"/>
            <a:ext cx="6583623" cy="2093073"/>
          </a:xfrm>
          <a:custGeom>
            <a:avLst/>
            <a:gdLst>
              <a:gd name="connsiteX0" fmla="*/ 0 w 6661616"/>
              <a:gd name="connsiteY0" fmla="*/ 0 h 3477875"/>
              <a:gd name="connsiteX1" fmla="*/ 621751 w 6661616"/>
              <a:gd name="connsiteY1" fmla="*/ 0 h 3477875"/>
              <a:gd name="connsiteX2" fmla="*/ 977037 w 6661616"/>
              <a:gd name="connsiteY2" fmla="*/ 0 h 3477875"/>
              <a:gd name="connsiteX3" fmla="*/ 1398939 w 6661616"/>
              <a:gd name="connsiteY3" fmla="*/ 0 h 3477875"/>
              <a:gd name="connsiteX4" fmla="*/ 2020690 w 6661616"/>
              <a:gd name="connsiteY4" fmla="*/ 0 h 3477875"/>
              <a:gd name="connsiteX5" fmla="*/ 2575825 w 6661616"/>
              <a:gd name="connsiteY5" fmla="*/ 0 h 3477875"/>
              <a:gd name="connsiteX6" fmla="*/ 3064343 w 6661616"/>
              <a:gd name="connsiteY6" fmla="*/ 0 h 3477875"/>
              <a:gd name="connsiteX7" fmla="*/ 3619478 w 6661616"/>
              <a:gd name="connsiteY7" fmla="*/ 0 h 3477875"/>
              <a:gd name="connsiteX8" fmla="*/ 4307845 w 6661616"/>
              <a:gd name="connsiteY8" fmla="*/ 0 h 3477875"/>
              <a:gd name="connsiteX9" fmla="*/ 4729747 w 6661616"/>
              <a:gd name="connsiteY9" fmla="*/ 0 h 3477875"/>
              <a:gd name="connsiteX10" fmla="*/ 5085034 w 6661616"/>
              <a:gd name="connsiteY10" fmla="*/ 0 h 3477875"/>
              <a:gd name="connsiteX11" fmla="*/ 5573552 w 6661616"/>
              <a:gd name="connsiteY11" fmla="*/ 0 h 3477875"/>
              <a:gd name="connsiteX12" fmla="*/ 6128687 w 6661616"/>
              <a:gd name="connsiteY12" fmla="*/ 0 h 3477875"/>
              <a:gd name="connsiteX13" fmla="*/ 6661616 w 6661616"/>
              <a:gd name="connsiteY13" fmla="*/ 0 h 3477875"/>
              <a:gd name="connsiteX14" fmla="*/ 6661616 w 6661616"/>
              <a:gd name="connsiteY14" fmla="*/ 510088 h 3477875"/>
              <a:gd name="connsiteX15" fmla="*/ 6661616 w 6661616"/>
              <a:gd name="connsiteY15" fmla="*/ 1124513 h 3477875"/>
              <a:gd name="connsiteX16" fmla="*/ 6661616 w 6661616"/>
              <a:gd name="connsiteY16" fmla="*/ 1634601 h 3477875"/>
              <a:gd name="connsiteX17" fmla="*/ 6661616 w 6661616"/>
              <a:gd name="connsiteY17" fmla="*/ 2249026 h 3477875"/>
              <a:gd name="connsiteX18" fmla="*/ 6661616 w 6661616"/>
              <a:gd name="connsiteY18" fmla="*/ 2898229 h 3477875"/>
              <a:gd name="connsiteX19" fmla="*/ 6661616 w 6661616"/>
              <a:gd name="connsiteY19" fmla="*/ 3477875 h 3477875"/>
              <a:gd name="connsiteX20" fmla="*/ 6173097 w 6661616"/>
              <a:gd name="connsiteY20" fmla="*/ 3477875 h 3477875"/>
              <a:gd name="connsiteX21" fmla="*/ 5484731 w 6661616"/>
              <a:gd name="connsiteY21" fmla="*/ 3477875 h 3477875"/>
              <a:gd name="connsiteX22" fmla="*/ 4796364 w 6661616"/>
              <a:gd name="connsiteY22" fmla="*/ 3477875 h 3477875"/>
              <a:gd name="connsiteX23" fmla="*/ 4107997 w 6661616"/>
              <a:gd name="connsiteY23" fmla="*/ 3477875 h 3477875"/>
              <a:gd name="connsiteX24" fmla="*/ 3619478 w 6661616"/>
              <a:gd name="connsiteY24" fmla="*/ 3477875 h 3477875"/>
              <a:gd name="connsiteX25" fmla="*/ 2931111 w 6661616"/>
              <a:gd name="connsiteY25" fmla="*/ 3477875 h 3477875"/>
              <a:gd name="connsiteX26" fmla="*/ 2375976 w 6661616"/>
              <a:gd name="connsiteY26" fmla="*/ 3477875 h 3477875"/>
              <a:gd name="connsiteX27" fmla="*/ 1820842 w 6661616"/>
              <a:gd name="connsiteY27" fmla="*/ 3477875 h 3477875"/>
              <a:gd name="connsiteX28" fmla="*/ 1398939 w 6661616"/>
              <a:gd name="connsiteY28" fmla="*/ 3477875 h 3477875"/>
              <a:gd name="connsiteX29" fmla="*/ 710572 w 6661616"/>
              <a:gd name="connsiteY29" fmla="*/ 3477875 h 3477875"/>
              <a:gd name="connsiteX30" fmla="*/ 0 w 6661616"/>
              <a:gd name="connsiteY30" fmla="*/ 3477875 h 3477875"/>
              <a:gd name="connsiteX31" fmla="*/ 0 w 6661616"/>
              <a:gd name="connsiteY31" fmla="*/ 2967787 h 3477875"/>
              <a:gd name="connsiteX32" fmla="*/ 0 w 6661616"/>
              <a:gd name="connsiteY32" fmla="*/ 2353362 h 3477875"/>
              <a:gd name="connsiteX33" fmla="*/ 0 w 6661616"/>
              <a:gd name="connsiteY33" fmla="*/ 1878053 h 3477875"/>
              <a:gd name="connsiteX34" fmla="*/ 0 w 6661616"/>
              <a:gd name="connsiteY34" fmla="*/ 1333185 h 3477875"/>
              <a:gd name="connsiteX35" fmla="*/ 0 w 6661616"/>
              <a:gd name="connsiteY35" fmla="*/ 823097 h 3477875"/>
              <a:gd name="connsiteX36" fmla="*/ 0 w 6661616"/>
              <a:gd name="connsiteY36" fmla="*/ 0 h 347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61616" h="3477875" extrusionOk="0">
                <a:moveTo>
                  <a:pt x="0" y="0"/>
                </a:moveTo>
                <a:cubicBezTo>
                  <a:pt x="204256" y="-21008"/>
                  <a:pt x="337516" y="58225"/>
                  <a:pt x="621751" y="0"/>
                </a:cubicBezTo>
                <a:cubicBezTo>
                  <a:pt x="905986" y="-58225"/>
                  <a:pt x="813922" y="2050"/>
                  <a:pt x="977037" y="0"/>
                </a:cubicBezTo>
                <a:cubicBezTo>
                  <a:pt x="1140152" y="-2050"/>
                  <a:pt x="1191646" y="19040"/>
                  <a:pt x="1398939" y="0"/>
                </a:cubicBezTo>
                <a:cubicBezTo>
                  <a:pt x="1606232" y="-19040"/>
                  <a:pt x="1741716" y="53025"/>
                  <a:pt x="2020690" y="0"/>
                </a:cubicBezTo>
                <a:cubicBezTo>
                  <a:pt x="2299664" y="-53025"/>
                  <a:pt x="2363534" y="933"/>
                  <a:pt x="2575825" y="0"/>
                </a:cubicBezTo>
                <a:cubicBezTo>
                  <a:pt x="2788117" y="-933"/>
                  <a:pt x="2867526" y="43437"/>
                  <a:pt x="3064343" y="0"/>
                </a:cubicBezTo>
                <a:cubicBezTo>
                  <a:pt x="3261160" y="-43437"/>
                  <a:pt x="3362123" y="2314"/>
                  <a:pt x="3619478" y="0"/>
                </a:cubicBezTo>
                <a:cubicBezTo>
                  <a:pt x="3876833" y="-2314"/>
                  <a:pt x="4075808" y="10434"/>
                  <a:pt x="4307845" y="0"/>
                </a:cubicBezTo>
                <a:cubicBezTo>
                  <a:pt x="4539882" y="-10434"/>
                  <a:pt x="4559747" y="20149"/>
                  <a:pt x="4729747" y="0"/>
                </a:cubicBezTo>
                <a:cubicBezTo>
                  <a:pt x="4899747" y="-20149"/>
                  <a:pt x="4967359" y="18302"/>
                  <a:pt x="5085034" y="0"/>
                </a:cubicBezTo>
                <a:cubicBezTo>
                  <a:pt x="5202709" y="-18302"/>
                  <a:pt x="5334724" y="55405"/>
                  <a:pt x="5573552" y="0"/>
                </a:cubicBezTo>
                <a:cubicBezTo>
                  <a:pt x="5812380" y="-55405"/>
                  <a:pt x="5882424" y="32063"/>
                  <a:pt x="6128687" y="0"/>
                </a:cubicBezTo>
                <a:cubicBezTo>
                  <a:pt x="6374951" y="-32063"/>
                  <a:pt x="6467683" y="60878"/>
                  <a:pt x="6661616" y="0"/>
                </a:cubicBezTo>
                <a:cubicBezTo>
                  <a:pt x="6689550" y="251728"/>
                  <a:pt x="6657948" y="264890"/>
                  <a:pt x="6661616" y="510088"/>
                </a:cubicBezTo>
                <a:cubicBezTo>
                  <a:pt x="6665284" y="755286"/>
                  <a:pt x="6635772" y="894291"/>
                  <a:pt x="6661616" y="1124513"/>
                </a:cubicBezTo>
                <a:cubicBezTo>
                  <a:pt x="6687460" y="1354736"/>
                  <a:pt x="6612242" y="1478425"/>
                  <a:pt x="6661616" y="1634601"/>
                </a:cubicBezTo>
                <a:cubicBezTo>
                  <a:pt x="6710990" y="1790777"/>
                  <a:pt x="6617359" y="1976335"/>
                  <a:pt x="6661616" y="2249026"/>
                </a:cubicBezTo>
                <a:cubicBezTo>
                  <a:pt x="6705873" y="2521718"/>
                  <a:pt x="6646656" y="2719636"/>
                  <a:pt x="6661616" y="2898229"/>
                </a:cubicBezTo>
                <a:cubicBezTo>
                  <a:pt x="6676576" y="3076822"/>
                  <a:pt x="6656814" y="3320675"/>
                  <a:pt x="6661616" y="3477875"/>
                </a:cubicBezTo>
                <a:cubicBezTo>
                  <a:pt x="6429479" y="3527156"/>
                  <a:pt x="6395173" y="3468761"/>
                  <a:pt x="6173097" y="3477875"/>
                </a:cubicBezTo>
                <a:cubicBezTo>
                  <a:pt x="5951021" y="3486989"/>
                  <a:pt x="5715048" y="3435389"/>
                  <a:pt x="5484731" y="3477875"/>
                </a:cubicBezTo>
                <a:cubicBezTo>
                  <a:pt x="5254414" y="3520361"/>
                  <a:pt x="5053049" y="3469303"/>
                  <a:pt x="4796364" y="3477875"/>
                </a:cubicBezTo>
                <a:cubicBezTo>
                  <a:pt x="4539679" y="3486447"/>
                  <a:pt x="4303579" y="3449246"/>
                  <a:pt x="4107997" y="3477875"/>
                </a:cubicBezTo>
                <a:cubicBezTo>
                  <a:pt x="3912415" y="3506504"/>
                  <a:pt x="3718844" y="3419345"/>
                  <a:pt x="3619478" y="3477875"/>
                </a:cubicBezTo>
                <a:cubicBezTo>
                  <a:pt x="3520112" y="3536405"/>
                  <a:pt x="3174777" y="3445233"/>
                  <a:pt x="2931111" y="3477875"/>
                </a:cubicBezTo>
                <a:cubicBezTo>
                  <a:pt x="2687445" y="3510517"/>
                  <a:pt x="2537376" y="3456589"/>
                  <a:pt x="2375976" y="3477875"/>
                </a:cubicBezTo>
                <a:cubicBezTo>
                  <a:pt x="2214577" y="3499161"/>
                  <a:pt x="1945497" y="3473038"/>
                  <a:pt x="1820842" y="3477875"/>
                </a:cubicBezTo>
                <a:cubicBezTo>
                  <a:pt x="1696187" y="3482712"/>
                  <a:pt x="1566676" y="3459418"/>
                  <a:pt x="1398939" y="3477875"/>
                </a:cubicBezTo>
                <a:cubicBezTo>
                  <a:pt x="1231202" y="3496332"/>
                  <a:pt x="985609" y="3447608"/>
                  <a:pt x="710572" y="3477875"/>
                </a:cubicBezTo>
                <a:cubicBezTo>
                  <a:pt x="435535" y="3508142"/>
                  <a:pt x="276365" y="3409306"/>
                  <a:pt x="0" y="3477875"/>
                </a:cubicBezTo>
                <a:cubicBezTo>
                  <a:pt x="-32120" y="3260648"/>
                  <a:pt x="50555" y="3080333"/>
                  <a:pt x="0" y="2967787"/>
                </a:cubicBezTo>
                <a:cubicBezTo>
                  <a:pt x="-50555" y="2855241"/>
                  <a:pt x="29276" y="2540837"/>
                  <a:pt x="0" y="2353362"/>
                </a:cubicBezTo>
                <a:cubicBezTo>
                  <a:pt x="-29276" y="2165887"/>
                  <a:pt x="18869" y="2034117"/>
                  <a:pt x="0" y="1878053"/>
                </a:cubicBezTo>
                <a:cubicBezTo>
                  <a:pt x="-18869" y="1721989"/>
                  <a:pt x="15654" y="1470725"/>
                  <a:pt x="0" y="1333185"/>
                </a:cubicBezTo>
                <a:cubicBezTo>
                  <a:pt x="-15654" y="1195645"/>
                  <a:pt x="34346" y="998361"/>
                  <a:pt x="0" y="823097"/>
                </a:cubicBezTo>
                <a:cubicBezTo>
                  <a:pt x="-34346" y="647833"/>
                  <a:pt x="5452" y="325595"/>
                  <a:pt x="0" y="0"/>
                </a:cubicBezTo>
                <a:close/>
              </a:path>
            </a:pathLst>
          </a:custGeom>
          <a:noFill/>
          <a:ln>
            <a:solidFill>
              <a:srgbClr val="00B050"/>
            </a:solidFill>
          </a:ln>
        </p:spPr>
        <p:txBody>
          <a:bodyPr wrap="square" lIns="91440" tIns="45720" rIns="91440" bIns="45720" rtlCol="0" anchor="t">
            <a:spAutoFit/>
          </a:bodyPr>
          <a:lstStyle/>
          <a:p>
            <a:r>
              <a:rPr lang="en-US" sz="1200" b="1" u="sng">
                <a:latin typeface="Comic Sans MS"/>
                <a:cs typeface="Calibri"/>
              </a:rPr>
              <a:t>Year 2 Little Big Sing - The Circle Of Life</a:t>
            </a:r>
            <a:endParaRPr lang="en-US" sz="1200">
              <a:latin typeface="Comic Sans MS"/>
              <a:cs typeface="Calibri"/>
            </a:endParaRPr>
          </a:p>
          <a:p>
            <a:endParaRPr lang="en-US" sz="1200" b="1" u="sng">
              <a:latin typeface="Comic Sans MS"/>
              <a:cs typeface="Calibri"/>
            </a:endParaRPr>
          </a:p>
          <a:p>
            <a:pPr>
              <a:lnSpc>
                <a:spcPct val="150000"/>
              </a:lnSpc>
            </a:pPr>
            <a:r>
              <a:rPr lang="en-US" sz="1200">
                <a:latin typeface="Comic Sans MS"/>
                <a:cs typeface="Calibri"/>
              </a:rPr>
              <a:t>Little Big Sings are a wonderful opportunity to bring together KS1 pupils from multiple schools for a morning of singing, led by a specialist singing leader. BPS were proud to host this event and enjoyed welcoming other schools from our locality. The children sang 'Butterfly' and 'Down Under The Sea' in a massed choir. Alongside these performances, each school performed a song of their choice  linked to 'The Circle Of Life' theme. Our  enjoyed performing 'The Ugly Duckling'. Well done Year 2, we are very proud of you!</a:t>
            </a:r>
            <a:endParaRPr lang="en-US" sz="1200">
              <a:latin typeface="Comic Sans MS"/>
              <a:ea typeface="Calibri"/>
              <a:cs typeface="Calibri"/>
            </a:endParaRPr>
          </a:p>
        </p:txBody>
      </p:sp>
      <p:sp>
        <p:nvSpPr>
          <p:cNvPr id="7" name="Rectangle 6">
            <a:extLst>
              <a:ext uri="{FF2B5EF4-FFF2-40B4-BE49-F238E27FC236}">
                <a16:creationId xmlns:a16="http://schemas.microsoft.com/office/drawing/2014/main" id="{61152B68-464D-4B8F-0C78-A389E95F2FBB}"/>
              </a:ext>
            </a:extLst>
          </p:cNvPr>
          <p:cNvSpPr/>
          <p:nvPr/>
        </p:nvSpPr>
        <p:spPr>
          <a:xfrm>
            <a:off x="323692" y="6818841"/>
            <a:ext cx="6210615" cy="2865288"/>
          </a:xfrm>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833AC07-EFB5-2F07-9330-39BCCFC8EA7D}"/>
              </a:ext>
            </a:extLst>
          </p:cNvPr>
          <p:cNvSpPr txBox="1"/>
          <p:nvPr/>
        </p:nvSpPr>
        <p:spPr>
          <a:xfrm>
            <a:off x="88054" y="7556630"/>
            <a:ext cx="4489006" cy="2123658"/>
          </a:xfrm>
          <a:custGeom>
            <a:avLst/>
            <a:gdLst>
              <a:gd name="connsiteX0" fmla="*/ 0 w 4489006"/>
              <a:gd name="connsiteY0" fmla="*/ 0 h 2123658"/>
              <a:gd name="connsiteX1" fmla="*/ 4489006 w 4489006"/>
              <a:gd name="connsiteY1" fmla="*/ 0 h 2123658"/>
              <a:gd name="connsiteX2" fmla="*/ 4489006 w 4489006"/>
              <a:gd name="connsiteY2" fmla="*/ 2123658 h 2123658"/>
              <a:gd name="connsiteX3" fmla="*/ 0 w 4489006"/>
              <a:gd name="connsiteY3" fmla="*/ 2123658 h 2123658"/>
              <a:gd name="connsiteX4" fmla="*/ 0 w 4489006"/>
              <a:gd name="connsiteY4" fmla="*/ 0 h 2123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9006" h="2123658" extrusionOk="0">
                <a:moveTo>
                  <a:pt x="0" y="0"/>
                </a:moveTo>
                <a:cubicBezTo>
                  <a:pt x="1450066" y="-113254"/>
                  <a:pt x="2430477" y="102601"/>
                  <a:pt x="4489006" y="0"/>
                </a:cubicBezTo>
                <a:cubicBezTo>
                  <a:pt x="4436181" y="1041733"/>
                  <a:pt x="4612180" y="1232083"/>
                  <a:pt x="4489006" y="2123658"/>
                </a:cubicBezTo>
                <a:cubicBezTo>
                  <a:pt x="2290913" y="2179468"/>
                  <a:pt x="1141700" y="2292616"/>
                  <a:pt x="0" y="2123658"/>
                </a:cubicBezTo>
                <a:cubicBezTo>
                  <a:pt x="-144930" y="1579027"/>
                  <a:pt x="-18259" y="1048792"/>
                  <a:pt x="0" y="0"/>
                </a:cubicBezTo>
                <a:close/>
              </a:path>
            </a:pathLst>
          </a:custGeom>
          <a:noFill/>
          <a:ln>
            <a:solidFill>
              <a:schemeClr val="accent6"/>
            </a:solidFill>
            <a:extLst>
              <a:ext uri="{C807C97D-BFC1-408E-A445-0C87EB9F89A2}">
                <ask:lineSketchStyleProps xmlns:ask="http://schemas.microsoft.com/office/drawing/2018/sketchyshapes" sd="3499211612">
                  <a:prstGeom prst="rect">
                    <a:avLst/>
                  </a:prstGeom>
                  <ask:type>
                    <ask:lineSketchCurved/>
                  </ask:type>
                </ask:lineSketchStyleProps>
              </a:ext>
            </a:extLst>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Comic Sans MS"/>
                <a:ea typeface="Calibri"/>
                <a:cs typeface="Calibri"/>
              </a:rPr>
              <a:t>Pollination Education station gift!</a:t>
            </a:r>
          </a:p>
          <a:p>
            <a:r>
              <a:rPr lang="en-US" sz="1200">
                <a:latin typeface="Comic Sans MS"/>
                <a:ea typeface="Calibri"/>
                <a:cs typeface="Calibri"/>
              </a:rPr>
              <a:t>Barratt Homes have generously donated some money to Sussex Green Living who have chosen to spend the money on Pollination Education Stations. Sussex Green Living have kindly gifted one to us! It will be installed on Thursday 13th June during 'Great Big Green week!' It will be located at the bottom of the path onto the KS1 playground. The Eco team will be helping with the installation which will involve the planting of various herbs and plants. We would like to say a huge thank you to the BPSCA who have donated money for these. </a:t>
            </a:r>
          </a:p>
        </p:txBody>
      </p:sp>
      <p:pic>
        <p:nvPicPr>
          <p:cNvPr id="5" name="Picture 4" descr="A group of people standing next to a group of wooden houses&#10;&#10;Description automatically generated">
            <a:extLst>
              <a:ext uri="{FF2B5EF4-FFF2-40B4-BE49-F238E27FC236}">
                <a16:creationId xmlns:a16="http://schemas.microsoft.com/office/drawing/2014/main" id="{120239C1-3677-40B9-147E-6A362E37E05B}"/>
              </a:ext>
            </a:extLst>
          </p:cNvPr>
          <p:cNvPicPr>
            <a:picLocks noChangeAspect="1"/>
          </p:cNvPicPr>
          <p:nvPr/>
        </p:nvPicPr>
        <p:blipFill>
          <a:blip r:embed="rId2"/>
          <a:stretch>
            <a:fillRect/>
          </a:stretch>
        </p:blipFill>
        <p:spPr>
          <a:xfrm>
            <a:off x="4767538" y="8252574"/>
            <a:ext cx="1953203" cy="1482077"/>
          </a:xfrm>
          <a:prstGeom prst="rect">
            <a:avLst/>
          </a:prstGeom>
        </p:spPr>
      </p:pic>
      <p:pic>
        <p:nvPicPr>
          <p:cNvPr id="8" name="Picture 7" descr="A person holding a bug&#10;&#10;Description automatically generated">
            <a:extLst>
              <a:ext uri="{FF2B5EF4-FFF2-40B4-BE49-F238E27FC236}">
                <a16:creationId xmlns:a16="http://schemas.microsoft.com/office/drawing/2014/main" id="{462408BA-427B-CB39-5F3A-F21C7BC43726}"/>
              </a:ext>
            </a:extLst>
          </p:cNvPr>
          <p:cNvPicPr>
            <a:picLocks noChangeAspect="1"/>
          </p:cNvPicPr>
          <p:nvPr/>
        </p:nvPicPr>
        <p:blipFill>
          <a:blip r:embed="rId3"/>
          <a:stretch>
            <a:fillRect/>
          </a:stretch>
        </p:blipFill>
        <p:spPr>
          <a:xfrm>
            <a:off x="90436" y="4539167"/>
            <a:ext cx="1233629" cy="926687"/>
          </a:xfrm>
          <a:prstGeom prst="rect">
            <a:avLst/>
          </a:prstGeom>
        </p:spPr>
      </p:pic>
      <p:pic>
        <p:nvPicPr>
          <p:cNvPr id="10" name="Picture 9" descr="A plant inside a glass container&#10;&#10;Description automatically generated">
            <a:extLst>
              <a:ext uri="{FF2B5EF4-FFF2-40B4-BE49-F238E27FC236}">
                <a16:creationId xmlns:a16="http://schemas.microsoft.com/office/drawing/2014/main" id="{71B932C6-ACD4-9E09-1507-709C0F87F28B}"/>
              </a:ext>
            </a:extLst>
          </p:cNvPr>
          <p:cNvPicPr>
            <a:picLocks noChangeAspect="1"/>
          </p:cNvPicPr>
          <p:nvPr/>
        </p:nvPicPr>
        <p:blipFill>
          <a:blip r:embed="rId4"/>
          <a:stretch>
            <a:fillRect/>
          </a:stretch>
        </p:blipFill>
        <p:spPr>
          <a:xfrm>
            <a:off x="140570" y="3115183"/>
            <a:ext cx="1174738" cy="1321207"/>
          </a:xfrm>
          <a:prstGeom prst="rect">
            <a:avLst/>
          </a:prstGeom>
        </p:spPr>
      </p:pic>
      <p:pic>
        <p:nvPicPr>
          <p:cNvPr id="12" name="Picture 11" descr="A stick insect on a branch&#10;&#10;Description automatically generated">
            <a:extLst>
              <a:ext uri="{FF2B5EF4-FFF2-40B4-BE49-F238E27FC236}">
                <a16:creationId xmlns:a16="http://schemas.microsoft.com/office/drawing/2014/main" id="{48490BDE-7D67-25CA-9246-FBDDFF4B0B96}"/>
              </a:ext>
            </a:extLst>
          </p:cNvPr>
          <p:cNvPicPr>
            <a:picLocks noChangeAspect="1"/>
          </p:cNvPicPr>
          <p:nvPr/>
        </p:nvPicPr>
        <p:blipFill>
          <a:blip r:embed="rId5"/>
          <a:stretch>
            <a:fillRect/>
          </a:stretch>
        </p:blipFill>
        <p:spPr>
          <a:xfrm>
            <a:off x="85671" y="5626491"/>
            <a:ext cx="1235413" cy="1604318"/>
          </a:xfrm>
          <a:prstGeom prst="rect">
            <a:avLst/>
          </a:prstGeom>
        </p:spPr>
      </p:pic>
      <p:sp>
        <p:nvSpPr>
          <p:cNvPr id="15" name="TextBox 14">
            <a:extLst>
              <a:ext uri="{FF2B5EF4-FFF2-40B4-BE49-F238E27FC236}">
                <a16:creationId xmlns:a16="http://schemas.microsoft.com/office/drawing/2014/main" id="{7B4421DF-D643-5CA1-E2E6-2B782F6B0100}"/>
              </a:ext>
            </a:extLst>
          </p:cNvPr>
          <p:cNvSpPr txBox="1"/>
          <p:nvPr/>
        </p:nvSpPr>
        <p:spPr>
          <a:xfrm>
            <a:off x="1608853" y="3918651"/>
            <a:ext cx="5112674" cy="3416320"/>
          </a:xfrm>
          <a:custGeom>
            <a:avLst/>
            <a:gdLst>
              <a:gd name="connsiteX0" fmla="*/ 0 w 6661616"/>
              <a:gd name="connsiteY0" fmla="*/ 0 h 3477875"/>
              <a:gd name="connsiteX1" fmla="*/ 621751 w 6661616"/>
              <a:gd name="connsiteY1" fmla="*/ 0 h 3477875"/>
              <a:gd name="connsiteX2" fmla="*/ 977037 w 6661616"/>
              <a:gd name="connsiteY2" fmla="*/ 0 h 3477875"/>
              <a:gd name="connsiteX3" fmla="*/ 1398939 w 6661616"/>
              <a:gd name="connsiteY3" fmla="*/ 0 h 3477875"/>
              <a:gd name="connsiteX4" fmla="*/ 2020690 w 6661616"/>
              <a:gd name="connsiteY4" fmla="*/ 0 h 3477875"/>
              <a:gd name="connsiteX5" fmla="*/ 2575825 w 6661616"/>
              <a:gd name="connsiteY5" fmla="*/ 0 h 3477875"/>
              <a:gd name="connsiteX6" fmla="*/ 3064343 w 6661616"/>
              <a:gd name="connsiteY6" fmla="*/ 0 h 3477875"/>
              <a:gd name="connsiteX7" fmla="*/ 3619478 w 6661616"/>
              <a:gd name="connsiteY7" fmla="*/ 0 h 3477875"/>
              <a:gd name="connsiteX8" fmla="*/ 4307845 w 6661616"/>
              <a:gd name="connsiteY8" fmla="*/ 0 h 3477875"/>
              <a:gd name="connsiteX9" fmla="*/ 4729747 w 6661616"/>
              <a:gd name="connsiteY9" fmla="*/ 0 h 3477875"/>
              <a:gd name="connsiteX10" fmla="*/ 5085034 w 6661616"/>
              <a:gd name="connsiteY10" fmla="*/ 0 h 3477875"/>
              <a:gd name="connsiteX11" fmla="*/ 5573552 w 6661616"/>
              <a:gd name="connsiteY11" fmla="*/ 0 h 3477875"/>
              <a:gd name="connsiteX12" fmla="*/ 6128687 w 6661616"/>
              <a:gd name="connsiteY12" fmla="*/ 0 h 3477875"/>
              <a:gd name="connsiteX13" fmla="*/ 6661616 w 6661616"/>
              <a:gd name="connsiteY13" fmla="*/ 0 h 3477875"/>
              <a:gd name="connsiteX14" fmla="*/ 6661616 w 6661616"/>
              <a:gd name="connsiteY14" fmla="*/ 510088 h 3477875"/>
              <a:gd name="connsiteX15" fmla="*/ 6661616 w 6661616"/>
              <a:gd name="connsiteY15" fmla="*/ 1124513 h 3477875"/>
              <a:gd name="connsiteX16" fmla="*/ 6661616 w 6661616"/>
              <a:gd name="connsiteY16" fmla="*/ 1634601 h 3477875"/>
              <a:gd name="connsiteX17" fmla="*/ 6661616 w 6661616"/>
              <a:gd name="connsiteY17" fmla="*/ 2249026 h 3477875"/>
              <a:gd name="connsiteX18" fmla="*/ 6661616 w 6661616"/>
              <a:gd name="connsiteY18" fmla="*/ 2898229 h 3477875"/>
              <a:gd name="connsiteX19" fmla="*/ 6661616 w 6661616"/>
              <a:gd name="connsiteY19" fmla="*/ 3477875 h 3477875"/>
              <a:gd name="connsiteX20" fmla="*/ 6173097 w 6661616"/>
              <a:gd name="connsiteY20" fmla="*/ 3477875 h 3477875"/>
              <a:gd name="connsiteX21" fmla="*/ 5484731 w 6661616"/>
              <a:gd name="connsiteY21" fmla="*/ 3477875 h 3477875"/>
              <a:gd name="connsiteX22" fmla="*/ 4796364 w 6661616"/>
              <a:gd name="connsiteY22" fmla="*/ 3477875 h 3477875"/>
              <a:gd name="connsiteX23" fmla="*/ 4107997 w 6661616"/>
              <a:gd name="connsiteY23" fmla="*/ 3477875 h 3477875"/>
              <a:gd name="connsiteX24" fmla="*/ 3619478 w 6661616"/>
              <a:gd name="connsiteY24" fmla="*/ 3477875 h 3477875"/>
              <a:gd name="connsiteX25" fmla="*/ 2931111 w 6661616"/>
              <a:gd name="connsiteY25" fmla="*/ 3477875 h 3477875"/>
              <a:gd name="connsiteX26" fmla="*/ 2375976 w 6661616"/>
              <a:gd name="connsiteY26" fmla="*/ 3477875 h 3477875"/>
              <a:gd name="connsiteX27" fmla="*/ 1820842 w 6661616"/>
              <a:gd name="connsiteY27" fmla="*/ 3477875 h 3477875"/>
              <a:gd name="connsiteX28" fmla="*/ 1398939 w 6661616"/>
              <a:gd name="connsiteY28" fmla="*/ 3477875 h 3477875"/>
              <a:gd name="connsiteX29" fmla="*/ 710572 w 6661616"/>
              <a:gd name="connsiteY29" fmla="*/ 3477875 h 3477875"/>
              <a:gd name="connsiteX30" fmla="*/ 0 w 6661616"/>
              <a:gd name="connsiteY30" fmla="*/ 3477875 h 3477875"/>
              <a:gd name="connsiteX31" fmla="*/ 0 w 6661616"/>
              <a:gd name="connsiteY31" fmla="*/ 2967787 h 3477875"/>
              <a:gd name="connsiteX32" fmla="*/ 0 w 6661616"/>
              <a:gd name="connsiteY32" fmla="*/ 2353362 h 3477875"/>
              <a:gd name="connsiteX33" fmla="*/ 0 w 6661616"/>
              <a:gd name="connsiteY33" fmla="*/ 1878053 h 3477875"/>
              <a:gd name="connsiteX34" fmla="*/ 0 w 6661616"/>
              <a:gd name="connsiteY34" fmla="*/ 1333185 h 3477875"/>
              <a:gd name="connsiteX35" fmla="*/ 0 w 6661616"/>
              <a:gd name="connsiteY35" fmla="*/ 823097 h 3477875"/>
              <a:gd name="connsiteX36" fmla="*/ 0 w 6661616"/>
              <a:gd name="connsiteY36" fmla="*/ 0 h 347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661616" h="3477875" extrusionOk="0">
                <a:moveTo>
                  <a:pt x="0" y="0"/>
                </a:moveTo>
                <a:cubicBezTo>
                  <a:pt x="204256" y="-21008"/>
                  <a:pt x="337516" y="58225"/>
                  <a:pt x="621751" y="0"/>
                </a:cubicBezTo>
                <a:cubicBezTo>
                  <a:pt x="905986" y="-58225"/>
                  <a:pt x="813922" y="2050"/>
                  <a:pt x="977037" y="0"/>
                </a:cubicBezTo>
                <a:cubicBezTo>
                  <a:pt x="1140152" y="-2050"/>
                  <a:pt x="1191646" y="19040"/>
                  <a:pt x="1398939" y="0"/>
                </a:cubicBezTo>
                <a:cubicBezTo>
                  <a:pt x="1606232" y="-19040"/>
                  <a:pt x="1741716" y="53025"/>
                  <a:pt x="2020690" y="0"/>
                </a:cubicBezTo>
                <a:cubicBezTo>
                  <a:pt x="2299664" y="-53025"/>
                  <a:pt x="2363534" y="933"/>
                  <a:pt x="2575825" y="0"/>
                </a:cubicBezTo>
                <a:cubicBezTo>
                  <a:pt x="2788117" y="-933"/>
                  <a:pt x="2867526" y="43437"/>
                  <a:pt x="3064343" y="0"/>
                </a:cubicBezTo>
                <a:cubicBezTo>
                  <a:pt x="3261160" y="-43437"/>
                  <a:pt x="3362123" y="2314"/>
                  <a:pt x="3619478" y="0"/>
                </a:cubicBezTo>
                <a:cubicBezTo>
                  <a:pt x="3876833" y="-2314"/>
                  <a:pt x="4075808" y="10434"/>
                  <a:pt x="4307845" y="0"/>
                </a:cubicBezTo>
                <a:cubicBezTo>
                  <a:pt x="4539882" y="-10434"/>
                  <a:pt x="4559747" y="20149"/>
                  <a:pt x="4729747" y="0"/>
                </a:cubicBezTo>
                <a:cubicBezTo>
                  <a:pt x="4899747" y="-20149"/>
                  <a:pt x="4967359" y="18302"/>
                  <a:pt x="5085034" y="0"/>
                </a:cubicBezTo>
                <a:cubicBezTo>
                  <a:pt x="5202709" y="-18302"/>
                  <a:pt x="5334724" y="55405"/>
                  <a:pt x="5573552" y="0"/>
                </a:cubicBezTo>
                <a:cubicBezTo>
                  <a:pt x="5812380" y="-55405"/>
                  <a:pt x="5882424" y="32063"/>
                  <a:pt x="6128687" y="0"/>
                </a:cubicBezTo>
                <a:cubicBezTo>
                  <a:pt x="6374951" y="-32063"/>
                  <a:pt x="6467683" y="60878"/>
                  <a:pt x="6661616" y="0"/>
                </a:cubicBezTo>
                <a:cubicBezTo>
                  <a:pt x="6689550" y="251728"/>
                  <a:pt x="6657948" y="264890"/>
                  <a:pt x="6661616" y="510088"/>
                </a:cubicBezTo>
                <a:cubicBezTo>
                  <a:pt x="6665284" y="755286"/>
                  <a:pt x="6635772" y="894291"/>
                  <a:pt x="6661616" y="1124513"/>
                </a:cubicBezTo>
                <a:cubicBezTo>
                  <a:pt x="6687460" y="1354736"/>
                  <a:pt x="6612242" y="1478425"/>
                  <a:pt x="6661616" y="1634601"/>
                </a:cubicBezTo>
                <a:cubicBezTo>
                  <a:pt x="6710990" y="1790777"/>
                  <a:pt x="6617359" y="1976335"/>
                  <a:pt x="6661616" y="2249026"/>
                </a:cubicBezTo>
                <a:cubicBezTo>
                  <a:pt x="6705873" y="2521718"/>
                  <a:pt x="6646656" y="2719636"/>
                  <a:pt x="6661616" y="2898229"/>
                </a:cubicBezTo>
                <a:cubicBezTo>
                  <a:pt x="6676576" y="3076822"/>
                  <a:pt x="6656814" y="3320675"/>
                  <a:pt x="6661616" y="3477875"/>
                </a:cubicBezTo>
                <a:cubicBezTo>
                  <a:pt x="6429479" y="3527156"/>
                  <a:pt x="6395173" y="3468761"/>
                  <a:pt x="6173097" y="3477875"/>
                </a:cubicBezTo>
                <a:cubicBezTo>
                  <a:pt x="5951021" y="3486989"/>
                  <a:pt x="5715048" y="3435389"/>
                  <a:pt x="5484731" y="3477875"/>
                </a:cubicBezTo>
                <a:cubicBezTo>
                  <a:pt x="5254414" y="3520361"/>
                  <a:pt x="5053049" y="3469303"/>
                  <a:pt x="4796364" y="3477875"/>
                </a:cubicBezTo>
                <a:cubicBezTo>
                  <a:pt x="4539679" y="3486447"/>
                  <a:pt x="4303579" y="3449246"/>
                  <a:pt x="4107997" y="3477875"/>
                </a:cubicBezTo>
                <a:cubicBezTo>
                  <a:pt x="3912415" y="3506504"/>
                  <a:pt x="3718844" y="3419345"/>
                  <a:pt x="3619478" y="3477875"/>
                </a:cubicBezTo>
                <a:cubicBezTo>
                  <a:pt x="3520112" y="3536405"/>
                  <a:pt x="3174777" y="3445233"/>
                  <a:pt x="2931111" y="3477875"/>
                </a:cubicBezTo>
                <a:cubicBezTo>
                  <a:pt x="2687445" y="3510517"/>
                  <a:pt x="2537376" y="3456589"/>
                  <a:pt x="2375976" y="3477875"/>
                </a:cubicBezTo>
                <a:cubicBezTo>
                  <a:pt x="2214577" y="3499161"/>
                  <a:pt x="1945497" y="3473038"/>
                  <a:pt x="1820842" y="3477875"/>
                </a:cubicBezTo>
                <a:cubicBezTo>
                  <a:pt x="1696187" y="3482712"/>
                  <a:pt x="1566676" y="3459418"/>
                  <a:pt x="1398939" y="3477875"/>
                </a:cubicBezTo>
                <a:cubicBezTo>
                  <a:pt x="1231202" y="3496332"/>
                  <a:pt x="985609" y="3447608"/>
                  <a:pt x="710572" y="3477875"/>
                </a:cubicBezTo>
                <a:cubicBezTo>
                  <a:pt x="435535" y="3508142"/>
                  <a:pt x="276365" y="3409306"/>
                  <a:pt x="0" y="3477875"/>
                </a:cubicBezTo>
                <a:cubicBezTo>
                  <a:pt x="-32120" y="3260648"/>
                  <a:pt x="50555" y="3080333"/>
                  <a:pt x="0" y="2967787"/>
                </a:cubicBezTo>
                <a:cubicBezTo>
                  <a:pt x="-50555" y="2855241"/>
                  <a:pt x="29276" y="2540837"/>
                  <a:pt x="0" y="2353362"/>
                </a:cubicBezTo>
                <a:cubicBezTo>
                  <a:pt x="-29276" y="2165887"/>
                  <a:pt x="18869" y="2034117"/>
                  <a:pt x="0" y="1878053"/>
                </a:cubicBezTo>
                <a:cubicBezTo>
                  <a:pt x="-18869" y="1721989"/>
                  <a:pt x="15654" y="1470725"/>
                  <a:pt x="0" y="1333185"/>
                </a:cubicBezTo>
                <a:cubicBezTo>
                  <a:pt x="-15654" y="1195645"/>
                  <a:pt x="34346" y="998361"/>
                  <a:pt x="0" y="823097"/>
                </a:cubicBezTo>
                <a:cubicBezTo>
                  <a:pt x="-34346" y="647833"/>
                  <a:pt x="5452" y="325595"/>
                  <a:pt x="0" y="0"/>
                </a:cubicBezTo>
                <a:close/>
              </a:path>
            </a:pathLst>
          </a:custGeom>
          <a:noFill/>
          <a:ln>
            <a:solidFill>
              <a:srgbClr val="00B050"/>
            </a:solidFill>
          </a:ln>
        </p:spPr>
        <p:txBody>
          <a:bodyPr wrap="square" lIns="91440" tIns="45720" rIns="91440" bIns="45720" rtlCol="0" anchor="t">
            <a:spAutoFit/>
          </a:bodyPr>
          <a:lstStyle/>
          <a:p>
            <a:r>
              <a:rPr lang="en-US" sz="1200" b="1">
                <a:ea typeface="+mn-lt"/>
                <a:cs typeface="+mn-lt"/>
              </a:rPr>
              <a:t>Stick insects in our school</a:t>
            </a:r>
            <a:endParaRPr lang="en-US" b="1"/>
          </a:p>
          <a:p>
            <a:r>
              <a:rPr lang="en-US" sz="1200">
                <a:ea typeface="+mn-lt"/>
                <a:cs typeface="+mn-lt"/>
              </a:rPr>
              <a:t>Firstly, I would like to introduce myself, I am Katja Scurr and the Emotional Literacy Support Assistant (ELSA) at BPS. I work across the whole school supporting children with their emotional needs. Recently, I had the opportunity to acquire stick insects and thought that these may make a nice addition to our school and may help children break barriers approaching me with their worries.</a:t>
            </a:r>
            <a:endParaRPr lang="en-US">
              <a:ea typeface="Calibri" panose="020F0502020204030204"/>
              <a:cs typeface="Calibri" panose="020F0502020204030204"/>
            </a:endParaRPr>
          </a:p>
          <a:p>
            <a:endParaRPr lang="en-US" sz="1200">
              <a:ea typeface="+mn-lt"/>
              <a:cs typeface="+mn-lt"/>
            </a:endParaRPr>
          </a:p>
          <a:p>
            <a:r>
              <a:rPr lang="en-US" sz="1200">
                <a:ea typeface="+mn-lt"/>
                <a:cs typeface="+mn-lt"/>
              </a:rPr>
              <a:t>I need to say a big thank you to Mrs. Eames who has kindly donated the insects, including the complete set up. </a:t>
            </a:r>
            <a:endParaRPr lang="en-US">
              <a:ea typeface="Calibri"/>
              <a:cs typeface="Calibri"/>
            </a:endParaRPr>
          </a:p>
          <a:p>
            <a:endParaRPr lang="en-US" sz="1200">
              <a:ea typeface="+mn-lt"/>
              <a:cs typeface="+mn-lt"/>
            </a:endParaRPr>
          </a:p>
          <a:p>
            <a:r>
              <a:rPr lang="en-US" sz="1200">
                <a:ea typeface="+mn-lt"/>
                <a:cs typeface="+mn-lt"/>
              </a:rPr>
              <a:t>So far, the insects have been very popular and children have already started to take responsibilities, caring for them daily.</a:t>
            </a:r>
            <a:endParaRPr lang="en-US"/>
          </a:p>
          <a:p>
            <a:r>
              <a:rPr lang="en-US" sz="1200">
                <a:ea typeface="+mn-lt"/>
                <a:cs typeface="+mn-lt"/>
              </a:rPr>
              <a:t>They are lovely, little creatures and some have grown big enough to be handled with care.  I have noticed children instantly calming, trying to spot them in their enclosure and when they are handling them.</a:t>
            </a:r>
            <a:endParaRPr lang="en-US"/>
          </a:p>
          <a:p>
            <a:endParaRPr lang="en-US" sz="1200">
              <a:ea typeface="+mn-lt"/>
              <a:cs typeface="+mn-lt"/>
            </a:endParaRPr>
          </a:p>
          <a:p>
            <a:r>
              <a:rPr lang="en-US" sz="1200">
                <a:ea typeface="+mn-lt"/>
                <a:cs typeface="+mn-lt"/>
              </a:rPr>
              <a:t>We are all very excited to watch them grow and are very grateful for this kind donation.</a:t>
            </a:r>
            <a:endParaRPr lang="en-US"/>
          </a:p>
        </p:txBody>
      </p:sp>
      <p:pic>
        <p:nvPicPr>
          <p:cNvPr id="2" name="Picture 1" descr="A group of children in a row&#10;&#10;Description automatically generated">
            <a:extLst>
              <a:ext uri="{FF2B5EF4-FFF2-40B4-BE49-F238E27FC236}">
                <a16:creationId xmlns:a16="http://schemas.microsoft.com/office/drawing/2014/main" id="{4DC85F56-9205-C9B9-7FA5-A85548754413}"/>
              </a:ext>
            </a:extLst>
          </p:cNvPr>
          <p:cNvPicPr>
            <a:picLocks noChangeAspect="1"/>
          </p:cNvPicPr>
          <p:nvPr/>
        </p:nvPicPr>
        <p:blipFill>
          <a:blip r:embed="rId6"/>
          <a:stretch>
            <a:fillRect/>
          </a:stretch>
        </p:blipFill>
        <p:spPr>
          <a:xfrm>
            <a:off x="1424260" y="2586199"/>
            <a:ext cx="1125005" cy="1265470"/>
          </a:xfrm>
          <a:prstGeom prst="rect">
            <a:avLst/>
          </a:prstGeom>
        </p:spPr>
      </p:pic>
      <p:pic>
        <p:nvPicPr>
          <p:cNvPr id="6" name="Picture 5" descr="A group of children in blue uniforms&#10;&#10;Description automatically generated">
            <a:extLst>
              <a:ext uri="{FF2B5EF4-FFF2-40B4-BE49-F238E27FC236}">
                <a16:creationId xmlns:a16="http://schemas.microsoft.com/office/drawing/2014/main" id="{0428A310-B118-6860-9D30-4BC758E6C698}"/>
              </a:ext>
            </a:extLst>
          </p:cNvPr>
          <p:cNvPicPr>
            <a:picLocks noChangeAspect="1"/>
          </p:cNvPicPr>
          <p:nvPr/>
        </p:nvPicPr>
        <p:blipFill>
          <a:blip r:embed="rId7"/>
          <a:stretch>
            <a:fillRect/>
          </a:stretch>
        </p:blipFill>
        <p:spPr>
          <a:xfrm>
            <a:off x="2691165" y="2674529"/>
            <a:ext cx="1257863" cy="899281"/>
          </a:xfrm>
          <a:prstGeom prst="rect">
            <a:avLst/>
          </a:prstGeom>
        </p:spPr>
      </p:pic>
      <p:pic>
        <p:nvPicPr>
          <p:cNvPr id="9" name="Picture 8" descr="A group of children in a classroom&#10;&#10;Description automatically generated">
            <a:extLst>
              <a:ext uri="{FF2B5EF4-FFF2-40B4-BE49-F238E27FC236}">
                <a16:creationId xmlns:a16="http://schemas.microsoft.com/office/drawing/2014/main" id="{9E162318-FE8C-CBA4-9BDA-C2725A5BC238}"/>
              </a:ext>
            </a:extLst>
          </p:cNvPr>
          <p:cNvPicPr>
            <a:picLocks noChangeAspect="1"/>
          </p:cNvPicPr>
          <p:nvPr/>
        </p:nvPicPr>
        <p:blipFill>
          <a:blip r:embed="rId8"/>
          <a:stretch>
            <a:fillRect/>
          </a:stretch>
        </p:blipFill>
        <p:spPr>
          <a:xfrm>
            <a:off x="5669912" y="2584759"/>
            <a:ext cx="1050917" cy="1185540"/>
          </a:xfrm>
          <a:prstGeom prst="rect">
            <a:avLst/>
          </a:prstGeom>
        </p:spPr>
      </p:pic>
      <p:pic>
        <p:nvPicPr>
          <p:cNvPr id="11" name="Picture 10" descr="A group of children in a classroom&#10;&#10;Description automatically generated">
            <a:extLst>
              <a:ext uri="{FF2B5EF4-FFF2-40B4-BE49-F238E27FC236}">
                <a16:creationId xmlns:a16="http://schemas.microsoft.com/office/drawing/2014/main" id="{E90200DE-1B5D-1027-05F3-50519F5B5479}"/>
              </a:ext>
            </a:extLst>
          </p:cNvPr>
          <p:cNvPicPr>
            <a:picLocks noChangeAspect="1"/>
          </p:cNvPicPr>
          <p:nvPr/>
        </p:nvPicPr>
        <p:blipFill>
          <a:blip r:embed="rId9"/>
          <a:stretch>
            <a:fillRect/>
          </a:stretch>
        </p:blipFill>
        <p:spPr>
          <a:xfrm>
            <a:off x="4234305" y="2676791"/>
            <a:ext cx="1277631" cy="899589"/>
          </a:xfrm>
          <a:prstGeom prst="rect">
            <a:avLst/>
          </a:prstGeom>
        </p:spPr>
      </p:pic>
    </p:spTree>
    <p:extLst>
      <p:ext uri="{BB962C8B-B14F-4D97-AF65-F5344CB8AC3E}">
        <p14:creationId xmlns:p14="http://schemas.microsoft.com/office/powerpoint/2010/main" val="3107511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334F3EC0-3EBC-30AE-E9C6-1F4121FEA478}"/>
              </a:ext>
            </a:extLst>
          </p:cNvPr>
          <p:cNvSpPr/>
          <p:nvPr/>
        </p:nvSpPr>
        <p:spPr>
          <a:xfrm>
            <a:off x="130901" y="4914532"/>
            <a:ext cx="4767642" cy="186578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0733717B-1532-0440-4F7B-C4D321C7EB55}"/>
              </a:ext>
            </a:extLst>
          </p:cNvPr>
          <p:cNvSpPr/>
          <p:nvPr/>
        </p:nvSpPr>
        <p:spPr>
          <a:xfrm>
            <a:off x="129402" y="6936420"/>
            <a:ext cx="4767641" cy="977647"/>
          </a:xfrm>
          <a:prstGeom prst="rect">
            <a:avLst/>
          </a:prstGeom>
          <a:noFill/>
          <a:ln w="190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1D2FF96A-7192-1365-3A94-3BB6394C3F63}"/>
              </a:ext>
            </a:extLst>
          </p:cNvPr>
          <p:cNvSpPr/>
          <p:nvPr/>
        </p:nvSpPr>
        <p:spPr>
          <a:xfrm>
            <a:off x="129403" y="7995430"/>
            <a:ext cx="4759702" cy="1046872"/>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F68EB66-F810-032A-19DB-2B4DFC7C4570}"/>
              </a:ext>
            </a:extLst>
          </p:cNvPr>
          <p:cNvSpPr txBox="1"/>
          <p:nvPr/>
        </p:nvSpPr>
        <p:spPr>
          <a:xfrm>
            <a:off x="121735" y="6937045"/>
            <a:ext cx="4713217" cy="954107"/>
          </a:xfrm>
          <a:prstGeom prst="rect">
            <a:avLst/>
          </a:prstGeom>
          <a:noFill/>
          <a:ln w="19050">
            <a:noFill/>
          </a:ln>
        </p:spPr>
        <p:txBody>
          <a:bodyPr wrap="square" lIns="91440" tIns="45720" rIns="91440" bIns="45720" rtlCol="0" anchor="t">
            <a:spAutoFit/>
          </a:bodyPr>
          <a:lstStyle/>
          <a:p>
            <a:pPr algn="just"/>
            <a:r>
              <a:rPr lang="en-US" sz="1600" b="1" dirty="0"/>
              <a:t>Letters home this week: </a:t>
            </a:r>
            <a:r>
              <a:rPr lang="en-US" sz="1200" b="1" dirty="0"/>
              <a:t>Activities week letter (Selected Year 6 </a:t>
            </a:r>
            <a:r>
              <a:rPr lang="en-US" sz="1200" b="1"/>
              <a:t>Pupils), Tile barn kit list and presentation.</a:t>
            </a:r>
            <a:endParaRPr lang="en-US" sz="1200" b="1" dirty="0"/>
          </a:p>
          <a:p>
            <a:pPr algn="just"/>
            <a:endParaRPr lang="en-US" sz="1200">
              <a:ea typeface="Calibri"/>
              <a:cs typeface="Calibri"/>
            </a:endParaRPr>
          </a:p>
          <a:p>
            <a:pPr algn="just"/>
            <a:endParaRPr lang="en-US" sz="1600" b="1">
              <a:ea typeface="Calibri" panose="020F0502020204030204"/>
              <a:cs typeface="Calibri" panose="020F0502020204030204"/>
            </a:endParaRPr>
          </a:p>
        </p:txBody>
      </p:sp>
      <p:sp>
        <p:nvSpPr>
          <p:cNvPr id="19" name="TextBox 18">
            <a:extLst>
              <a:ext uri="{FF2B5EF4-FFF2-40B4-BE49-F238E27FC236}">
                <a16:creationId xmlns:a16="http://schemas.microsoft.com/office/drawing/2014/main" id="{2EB72564-B081-443A-B9EF-AA727B2AC5A7}"/>
              </a:ext>
            </a:extLst>
          </p:cNvPr>
          <p:cNvSpPr txBox="1"/>
          <p:nvPr/>
        </p:nvSpPr>
        <p:spPr>
          <a:xfrm>
            <a:off x="2557780" y="8045190"/>
            <a:ext cx="1265314" cy="600164"/>
          </a:xfrm>
          <a:prstGeom prst="rect">
            <a:avLst/>
          </a:prstGeom>
          <a:noFill/>
        </p:spPr>
        <p:txBody>
          <a:bodyPr wrap="square">
            <a:spAutoFit/>
          </a:bodyPr>
          <a:lstStyle/>
          <a:p>
            <a:r>
              <a:rPr lang="en-US" sz="1100"/>
              <a:t>@BPSEYFS</a:t>
            </a:r>
          </a:p>
          <a:p>
            <a:r>
              <a:rPr lang="en-US" sz="1100"/>
              <a:t>@</a:t>
            </a:r>
            <a:r>
              <a:rPr lang="en-US" sz="1100" err="1"/>
              <a:t>BPSYearOne</a:t>
            </a:r>
            <a:endParaRPr lang="en-US" sz="1100"/>
          </a:p>
          <a:p>
            <a:r>
              <a:rPr lang="en-US" sz="1100"/>
              <a:t>@</a:t>
            </a:r>
            <a:r>
              <a:rPr lang="en-US" sz="1100" err="1"/>
              <a:t>BPSYearTwo</a:t>
            </a:r>
            <a:endParaRPr lang="en-US" sz="1100"/>
          </a:p>
        </p:txBody>
      </p:sp>
      <p:sp>
        <p:nvSpPr>
          <p:cNvPr id="21" name="TextBox 20">
            <a:extLst>
              <a:ext uri="{FF2B5EF4-FFF2-40B4-BE49-F238E27FC236}">
                <a16:creationId xmlns:a16="http://schemas.microsoft.com/office/drawing/2014/main" id="{8F09FBEB-6AB9-C72E-E3F2-E9D4AB62BBD0}"/>
              </a:ext>
            </a:extLst>
          </p:cNvPr>
          <p:cNvSpPr txBox="1"/>
          <p:nvPr/>
        </p:nvSpPr>
        <p:spPr>
          <a:xfrm>
            <a:off x="1386185" y="9201578"/>
            <a:ext cx="3434234" cy="630942"/>
          </a:xfrm>
          <a:prstGeom prst="rect">
            <a:avLst/>
          </a:prstGeom>
          <a:noFill/>
        </p:spPr>
        <p:txBody>
          <a:bodyPr wrap="square">
            <a:spAutoFit/>
          </a:bodyPr>
          <a:lstStyle/>
          <a:p>
            <a:pPr algn="ctr"/>
            <a:r>
              <a:rPr lang="en-US" sz="1200"/>
              <a:t>Follow us on Facebook for all the latest updates:</a:t>
            </a:r>
          </a:p>
          <a:p>
            <a:pPr algn="ctr"/>
            <a:r>
              <a:rPr lang="en-US" sz="1200">
                <a:hlinkClick r:id="rId3"/>
              </a:rPr>
              <a:t>www.facebook.com/BillingshurstPrimary</a:t>
            </a:r>
            <a:endParaRPr lang="en-US" sz="1200"/>
          </a:p>
          <a:p>
            <a:endParaRPr lang="en-US" sz="1100"/>
          </a:p>
        </p:txBody>
      </p:sp>
      <p:sp>
        <p:nvSpPr>
          <p:cNvPr id="20" name="TextBox 19">
            <a:extLst>
              <a:ext uri="{FF2B5EF4-FFF2-40B4-BE49-F238E27FC236}">
                <a16:creationId xmlns:a16="http://schemas.microsoft.com/office/drawing/2014/main" id="{2EB72564-B081-443A-B9EF-AA727B2AC5A7}"/>
              </a:ext>
            </a:extLst>
          </p:cNvPr>
          <p:cNvSpPr txBox="1"/>
          <p:nvPr/>
        </p:nvSpPr>
        <p:spPr>
          <a:xfrm>
            <a:off x="3642374" y="7968308"/>
            <a:ext cx="1265314" cy="738664"/>
          </a:xfrm>
          <a:prstGeom prst="rect">
            <a:avLst/>
          </a:prstGeom>
          <a:noFill/>
        </p:spPr>
        <p:txBody>
          <a:bodyPr wrap="square">
            <a:spAutoFit/>
          </a:bodyPr>
          <a:lstStyle/>
          <a:p>
            <a:r>
              <a:rPr lang="en-US" sz="1050"/>
              <a:t>@</a:t>
            </a:r>
            <a:r>
              <a:rPr lang="en-US" sz="1050" err="1"/>
              <a:t>BPSYearThree</a:t>
            </a:r>
            <a:endParaRPr lang="en-US" sz="1050"/>
          </a:p>
          <a:p>
            <a:r>
              <a:rPr lang="en-US" sz="1050"/>
              <a:t>@</a:t>
            </a:r>
            <a:r>
              <a:rPr lang="en-US" sz="1050" err="1"/>
              <a:t>BPSYearFour</a:t>
            </a:r>
            <a:endParaRPr lang="en-US" sz="1050"/>
          </a:p>
          <a:p>
            <a:r>
              <a:rPr lang="en-US" sz="1050"/>
              <a:t>@</a:t>
            </a:r>
            <a:r>
              <a:rPr lang="en-US" sz="1050" err="1"/>
              <a:t>BPSYearFive</a:t>
            </a:r>
            <a:endParaRPr lang="en-US" sz="1050"/>
          </a:p>
          <a:p>
            <a:r>
              <a:rPr lang="en-US" sz="1050"/>
              <a:t>@</a:t>
            </a:r>
            <a:r>
              <a:rPr lang="en-US" sz="1050" err="1"/>
              <a:t>BPSYearSix</a:t>
            </a:r>
            <a:endParaRPr lang="en-US" sz="1050"/>
          </a:p>
        </p:txBody>
      </p:sp>
      <p:sp>
        <p:nvSpPr>
          <p:cNvPr id="22" name="TextBox 21">
            <a:extLst>
              <a:ext uri="{FF2B5EF4-FFF2-40B4-BE49-F238E27FC236}">
                <a16:creationId xmlns:a16="http://schemas.microsoft.com/office/drawing/2014/main" id="{7F68EB66-F810-032A-19DB-2B4DFC7C4570}"/>
              </a:ext>
            </a:extLst>
          </p:cNvPr>
          <p:cNvSpPr txBox="1"/>
          <p:nvPr/>
        </p:nvSpPr>
        <p:spPr>
          <a:xfrm>
            <a:off x="146397" y="8646338"/>
            <a:ext cx="4586131" cy="430887"/>
          </a:xfrm>
          <a:prstGeom prst="rect">
            <a:avLst/>
          </a:prstGeom>
          <a:noFill/>
          <a:ln>
            <a:noFill/>
          </a:ln>
        </p:spPr>
        <p:txBody>
          <a:bodyPr wrap="square" lIns="91440" tIns="45720" rIns="91440" bIns="45720" rtlCol="0" anchor="t">
            <a:spAutoFit/>
          </a:bodyPr>
          <a:lstStyle/>
          <a:p>
            <a:pPr algn="just"/>
            <a:r>
              <a:rPr lang="en-US" sz="1050"/>
              <a:t>Year groups regularly post photos of children and learning on their X account. Please follow your child’s Year Group using the handles above.</a:t>
            </a:r>
          </a:p>
        </p:txBody>
      </p:sp>
      <p:pic>
        <p:nvPicPr>
          <p:cNvPr id="23" name="Picture 22" descr="A blue square with white letters and a white letter f&#10;&#10;Description automatically generated">
            <a:hlinkClick r:id="rId3"/>
            <a:extLst>
              <a:ext uri="{FF2B5EF4-FFF2-40B4-BE49-F238E27FC236}">
                <a16:creationId xmlns:a16="http://schemas.microsoft.com/office/drawing/2014/main" id="{8FC184A6-6113-23DC-F1DC-1AD7512994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800" y="9151041"/>
            <a:ext cx="1122741" cy="564264"/>
          </a:xfrm>
          <a:prstGeom prst="rect">
            <a:avLst/>
          </a:prstGeom>
        </p:spPr>
      </p:pic>
      <p:sp>
        <p:nvSpPr>
          <p:cNvPr id="26" name="Rectangle 25">
            <a:extLst>
              <a:ext uri="{FF2B5EF4-FFF2-40B4-BE49-F238E27FC236}">
                <a16:creationId xmlns:a16="http://schemas.microsoft.com/office/drawing/2014/main" id="{014EB878-3291-F621-7121-EA121C2DAEC4}"/>
              </a:ext>
            </a:extLst>
          </p:cNvPr>
          <p:cNvSpPr/>
          <p:nvPr/>
        </p:nvSpPr>
        <p:spPr>
          <a:xfrm>
            <a:off x="146591" y="145418"/>
            <a:ext cx="5369399" cy="1177955"/>
          </a:xfrm>
          <a:prstGeom prst="rect">
            <a:avLst/>
          </a:prstGeom>
          <a:noFill/>
          <a:ln w="28575" cmpd="thickThi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6617" y="141513"/>
            <a:ext cx="5369399" cy="2031325"/>
          </a:xfrm>
          <a:prstGeom prst="rect">
            <a:avLst/>
          </a:prstGeom>
          <a:ln>
            <a:noFill/>
          </a:ln>
        </p:spPr>
        <p:txBody>
          <a:bodyPr wrap="square" lIns="91440" tIns="45720" rIns="91440" bIns="45720" anchor="t">
            <a:spAutoFit/>
          </a:bodyPr>
          <a:lstStyle/>
          <a:p>
            <a:r>
              <a:rPr lang="en-US" sz="1600" b="1" dirty="0"/>
              <a:t>BPSCA</a:t>
            </a:r>
            <a:r>
              <a:rPr lang="en-US" sz="1200" dirty="0"/>
              <a:t> - </a:t>
            </a:r>
            <a:r>
              <a:rPr lang="en-US" sz="1200" b="1" dirty="0">
                <a:ea typeface="+mn-lt"/>
                <a:cs typeface="+mn-lt"/>
              </a:rPr>
              <a:t>Uniform sale </a:t>
            </a:r>
            <a:r>
              <a:rPr lang="en-US" sz="1050" dirty="0">
                <a:ea typeface="+mn-lt"/>
                <a:cs typeface="+mn-lt"/>
              </a:rPr>
              <a:t>Friday 7th June 3pm </a:t>
            </a:r>
            <a:r>
              <a:rPr lang="en-US" sz="1200" b="1" dirty="0">
                <a:ea typeface="+mn-lt"/>
                <a:cs typeface="+mn-lt"/>
              </a:rPr>
              <a:t>Summer Fun Day 6 July 11am-2pm. </a:t>
            </a:r>
            <a:r>
              <a:rPr lang="en-US" sz="1050" dirty="0">
                <a:ea typeface="+mn-lt"/>
                <a:cs typeface="+mn-lt"/>
              </a:rPr>
              <a:t>We need your help! Donations of cuddly toys and tomboys prizes for both children and adults can be left in the main office. Volunteers to set up or run a table for an hour; sign up will be circulated soon! </a:t>
            </a:r>
            <a:r>
              <a:rPr lang="en-US" sz="1200" b="1" dirty="0">
                <a:ea typeface="+mn-lt"/>
                <a:cs typeface="+mn-lt"/>
              </a:rPr>
              <a:t>Having a party? </a:t>
            </a:r>
            <a:endParaRPr lang="en-US" sz="1200">
              <a:ea typeface="Calibri"/>
              <a:cs typeface="Calibri"/>
            </a:endParaRPr>
          </a:p>
          <a:p>
            <a:r>
              <a:rPr lang="en-US" sz="1050" dirty="0">
                <a:ea typeface="+mn-lt"/>
                <a:cs typeface="+mn-lt"/>
              </a:rPr>
              <a:t>Hire our eco-friendly party pack of 30 place settings and serving equipment. Email </a:t>
            </a:r>
            <a:r>
              <a:rPr lang="en-US" sz="1050" dirty="0">
                <a:ea typeface="+mn-lt"/>
                <a:cs typeface="+mn-lt"/>
                <a:hlinkClick r:id="rId5"/>
              </a:rPr>
              <a:t>bpsca@billingshurstprimary.org.uk</a:t>
            </a:r>
            <a:r>
              <a:rPr lang="en-US" sz="1050" dirty="0">
                <a:ea typeface="+mn-lt"/>
                <a:cs typeface="+mn-lt"/>
              </a:rPr>
              <a:t> </a:t>
            </a:r>
            <a:endParaRPr lang="en-US" sz="1050">
              <a:ea typeface="Calibri"/>
              <a:cs typeface="Calibri"/>
            </a:endParaRPr>
          </a:p>
          <a:p>
            <a:endParaRPr lang="en-US" sz="1200" dirty="0">
              <a:ea typeface="Calibri"/>
              <a:cs typeface="Calibri"/>
            </a:endParaRPr>
          </a:p>
          <a:p>
            <a:endParaRPr lang="en-US"/>
          </a:p>
          <a:p>
            <a:endParaRPr lang="en-US" sz="1400">
              <a:ea typeface="Calibri"/>
              <a:cs typeface="Calibri"/>
            </a:endParaRPr>
          </a:p>
          <a:p>
            <a:endParaRPr lang="en-US" sz="1200">
              <a:ea typeface="Calibri"/>
              <a:cs typeface="Calibri"/>
            </a:endParaRPr>
          </a:p>
        </p:txBody>
      </p:sp>
      <p:pic>
        <p:nvPicPr>
          <p:cNvPr id="16" name="Picture 2" descr="Home - Robert Bateman PS">
            <a:extLst>
              <a:ext uri="{FF2B5EF4-FFF2-40B4-BE49-F238E27FC236}">
                <a16:creationId xmlns:a16="http://schemas.microsoft.com/office/drawing/2014/main" id="{42A3153D-FE56-8900-0C9B-1ACCC0BE3B5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929" b="89286" l="4232" r="97105">
                        <a14:foregroundMark x1="8241" y1="32143" x2="18263" y2="50893"/>
                        <a14:foregroundMark x1="26726" y1="30357" x2="78174" y2="52679"/>
                        <a14:foregroundMark x1="78174" y1="52679" x2="93987" y2="51786"/>
                        <a14:foregroundMark x1="93987" y1="25000" x2="53229" y2="44643"/>
                        <a14:foregroundMark x1="30958" y1="80357" x2="69710" y2="82143"/>
                        <a14:foregroundMark x1="69710" y1="82143" x2="88641" y2="75893"/>
                        <a14:foregroundMark x1="92650" y1="80357" x2="93764" y2="25893"/>
                        <a14:foregroundMark x1="95100" y1="28571" x2="97327" y2="89286"/>
                        <a14:foregroundMark x1="27840" y1="53571" x2="47216" y2="54464"/>
                        <a14:foregroundMark x1="9577" y1="51786" x2="18040" y2="66071"/>
                        <a14:foregroundMark x1="4232" y1="51786" x2="8686" y2="53571"/>
                        <a14:foregroundMark x1="10913" y1="24107" x2="30290" y2="27679"/>
                        <a14:foregroundMark x1="26726" y1="16071" x2="60356" y2="17857"/>
                        <a14:foregroundMark x1="60356" y1="17857" x2="83964" y2="14286"/>
                        <a14:foregroundMark x1="15590" y1="77679" x2="23831" y2="79464"/>
                        <a14:foregroundMark x1="12472" y1="83929" x2="12472" y2="63393"/>
                        <a14:foregroundMark x1="19822" y1="58036" x2="27617" y2="59821"/>
                        <a14:foregroundMark x1="48775" y1="50893" x2="61915" y2="53571"/>
                      </a14:backgroundRemoval>
                    </a14:imgEffect>
                  </a14:imgLayer>
                </a14:imgProps>
              </a:ext>
              <a:ext uri="{28A0092B-C50C-407E-A947-70E740481C1C}">
                <a14:useLocalDpi xmlns:a14="http://schemas.microsoft.com/office/drawing/2010/main"/>
              </a:ext>
            </a:extLst>
          </a:blip>
          <a:srcRect/>
          <a:stretch>
            <a:fillRect/>
          </a:stretch>
        </p:blipFill>
        <p:spPr bwMode="auto">
          <a:xfrm>
            <a:off x="126984" y="8015105"/>
            <a:ext cx="2225058" cy="630249"/>
          </a:xfrm>
          <a:prstGeom prst="rect">
            <a:avLst/>
          </a:prstGeom>
          <a:noFill/>
          <a:extLst>
            <a:ext uri="{909E8E84-426E-40DD-AFC4-6F175D3DCCD1}">
              <a14:hiddenFill xmlns:a14="http://schemas.microsoft.com/office/drawing/2010/main">
                <a:solidFill>
                  <a:srgbClr val="FFFFFF"/>
                </a:solidFill>
              </a14:hiddenFill>
            </a:ext>
          </a:extLst>
        </p:spPr>
      </p:pic>
      <p:sp>
        <p:nvSpPr>
          <p:cNvPr id="25" name="Rounded Rectangle 24">
            <a:extLst>
              <a:ext uri="{FF2B5EF4-FFF2-40B4-BE49-F238E27FC236}">
                <a16:creationId xmlns:a16="http://schemas.microsoft.com/office/drawing/2014/main" id="{3D108E03-29C0-9462-9FC9-209CE48B1BBB}"/>
              </a:ext>
            </a:extLst>
          </p:cNvPr>
          <p:cNvSpPr/>
          <p:nvPr/>
        </p:nvSpPr>
        <p:spPr>
          <a:xfrm>
            <a:off x="156617" y="9116574"/>
            <a:ext cx="4740426" cy="637957"/>
          </a:xfrm>
          <a:prstGeom prst="roundRect">
            <a:avLst/>
          </a:prstGeom>
          <a:no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C1DBC756-1D68-C061-4CEB-6AC6E7A9E071}"/>
              </a:ext>
            </a:extLst>
          </p:cNvPr>
          <p:cNvSpPr/>
          <p:nvPr/>
        </p:nvSpPr>
        <p:spPr>
          <a:xfrm>
            <a:off x="141302" y="1599098"/>
            <a:ext cx="6561155" cy="977475"/>
          </a:xfrm>
          <a:prstGeom prst="rect">
            <a:avLst/>
          </a:prstGeom>
          <a:noFill/>
          <a:ln w="28575" cmpd="thickThi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000874F-503F-B3A4-133A-918E47AF8B41}"/>
              </a:ext>
            </a:extLst>
          </p:cNvPr>
          <p:cNvSpPr txBox="1"/>
          <p:nvPr/>
        </p:nvSpPr>
        <p:spPr>
          <a:xfrm>
            <a:off x="136971" y="1598892"/>
            <a:ext cx="656316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cs typeface="Segoe UI"/>
              </a:rPr>
              <a:t>Note from the Governors - </a:t>
            </a:r>
            <a:r>
              <a:rPr lang="en-US" sz="1200" dirty="0">
                <a:cs typeface="Calibri"/>
              </a:rPr>
              <a:t>The Governing Body held its half termly meeting this week. The agenda included updates on the school improvement plan, analysis of school data and reports from governors in relation to monitoring visits carried out this half term.  We hope you have a super holiday, hopefully with lots of sunshine! </a:t>
            </a:r>
            <a:endParaRPr lang="en-US" sz="1200" b="1">
              <a:ea typeface="Calibri"/>
              <a:cs typeface="Segoe UI"/>
            </a:endParaRPr>
          </a:p>
          <a:p>
            <a:endParaRPr lang="en-US" sz="1200" b="1" dirty="0">
              <a:ea typeface="Calibri"/>
              <a:cs typeface="Segoe UI"/>
            </a:endParaRPr>
          </a:p>
        </p:txBody>
      </p:sp>
      <p:sp>
        <p:nvSpPr>
          <p:cNvPr id="5" name="TextBox 4">
            <a:extLst>
              <a:ext uri="{FF2B5EF4-FFF2-40B4-BE49-F238E27FC236}">
                <a16:creationId xmlns:a16="http://schemas.microsoft.com/office/drawing/2014/main" id="{07DEAD6A-6FDD-0EDB-0789-92C25A04D92A}"/>
              </a:ext>
            </a:extLst>
          </p:cNvPr>
          <p:cNvSpPr txBox="1"/>
          <p:nvPr/>
        </p:nvSpPr>
        <p:spPr>
          <a:xfrm>
            <a:off x="138216" y="4931355"/>
            <a:ext cx="475088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600" b="1" dirty="0">
                <a:ea typeface="Calibri"/>
                <a:cs typeface="Calibri"/>
              </a:rPr>
              <a:t>Upcoming dates: </a:t>
            </a:r>
            <a:endParaRPr lang="en-US" sz="1600">
              <a:ea typeface="Calibri"/>
              <a:cs typeface="Calibri"/>
            </a:endParaRPr>
          </a:p>
          <a:p>
            <a:r>
              <a:rPr lang="en-GB" sz="1100" b="1" dirty="0">
                <a:ea typeface="Calibri"/>
                <a:cs typeface="Calibri"/>
              </a:rPr>
              <a:t>Friday 23rd May </a:t>
            </a:r>
            <a:r>
              <a:rPr lang="en-GB" sz="1100" dirty="0">
                <a:ea typeface="Calibri"/>
                <a:cs typeface="Calibri"/>
              </a:rPr>
              <a:t> </a:t>
            </a:r>
            <a:r>
              <a:rPr lang="en-GB" sz="1100" b="1" dirty="0">
                <a:ea typeface="Calibri"/>
                <a:cs typeface="Calibri"/>
              </a:rPr>
              <a:t>– </a:t>
            </a:r>
            <a:r>
              <a:rPr lang="en-GB" sz="1100" b="1" dirty="0">
                <a:solidFill>
                  <a:srgbClr val="FF0000"/>
                </a:solidFill>
                <a:ea typeface="Calibri"/>
                <a:cs typeface="Calibri"/>
              </a:rPr>
              <a:t>School closed for INSET day</a:t>
            </a:r>
            <a:endParaRPr lang="en-US" sz="1100" b="1" dirty="0">
              <a:solidFill>
                <a:srgbClr val="FF0000"/>
              </a:solidFill>
              <a:ea typeface="Calibri"/>
              <a:cs typeface="Calibri"/>
            </a:endParaRPr>
          </a:p>
          <a:p>
            <a:r>
              <a:rPr lang="en-GB" sz="1100" b="1" dirty="0">
                <a:ea typeface="Calibri"/>
                <a:cs typeface="Calibri"/>
              </a:rPr>
              <a:t>Tuesday 4th June</a:t>
            </a:r>
            <a:r>
              <a:rPr lang="en-GB" sz="1100" dirty="0">
                <a:ea typeface="Calibri"/>
                <a:cs typeface="Calibri"/>
              </a:rPr>
              <a:t> – New intake EYFS parents information evening </a:t>
            </a:r>
          </a:p>
          <a:p>
            <a:r>
              <a:rPr lang="en-GB" sz="1100" b="1" dirty="0">
                <a:ea typeface="Calibri"/>
                <a:cs typeface="Calibri"/>
              </a:rPr>
              <a:t>Wednesday 5th June</a:t>
            </a:r>
            <a:r>
              <a:rPr lang="en-GB" sz="1100" dirty="0">
                <a:ea typeface="Calibri"/>
                <a:cs typeface="Calibri"/>
              </a:rPr>
              <a:t> – Year 3 trip to Wakehurst Gardens</a:t>
            </a:r>
          </a:p>
          <a:p>
            <a:r>
              <a:rPr lang="en-US" sz="1100" b="1" dirty="0">
                <a:ea typeface="Calibri"/>
                <a:cs typeface="Calibri"/>
              </a:rPr>
              <a:t>Wednesday 5th June –</a:t>
            </a:r>
            <a:r>
              <a:rPr lang="en-US" sz="1100" dirty="0">
                <a:ea typeface="Calibri"/>
                <a:cs typeface="Calibri"/>
              </a:rPr>
              <a:t> SEND coffee  morning, 8.45 am KS2 Hall</a:t>
            </a:r>
            <a:endParaRPr lang="en-GB" sz="1100">
              <a:ea typeface="Calibri"/>
              <a:cs typeface="Calibri"/>
            </a:endParaRPr>
          </a:p>
          <a:p>
            <a:r>
              <a:rPr lang="en-US" sz="1100" b="1" dirty="0">
                <a:ea typeface="Calibri"/>
                <a:cs typeface="Calibri"/>
              </a:rPr>
              <a:t>Monday 10th – Friday 14th June</a:t>
            </a:r>
            <a:r>
              <a:rPr lang="en-US" sz="1100" dirty="0">
                <a:ea typeface="Calibri"/>
                <a:cs typeface="Calibri"/>
              </a:rPr>
              <a:t> – Year 6 Tile Barn residential and Activity Week</a:t>
            </a:r>
          </a:p>
          <a:p>
            <a:r>
              <a:rPr lang="en-US" sz="1100" b="1" dirty="0">
                <a:ea typeface="Calibri"/>
                <a:cs typeface="Calibri"/>
              </a:rPr>
              <a:t>Monday 10th June </a:t>
            </a:r>
            <a:r>
              <a:rPr lang="en-US" sz="1100" dirty="0">
                <a:ea typeface="Calibri"/>
                <a:cs typeface="Calibri"/>
              </a:rPr>
              <a:t>– Year 4&amp;5 Weald Dance Workshop</a:t>
            </a:r>
          </a:p>
          <a:p>
            <a:r>
              <a:rPr lang="en-US" sz="1100" b="1" dirty="0">
                <a:ea typeface="Calibri"/>
                <a:cs typeface="Calibri"/>
              </a:rPr>
              <a:t>Wednesday 12th June</a:t>
            </a:r>
            <a:r>
              <a:rPr lang="en-US" sz="1100" dirty="0">
                <a:ea typeface="Calibri"/>
                <a:cs typeface="Calibri"/>
              </a:rPr>
              <a:t> – Year 5 Weald athletics, 1-4pm </a:t>
            </a:r>
          </a:p>
          <a:p>
            <a:r>
              <a:rPr lang="en-US" sz="1100" b="1" dirty="0">
                <a:ea typeface="Calibri"/>
                <a:cs typeface="Calibri"/>
              </a:rPr>
              <a:t>Tuesday 18th June</a:t>
            </a:r>
            <a:r>
              <a:rPr lang="en-US" sz="1100" dirty="0">
                <a:ea typeface="Calibri"/>
                <a:cs typeface="Calibri"/>
              </a:rPr>
              <a:t> – Year 2 Arundel Castle trip</a:t>
            </a:r>
          </a:p>
          <a:p>
            <a:endParaRPr lang="en-US" sz="1100" dirty="0">
              <a:ea typeface="Calibri"/>
              <a:cs typeface="Calibri"/>
            </a:endParaRPr>
          </a:p>
          <a:p>
            <a:endParaRPr lang="en-US">
              <a:ea typeface="Calibri"/>
              <a:cs typeface="Calibri"/>
            </a:endParaRPr>
          </a:p>
        </p:txBody>
      </p:sp>
      <p:pic>
        <p:nvPicPr>
          <p:cNvPr id="3" name="Picture 2" descr="CHAMPIONS LARGE TROPHY CUP EURO World TOURNAMENT CARDBOARD CUTOUT Football  Rugby | eBay">
            <a:extLst>
              <a:ext uri="{FF2B5EF4-FFF2-40B4-BE49-F238E27FC236}">
                <a16:creationId xmlns:a16="http://schemas.microsoft.com/office/drawing/2014/main" id="{A125370C-AEC0-B789-498C-5F8A7008D8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0627" y="2881979"/>
            <a:ext cx="283277" cy="44324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
            <a:extLst>
              <a:ext uri="{FF2B5EF4-FFF2-40B4-BE49-F238E27FC236}">
                <a16:creationId xmlns:a16="http://schemas.microsoft.com/office/drawing/2014/main" id="{665C1CFB-8890-3AED-4021-E4B8688F7B59}"/>
              </a:ext>
            </a:extLst>
          </p:cNvPr>
          <p:cNvSpPr txBox="1"/>
          <p:nvPr/>
        </p:nvSpPr>
        <p:spPr>
          <a:xfrm>
            <a:off x="398825" y="3542382"/>
            <a:ext cx="103641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solidFill>
                  <a:srgbClr val="FF9500"/>
                </a:solidFill>
                <a:cs typeface="Calibri"/>
              </a:rPr>
              <a:t>Cowdray</a:t>
            </a:r>
          </a:p>
          <a:p>
            <a:pPr algn="ctr"/>
            <a:r>
              <a:rPr lang="en-US" dirty="0">
                <a:solidFill>
                  <a:srgbClr val="FF9500"/>
                </a:solidFill>
                <a:ea typeface="Calibri"/>
                <a:cs typeface="Calibri"/>
              </a:rPr>
              <a:t>597</a:t>
            </a:r>
          </a:p>
        </p:txBody>
      </p:sp>
      <p:sp>
        <p:nvSpPr>
          <p:cNvPr id="7" name="TextBox 2">
            <a:extLst>
              <a:ext uri="{FF2B5EF4-FFF2-40B4-BE49-F238E27FC236}">
                <a16:creationId xmlns:a16="http://schemas.microsoft.com/office/drawing/2014/main" id="{200F0DB8-5BFB-86EC-AD73-D5390AED7D65}"/>
              </a:ext>
            </a:extLst>
          </p:cNvPr>
          <p:cNvSpPr txBox="1"/>
          <p:nvPr/>
        </p:nvSpPr>
        <p:spPr>
          <a:xfrm>
            <a:off x="296236" y="4084355"/>
            <a:ext cx="124159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solidFill>
                  <a:srgbClr val="3F6128"/>
                </a:solidFill>
                <a:cs typeface="Calibri"/>
              </a:rPr>
              <a:t>Goodwood</a:t>
            </a:r>
          </a:p>
          <a:p>
            <a:pPr algn="ctr"/>
            <a:r>
              <a:rPr lang="en-US" dirty="0">
                <a:solidFill>
                  <a:srgbClr val="3F6128"/>
                </a:solidFill>
                <a:cs typeface="Calibri"/>
              </a:rPr>
              <a:t>787</a:t>
            </a:r>
          </a:p>
        </p:txBody>
      </p:sp>
      <p:sp>
        <p:nvSpPr>
          <p:cNvPr id="8" name="TextBox 3">
            <a:extLst>
              <a:ext uri="{FF2B5EF4-FFF2-40B4-BE49-F238E27FC236}">
                <a16:creationId xmlns:a16="http://schemas.microsoft.com/office/drawing/2014/main" id="{00DCFE4B-6CC1-A57F-C999-AE52AA434617}"/>
              </a:ext>
            </a:extLst>
          </p:cNvPr>
          <p:cNvSpPr txBox="1"/>
          <p:nvPr/>
        </p:nvSpPr>
        <p:spPr>
          <a:xfrm>
            <a:off x="1536030" y="3542383"/>
            <a:ext cx="103641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solidFill>
                  <a:srgbClr val="C00000"/>
                </a:solidFill>
                <a:cs typeface="Calibri"/>
              </a:rPr>
              <a:t>Parham</a:t>
            </a:r>
            <a:endParaRPr lang="en-US" dirty="0">
              <a:solidFill>
                <a:srgbClr val="000000"/>
              </a:solidFill>
              <a:cs typeface="Calibri"/>
            </a:endParaRPr>
          </a:p>
          <a:p>
            <a:pPr algn="ctr"/>
            <a:r>
              <a:rPr lang="en-US" dirty="0">
                <a:solidFill>
                  <a:srgbClr val="C00000"/>
                </a:solidFill>
                <a:ea typeface="Calibri"/>
                <a:cs typeface="Calibri"/>
              </a:rPr>
              <a:t>717</a:t>
            </a:r>
          </a:p>
        </p:txBody>
      </p:sp>
      <p:sp>
        <p:nvSpPr>
          <p:cNvPr id="10" name="TextBox 4">
            <a:extLst>
              <a:ext uri="{FF2B5EF4-FFF2-40B4-BE49-F238E27FC236}">
                <a16:creationId xmlns:a16="http://schemas.microsoft.com/office/drawing/2014/main" id="{482DCEED-90D8-32C7-0B30-EA910D93C734}"/>
              </a:ext>
            </a:extLst>
          </p:cNvPr>
          <p:cNvSpPr txBox="1"/>
          <p:nvPr/>
        </p:nvSpPr>
        <p:spPr>
          <a:xfrm>
            <a:off x="1486944" y="4084355"/>
            <a:ext cx="1134584"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solidFill>
                  <a:srgbClr val="522278"/>
                </a:solidFill>
                <a:cs typeface="Calibri"/>
              </a:rPr>
              <a:t>Petworth</a:t>
            </a:r>
          </a:p>
          <a:p>
            <a:pPr algn="ctr"/>
            <a:r>
              <a:rPr lang="en-US" dirty="0">
                <a:solidFill>
                  <a:srgbClr val="522278"/>
                </a:solidFill>
                <a:ea typeface="Calibri"/>
                <a:cs typeface="Calibri"/>
              </a:rPr>
              <a:t>704</a:t>
            </a:r>
          </a:p>
        </p:txBody>
      </p:sp>
      <p:sp>
        <p:nvSpPr>
          <p:cNvPr id="11" name="TextBox 30">
            <a:extLst>
              <a:ext uri="{FF2B5EF4-FFF2-40B4-BE49-F238E27FC236}">
                <a16:creationId xmlns:a16="http://schemas.microsoft.com/office/drawing/2014/main" id="{07356A8C-BE87-E032-095E-3EEF00A92AAB}"/>
              </a:ext>
            </a:extLst>
          </p:cNvPr>
          <p:cNvSpPr txBox="1"/>
          <p:nvPr/>
        </p:nvSpPr>
        <p:spPr>
          <a:xfrm>
            <a:off x="138320" y="3328638"/>
            <a:ext cx="2960239" cy="3693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t>Winning House - Goodwood</a:t>
            </a:r>
            <a:endParaRPr lang="en-US" b="1" dirty="0">
              <a:ea typeface="Calibri"/>
              <a:cs typeface="Calibri"/>
            </a:endParaRPr>
          </a:p>
        </p:txBody>
      </p:sp>
      <p:sp>
        <p:nvSpPr>
          <p:cNvPr id="12" name="Rectangle 11">
            <a:extLst>
              <a:ext uri="{FF2B5EF4-FFF2-40B4-BE49-F238E27FC236}">
                <a16:creationId xmlns:a16="http://schemas.microsoft.com/office/drawing/2014/main" id="{0C6E6569-A4C4-CAAC-6490-D7E87C610991}"/>
              </a:ext>
            </a:extLst>
          </p:cNvPr>
          <p:cNvSpPr/>
          <p:nvPr/>
        </p:nvSpPr>
        <p:spPr>
          <a:xfrm>
            <a:off x="742785" y="2778264"/>
            <a:ext cx="3555396" cy="584775"/>
          </a:xfrm>
          <a:prstGeom prst="rect">
            <a:avLst/>
          </a:prstGeom>
          <a:noFill/>
        </p:spPr>
        <p:txBody>
          <a:bodyPr wrap="non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3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House Point Results</a:t>
            </a:r>
          </a:p>
        </p:txBody>
      </p:sp>
      <p:pic>
        <p:nvPicPr>
          <p:cNvPr id="13" name="Picture 12" descr="CHAMPIONS LARGE TROPHY CUP EURO World TOURNAMENT CARDBOARD CUTOUT Football  Rugby | eBay">
            <a:extLst>
              <a:ext uri="{FF2B5EF4-FFF2-40B4-BE49-F238E27FC236}">
                <a16:creationId xmlns:a16="http://schemas.microsoft.com/office/drawing/2014/main" id="{7B565278-ACEA-1093-D915-A55385CEB0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7062" y="2893635"/>
            <a:ext cx="283277" cy="44324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F64F0F2D-0EF6-9733-C780-A9E1AF31FB06}"/>
              </a:ext>
            </a:extLst>
          </p:cNvPr>
          <p:cNvSpPr/>
          <p:nvPr/>
        </p:nvSpPr>
        <p:spPr>
          <a:xfrm>
            <a:off x="132750" y="2849405"/>
            <a:ext cx="4751126" cy="1879685"/>
          </a:xfrm>
          <a:prstGeom prst="rect">
            <a:avLst/>
          </a:prstGeom>
          <a:no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29" name="Picture 28">
            <a:extLst>
              <a:ext uri="{FF2B5EF4-FFF2-40B4-BE49-F238E27FC236}">
                <a16:creationId xmlns:a16="http://schemas.microsoft.com/office/drawing/2014/main" id="{72D06B9B-5984-AA63-855E-7C9DC0397AFB}"/>
              </a:ext>
            </a:extLst>
          </p:cNvPr>
          <p:cNvPicPr>
            <a:picLocks noChangeAspect="1"/>
          </p:cNvPicPr>
          <p:nvPr/>
        </p:nvPicPr>
        <p:blipFill>
          <a:blip r:embed="rId9"/>
          <a:stretch>
            <a:fillRect/>
          </a:stretch>
        </p:blipFill>
        <p:spPr>
          <a:xfrm>
            <a:off x="5604256" y="156391"/>
            <a:ext cx="1124864" cy="1124864"/>
          </a:xfrm>
          <a:prstGeom prst="rect">
            <a:avLst/>
          </a:prstGeom>
        </p:spPr>
      </p:pic>
      <p:grpSp>
        <p:nvGrpSpPr>
          <p:cNvPr id="62" name="Group 61">
            <a:extLst>
              <a:ext uri="{FF2B5EF4-FFF2-40B4-BE49-F238E27FC236}">
                <a16:creationId xmlns:a16="http://schemas.microsoft.com/office/drawing/2014/main" id="{6E4F6BAC-F679-881E-5F30-2F5C0811FB8F}"/>
              </a:ext>
            </a:extLst>
          </p:cNvPr>
          <p:cNvGrpSpPr/>
          <p:nvPr/>
        </p:nvGrpSpPr>
        <p:grpSpPr>
          <a:xfrm>
            <a:off x="4889105" y="2849404"/>
            <a:ext cx="1966975" cy="6916987"/>
            <a:chOff x="4717245" y="2290891"/>
            <a:chExt cx="2138663" cy="7475501"/>
          </a:xfrm>
        </p:grpSpPr>
        <p:pic>
          <p:nvPicPr>
            <p:cNvPr id="27" name="Picture 26">
              <a:extLst>
                <a:ext uri="{FF2B5EF4-FFF2-40B4-BE49-F238E27FC236}">
                  <a16:creationId xmlns:a16="http://schemas.microsoft.com/office/drawing/2014/main" id="{717CD3EB-52FB-E299-5519-BAE5F68AB93C}"/>
                </a:ext>
              </a:extLst>
            </p:cNvPr>
            <p:cNvPicPr>
              <a:picLocks noChangeAspect="1"/>
            </p:cNvPicPr>
            <p:nvPr/>
          </p:nvPicPr>
          <p:blipFill>
            <a:blip r:embed="rId10"/>
            <a:stretch>
              <a:fillRect/>
            </a:stretch>
          </p:blipFill>
          <p:spPr>
            <a:xfrm>
              <a:off x="5477002" y="5440950"/>
              <a:ext cx="1281753" cy="551737"/>
            </a:xfrm>
            <a:prstGeom prst="rect">
              <a:avLst/>
            </a:prstGeom>
          </p:spPr>
        </p:pic>
        <p:sp>
          <p:nvSpPr>
            <p:cNvPr id="28" name="Rectangle 27">
              <a:extLst>
                <a:ext uri="{FF2B5EF4-FFF2-40B4-BE49-F238E27FC236}">
                  <a16:creationId xmlns:a16="http://schemas.microsoft.com/office/drawing/2014/main" id="{1327F936-DD63-5D4F-6344-D6A1336CECB1}"/>
                </a:ext>
              </a:extLst>
            </p:cNvPr>
            <p:cNvSpPr/>
            <p:nvPr/>
          </p:nvSpPr>
          <p:spPr>
            <a:xfrm>
              <a:off x="4823834" y="2980691"/>
              <a:ext cx="1088173" cy="732010"/>
            </a:xfrm>
            <a:prstGeom prst="rect">
              <a:avLst/>
            </a:prstGeom>
            <a:ln>
              <a:noFill/>
            </a:ln>
          </p:spPr>
          <p:txBody>
            <a:bodyPr wrap="square" lIns="91440" tIns="45720" rIns="91440" bIns="45720" anchor="t">
              <a:spAutoFit/>
            </a:bodyPr>
            <a:lstStyle/>
            <a:p>
              <a:pPr algn="ctr"/>
              <a:r>
                <a:rPr lang="en-US" sz="1050" b="1"/>
                <a:t>Thank you to our sponsors for their support!</a:t>
              </a:r>
              <a:endParaRPr lang="en-US" sz="1000" b="1">
                <a:cs typeface="Calibri"/>
              </a:endParaRPr>
            </a:p>
          </p:txBody>
        </p:sp>
        <p:pic>
          <p:nvPicPr>
            <p:cNvPr id="30" name="Picture 12" descr="McVeigh Parker - DURA2 - UK">
              <a:extLst>
                <a:ext uri="{FF2B5EF4-FFF2-40B4-BE49-F238E27FC236}">
                  <a16:creationId xmlns:a16="http://schemas.microsoft.com/office/drawing/2014/main" id="{C3295AB3-1957-C2E5-F922-AFA4C3BBE69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85369" y="9413373"/>
              <a:ext cx="2070539" cy="28545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6D583322-5A03-746F-FE29-84EF72FB606E}"/>
                </a:ext>
              </a:extLst>
            </p:cNvPr>
            <p:cNvPicPr>
              <a:picLocks noChangeAspect="1"/>
            </p:cNvPicPr>
            <p:nvPr/>
          </p:nvPicPr>
          <p:blipFill>
            <a:blip r:embed="rId9"/>
            <a:stretch>
              <a:fillRect/>
            </a:stretch>
          </p:blipFill>
          <p:spPr>
            <a:xfrm>
              <a:off x="5850690" y="2980043"/>
              <a:ext cx="779831" cy="772807"/>
            </a:xfrm>
            <a:prstGeom prst="rect">
              <a:avLst/>
            </a:prstGeom>
          </p:spPr>
        </p:pic>
        <p:sp>
          <p:nvSpPr>
            <p:cNvPr id="32" name="Rectangle 31">
              <a:extLst>
                <a:ext uri="{FF2B5EF4-FFF2-40B4-BE49-F238E27FC236}">
                  <a16:creationId xmlns:a16="http://schemas.microsoft.com/office/drawing/2014/main" id="{964FD22B-40D1-5CC3-03B6-E62F73BB83A5}"/>
                </a:ext>
              </a:extLst>
            </p:cNvPr>
            <p:cNvSpPr/>
            <p:nvPr/>
          </p:nvSpPr>
          <p:spPr>
            <a:xfrm>
              <a:off x="4832227" y="2290891"/>
              <a:ext cx="1918962" cy="7475501"/>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ea typeface="Calibri"/>
                  <a:cs typeface="Calibri"/>
                </a:rPr>
                <a:t>  </a:t>
              </a:r>
              <a:endParaRPr lang="en-US" sz="1400">
                <a:solidFill>
                  <a:schemeClr val="tx1"/>
                </a:solidFill>
                <a:cs typeface="Calibri"/>
              </a:endParaRPr>
            </a:p>
          </p:txBody>
        </p:sp>
        <p:pic>
          <p:nvPicPr>
            <p:cNvPr id="33" name="Picture 32">
              <a:extLst>
                <a:ext uri="{FF2B5EF4-FFF2-40B4-BE49-F238E27FC236}">
                  <a16:creationId xmlns:a16="http://schemas.microsoft.com/office/drawing/2014/main" id="{A96A88A2-A06B-646D-4C35-607FB5501FDF}"/>
                </a:ext>
              </a:extLst>
            </p:cNvPr>
            <p:cNvPicPr>
              <a:picLocks noChangeAspect="1"/>
            </p:cNvPicPr>
            <p:nvPr/>
          </p:nvPicPr>
          <p:blipFill>
            <a:blip r:embed="rId12"/>
            <a:stretch>
              <a:fillRect/>
            </a:stretch>
          </p:blipFill>
          <p:spPr>
            <a:xfrm>
              <a:off x="4868475" y="2353608"/>
              <a:ext cx="1839937" cy="577232"/>
            </a:xfrm>
            <a:prstGeom prst="rect">
              <a:avLst/>
            </a:prstGeom>
            <a:ln>
              <a:solidFill>
                <a:schemeClr val="tx1"/>
              </a:solidFill>
            </a:ln>
          </p:spPr>
        </p:pic>
        <p:pic>
          <p:nvPicPr>
            <p:cNvPr id="34" name="Picture 6" descr="Barratt Homes team up with Solent Mind to launch series of workshops  focused on staff wellbeing - Hampshire Biz News">
              <a:extLst>
                <a:ext uri="{FF2B5EF4-FFF2-40B4-BE49-F238E27FC236}">
                  <a16:creationId xmlns:a16="http://schemas.microsoft.com/office/drawing/2014/main" id="{189CD7C1-2F38-D177-6794-D71E8F83DFB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88054" y="8933244"/>
              <a:ext cx="827148" cy="3753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9A50A69D-13C0-3627-0478-2F1CFD0292F4}"/>
                </a:ext>
              </a:extLst>
            </p:cNvPr>
            <p:cNvPicPr>
              <a:picLocks noChangeAspect="1"/>
            </p:cNvPicPr>
            <p:nvPr/>
          </p:nvPicPr>
          <p:blipFill>
            <a:blip r:embed="rId14"/>
            <a:stretch>
              <a:fillRect/>
            </a:stretch>
          </p:blipFill>
          <p:spPr>
            <a:xfrm>
              <a:off x="5929660" y="3787726"/>
              <a:ext cx="757893" cy="751066"/>
            </a:xfrm>
            <a:prstGeom prst="rect">
              <a:avLst/>
            </a:prstGeom>
          </p:spPr>
        </p:pic>
        <p:grpSp>
          <p:nvGrpSpPr>
            <p:cNvPr id="36" name="Group 35">
              <a:extLst>
                <a:ext uri="{FF2B5EF4-FFF2-40B4-BE49-F238E27FC236}">
                  <a16:creationId xmlns:a16="http://schemas.microsoft.com/office/drawing/2014/main" id="{FBE18CF6-2369-92ED-A5CB-92414A661312}"/>
                </a:ext>
              </a:extLst>
            </p:cNvPr>
            <p:cNvGrpSpPr/>
            <p:nvPr/>
          </p:nvGrpSpPr>
          <p:grpSpPr>
            <a:xfrm>
              <a:off x="6106343" y="8285932"/>
              <a:ext cx="659978" cy="780788"/>
              <a:chOff x="6086293" y="8179220"/>
              <a:chExt cx="700372" cy="789507"/>
            </a:xfrm>
          </p:grpSpPr>
          <p:pic>
            <p:nvPicPr>
              <p:cNvPr id="37" name="Picture 8" descr="Home | Budding Foundation">
                <a:extLst>
                  <a:ext uri="{FF2B5EF4-FFF2-40B4-BE49-F238E27FC236}">
                    <a16:creationId xmlns:a16="http://schemas.microsoft.com/office/drawing/2014/main" id="{3CD95B5F-5004-B252-AFEC-89483715CC4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79942" y="8179220"/>
                <a:ext cx="515982" cy="506253"/>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E84486EA-9203-AF6C-7AD3-51868FE4B063}"/>
                  </a:ext>
                </a:extLst>
              </p:cNvPr>
              <p:cNvSpPr/>
              <p:nvPr/>
            </p:nvSpPr>
            <p:spPr>
              <a:xfrm>
                <a:off x="6086293" y="8660949"/>
                <a:ext cx="700372" cy="307778"/>
              </a:xfrm>
              <a:prstGeom prst="rect">
                <a:avLst/>
              </a:prstGeom>
              <a:ln>
                <a:noFill/>
              </a:ln>
            </p:spPr>
            <p:txBody>
              <a:bodyPr wrap="square" lIns="91440" tIns="45720" rIns="91440" bIns="45720" anchor="t">
                <a:spAutoFit/>
              </a:bodyPr>
              <a:lstStyle/>
              <a:p>
                <a:pPr algn="ctr"/>
                <a:r>
                  <a:rPr lang="en-US" sz="600" b="1"/>
                  <a:t>The Budding Foundation</a:t>
                </a:r>
                <a:endParaRPr lang="en-US" sz="500" b="1">
                  <a:cs typeface="Calibri"/>
                </a:endParaRPr>
              </a:p>
            </p:txBody>
          </p:sp>
        </p:grpSp>
        <p:pic>
          <p:nvPicPr>
            <p:cNvPr id="39" name="Picture 14" descr="420 Reviews of GoodLaw Solicitors LLP rated 4.9/5 in Hassocks |  ReviewSolicitors">
              <a:extLst>
                <a:ext uri="{FF2B5EF4-FFF2-40B4-BE49-F238E27FC236}">
                  <a16:creationId xmlns:a16="http://schemas.microsoft.com/office/drawing/2014/main" id="{8763D9D9-B3E1-1524-3E15-8C8DCAD5CCF6}"/>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20974" b="22624"/>
            <a:stretch/>
          </p:blipFill>
          <p:spPr bwMode="auto">
            <a:xfrm>
              <a:off x="5761568" y="8866193"/>
              <a:ext cx="954107" cy="533288"/>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oup 39">
              <a:extLst>
                <a:ext uri="{FF2B5EF4-FFF2-40B4-BE49-F238E27FC236}">
                  <a16:creationId xmlns:a16="http://schemas.microsoft.com/office/drawing/2014/main" id="{60E01B36-92C0-3F0E-3C77-493241CE8E93}"/>
                </a:ext>
              </a:extLst>
            </p:cNvPr>
            <p:cNvGrpSpPr/>
            <p:nvPr/>
          </p:nvGrpSpPr>
          <p:grpSpPr>
            <a:xfrm>
              <a:off x="4868338" y="8309872"/>
              <a:ext cx="1351653" cy="651866"/>
              <a:chOff x="4843326" y="8291193"/>
              <a:chExt cx="1351653" cy="657791"/>
            </a:xfrm>
          </p:grpSpPr>
          <p:pic>
            <p:nvPicPr>
              <p:cNvPr id="41" name="Picture 16" descr="Professional Rubber Surfaces">
                <a:extLst>
                  <a:ext uri="{FF2B5EF4-FFF2-40B4-BE49-F238E27FC236}">
                    <a16:creationId xmlns:a16="http://schemas.microsoft.com/office/drawing/2014/main" id="{206A2271-94A0-7567-CDF5-5D83F313E4E6}"/>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764" t="28241" r="5683" b="31060"/>
              <a:stretch/>
            </p:blipFill>
            <p:spPr bwMode="auto">
              <a:xfrm>
                <a:off x="4878032" y="8291193"/>
                <a:ext cx="1209065" cy="5228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71B141B9-CB90-9DE4-4A24-F7CF2D67BEA5}"/>
                  </a:ext>
                </a:extLst>
              </p:cNvPr>
              <p:cNvSpPr txBox="1"/>
              <p:nvPr/>
            </p:nvSpPr>
            <p:spPr>
              <a:xfrm>
                <a:off x="4843326" y="8646897"/>
                <a:ext cx="1351653" cy="302087"/>
              </a:xfrm>
              <a:prstGeom prst="rect">
                <a:avLst/>
              </a:prstGeom>
              <a:noFill/>
            </p:spPr>
            <p:txBody>
              <a:bodyPr wrap="square" rtlCol="0">
                <a:spAutoFit/>
              </a:bodyPr>
              <a:lstStyle/>
              <a:p>
                <a:r>
                  <a:rPr lang="en-US" sz="500">
                    <a:hlinkClick r:id="rId18"/>
                  </a:rPr>
                  <a:t>www.professionalrubbersurfaces.com</a:t>
                </a:r>
                <a:endParaRPr lang="en-US" sz="500"/>
              </a:p>
              <a:p>
                <a:endParaRPr lang="en-US" sz="700"/>
              </a:p>
            </p:txBody>
          </p:sp>
        </p:grpSp>
        <p:pic>
          <p:nvPicPr>
            <p:cNvPr id="43" name="Picture 18" descr="May &amp; Son Landscapes LTD">
              <a:extLst>
                <a:ext uri="{FF2B5EF4-FFF2-40B4-BE49-F238E27FC236}">
                  <a16:creationId xmlns:a16="http://schemas.microsoft.com/office/drawing/2014/main" id="{0ECBBFCF-1488-8022-FCF7-EB8BE8889736}"/>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t="18147" b="23588"/>
            <a:stretch/>
          </p:blipFill>
          <p:spPr bwMode="auto">
            <a:xfrm>
              <a:off x="5647926" y="7640764"/>
              <a:ext cx="1049713" cy="606105"/>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097DB08D-5317-6F3F-876B-B137F61EA5F3}"/>
                </a:ext>
              </a:extLst>
            </p:cNvPr>
            <p:cNvGrpSpPr/>
            <p:nvPr/>
          </p:nvGrpSpPr>
          <p:grpSpPr>
            <a:xfrm>
              <a:off x="4921183" y="3814768"/>
              <a:ext cx="964782" cy="674548"/>
              <a:chOff x="4958492" y="6419200"/>
              <a:chExt cx="958560" cy="655876"/>
            </a:xfrm>
          </p:grpSpPr>
          <p:pic>
            <p:nvPicPr>
              <p:cNvPr id="45" name="Picture 20" descr="Woodlouse Industries | Shipley | Wood Products | Mobile Sawmill | West  Sussex">
                <a:extLst>
                  <a:ext uri="{FF2B5EF4-FFF2-40B4-BE49-F238E27FC236}">
                    <a16:creationId xmlns:a16="http://schemas.microsoft.com/office/drawing/2014/main" id="{19AF8C50-AC37-A751-2D8C-A1AA60320D23}"/>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3627" b="95337" l="2682" r="99617">
                            <a14:foregroundMark x1="81992" y1="21762" x2="21839" y2="16580"/>
                            <a14:foregroundMark x1="21839" y1="16580" x2="57854" y2="82383"/>
                            <a14:foregroundMark x1="57854" y1="82383" x2="88123" y2="29534"/>
                            <a14:foregroundMark x1="33333" y1="15026" x2="61686" y2="12435"/>
                            <a14:foregroundMark x1="71264" y1="14508" x2="44061" y2="9326"/>
                            <a14:foregroundMark x1="18008" y1="23316" x2="11877" y2="59585"/>
                            <a14:foregroundMark x1="3831" y1="55440" x2="22605" y2="77202"/>
                            <a14:foregroundMark x1="26437" y1="82383" x2="74330" y2="91710"/>
                            <a14:foregroundMark x1="78544" y1="83938" x2="88506" y2="52332"/>
                            <a14:foregroundMark x1="90038" y1="35751" x2="89655" y2="65803"/>
                            <a14:foregroundMark x1="95402" y1="58031" x2="95019" y2="34715"/>
                            <a14:foregroundMark x1="39080" y1="6736" x2="55939" y2="6736"/>
                            <a14:foregroundMark x1="59770" y1="3627" x2="69349" y2="6218"/>
                            <a14:foregroundMark x1="44828" y1="94819" x2="55556" y2="95337"/>
                            <a14:foregroundMark x1="94253" y1="63212" x2="99617" y2="48187"/>
                          </a14:backgroundRemoval>
                        </a14:imgEffect>
                      </a14:imgLayer>
                    </a14:imgProps>
                  </a:ext>
                  <a:ext uri="{28A0092B-C50C-407E-A947-70E740481C1C}">
                    <a14:useLocalDpi xmlns:a14="http://schemas.microsoft.com/office/drawing/2010/main" val="0"/>
                  </a:ext>
                </a:extLst>
              </a:blip>
              <a:srcRect/>
              <a:stretch>
                <a:fillRect/>
              </a:stretch>
            </p:blipFill>
            <p:spPr bwMode="auto">
              <a:xfrm>
                <a:off x="5065534" y="6461337"/>
                <a:ext cx="758633" cy="559647"/>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FF1EB17D-D6FF-57D6-ADC0-555192E73CF2}"/>
                  </a:ext>
                </a:extLst>
              </p:cNvPr>
              <p:cNvSpPr/>
              <p:nvPr/>
            </p:nvSpPr>
            <p:spPr>
              <a:xfrm>
                <a:off x="5008094" y="6419200"/>
                <a:ext cx="873514" cy="592547"/>
              </a:xfrm>
              <a:prstGeom prst="rect">
                <a:avLst/>
              </a:prstGeom>
              <a:ln>
                <a:noFill/>
              </a:ln>
            </p:spPr>
            <p:txBody>
              <a:bodyPr wrap="square" lIns="91440" tIns="45720" rIns="91440" bIns="45720" anchor="t">
                <a:prstTxWarp prst="textArchUp">
                  <a:avLst/>
                </a:prstTxWarp>
                <a:spAutoFit/>
              </a:bodyPr>
              <a:lstStyle/>
              <a:p>
                <a:pPr algn="ctr"/>
                <a:r>
                  <a:rPr lang="en-US" sz="1100" b="1">
                    <a:cs typeface="Calibri"/>
                  </a:rPr>
                  <a:t>Gil Parham Woodside Sculpture</a:t>
                </a:r>
                <a:endParaRPr lang="en-US" sz="1050" b="1">
                  <a:cs typeface="Calibri"/>
                </a:endParaRPr>
              </a:p>
            </p:txBody>
          </p:sp>
          <p:sp>
            <p:nvSpPr>
              <p:cNvPr id="47" name="TextBox 46">
                <a:extLst>
                  <a:ext uri="{FF2B5EF4-FFF2-40B4-BE49-F238E27FC236}">
                    <a16:creationId xmlns:a16="http://schemas.microsoft.com/office/drawing/2014/main" id="{CAF36F8F-E6B2-E894-5839-DA9126894153}"/>
                  </a:ext>
                </a:extLst>
              </p:cNvPr>
              <p:cNvSpPr txBox="1"/>
              <p:nvPr/>
            </p:nvSpPr>
            <p:spPr>
              <a:xfrm>
                <a:off x="4958492" y="6512231"/>
                <a:ext cx="958560" cy="562845"/>
              </a:xfrm>
              <a:prstGeom prst="rect">
                <a:avLst/>
              </a:prstGeom>
              <a:noFill/>
            </p:spPr>
            <p:txBody>
              <a:bodyPr wrap="square" rtlCol="0">
                <a:prstTxWarp prst="textArchDown">
                  <a:avLst>
                    <a:gd name="adj" fmla="val 1653737"/>
                  </a:avLst>
                </a:prstTxWarp>
                <a:spAutoFit/>
              </a:bodyPr>
              <a:lstStyle/>
              <a:p>
                <a:r>
                  <a:rPr lang="en-US" sz="600">
                    <a:hlinkClick r:id="rId22"/>
                  </a:rPr>
                  <a:t>www.woodlouseindustries.com</a:t>
                </a:r>
                <a:endParaRPr lang="en-US" sz="600"/>
              </a:p>
              <a:p>
                <a:endParaRPr lang="en-US" sz="600"/>
              </a:p>
            </p:txBody>
          </p:sp>
        </p:grpSp>
        <p:pic>
          <p:nvPicPr>
            <p:cNvPr id="48" name="Picture 47">
              <a:extLst>
                <a:ext uri="{FF2B5EF4-FFF2-40B4-BE49-F238E27FC236}">
                  <a16:creationId xmlns:a16="http://schemas.microsoft.com/office/drawing/2014/main" id="{73FC0790-1B69-2306-4411-37F0565AD92E}"/>
                </a:ext>
              </a:extLst>
            </p:cNvPr>
            <p:cNvPicPr>
              <a:picLocks noChangeAspect="1"/>
            </p:cNvPicPr>
            <p:nvPr/>
          </p:nvPicPr>
          <p:blipFill>
            <a:blip r:embed="rId23"/>
            <a:stretch>
              <a:fillRect/>
            </a:stretch>
          </p:blipFill>
          <p:spPr>
            <a:xfrm>
              <a:off x="5910904" y="4590452"/>
              <a:ext cx="727480" cy="822946"/>
            </a:xfrm>
            <a:prstGeom prst="rect">
              <a:avLst/>
            </a:prstGeom>
          </p:spPr>
        </p:pic>
        <p:pic>
          <p:nvPicPr>
            <p:cNvPr id="49" name="Picture 48">
              <a:extLst>
                <a:ext uri="{FF2B5EF4-FFF2-40B4-BE49-F238E27FC236}">
                  <a16:creationId xmlns:a16="http://schemas.microsoft.com/office/drawing/2014/main" id="{D5BF1A9B-56A7-E5DC-A410-0959B472137E}"/>
                </a:ext>
              </a:extLst>
            </p:cNvPr>
            <p:cNvPicPr>
              <a:picLocks noChangeAspect="1"/>
            </p:cNvPicPr>
            <p:nvPr/>
          </p:nvPicPr>
          <p:blipFill>
            <a:blip r:embed="rId24"/>
            <a:stretch>
              <a:fillRect/>
            </a:stretch>
          </p:blipFill>
          <p:spPr>
            <a:xfrm>
              <a:off x="4907339" y="7656924"/>
              <a:ext cx="681707" cy="578868"/>
            </a:xfrm>
            <a:prstGeom prst="rect">
              <a:avLst/>
            </a:prstGeom>
            <a:ln>
              <a:solidFill>
                <a:schemeClr val="tx1"/>
              </a:solidFill>
            </a:ln>
          </p:spPr>
        </p:pic>
        <p:pic>
          <p:nvPicPr>
            <p:cNvPr id="50" name="Graphic 41">
              <a:extLst>
                <a:ext uri="{FF2B5EF4-FFF2-40B4-BE49-F238E27FC236}">
                  <a16:creationId xmlns:a16="http://schemas.microsoft.com/office/drawing/2014/main" id="{D962CF02-5389-B071-44AE-AE17AB4B1668}"/>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933319" y="4608810"/>
              <a:ext cx="926632" cy="734062"/>
            </a:xfrm>
            <a:prstGeom prst="rect">
              <a:avLst/>
            </a:prstGeom>
          </p:spPr>
        </p:pic>
        <p:pic>
          <p:nvPicPr>
            <p:cNvPr id="51" name="Picture 50">
              <a:extLst>
                <a:ext uri="{FF2B5EF4-FFF2-40B4-BE49-F238E27FC236}">
                  <a16:creationId xmlns:a16="http://schemas.microsoft.com/office/drawing/2014/main" id="{7F3B6656-FFF9-AD95-3149-F7786E43CEC5}"/>
                </a:ext>
              </a:extLst>
            </p:cNvPr>
            <p:cNvPicPr>
              <a:picLocks noChangeAspect="1"/>
            </p:cNvPicPr>
            <p:nvPr/>
          </p:nvPicPr>
          <p:blipFill>
            <a:blip r:embed="rId27"/>
            <a:stretch>
              <a:fillRect/>
            </a:stretch>
          </p:blipFill>
          <p:spPr>
            <a:xfrm>
              <a:off x="4882610" y="7165086"/>
              <a:ext cx="1833065" cy="450023"/>
            </a:xfrm>
            <a:prstGeom prst="rect">
              <a:avLst/>
            </a:prstGeom>
          </p:spPr>
        </p:pic>
        <p:sp>
          <p:nvSpPr>
            <p:cNvPr id="52" name="Rectangle 51">
              <a:extLst>
                <a:ext uri="{FF2B5EF4-FFF2-40B4-BE49-F238E27FC236}">
                  <a16:creationId xmlns:a16="http://schemas.microsoft.com/office/drawing/2014/main" id="{AEB99A5A-F4A4-AD2E-673B-384AD2C77FB7}"/>
                </a:ext>
              </a:extLst>
            </p:cNvPr>
            <p:cNvSpPr/>
            <p:nvPr/>
          </p:nvSpPr>
          <p:spPr>
            <a:xfrm>
              <a:off x="4903043" y="6515818"/>
              <a:ext cx="1790147" cy="638480"/>
            </a:xfrm>
            <a:prstGeom prst="rect">
              <a:avLst/>
            </a:prstGeom>
            <a:solidFill>
              <a:srgbClr val="F2F3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4D1A453D-6C1B-0AB4-D7CF-F361719F745F}"/>
                </a:ext>
              </a:extLst>
            </p:cNvPr>
            <p:cNvSpPr txBox="1"/>
            <p:nvPr/>
          </p:nvSpPr>
          <p:spPr>
            <a:xfrm>
              <a:off x="5481084" y="6936334"/>
              <a:ext cx="1250518" cy="232840"/>
            </a:xfrm>
            <a:prstGeom prst="rect">
              <a:avLst/>
            </a:prstGeom>
            <a:noFill/>
          </p:spPr>
          <p:txBody>
            <a:bodyPr wrap="square">
              <a:spAutoFit/>
            </a:bodyPr>
            <a:lstStyle/>
            <a:p>
              <a:r>
                <a:rPr lang="en-US" sz="800">
                  <a:solidFill>
                    <a:srgbClr val="354052"/>
                  </a:solidFill>
                </a:rPr>
                <a:t>www.tomthefish.co.uk</a:t>
              </a:r>
            </a:p>
          </p:txBody>
        </p:sp>
        <p:pic>
          <p:nvPicPr>
            <p:cNvPr id="54" name="Picture 53">
              <a:extLst>
                <a:ext uri="{FF2B5EF4-FFF2-40B4-BE49-F238E27FC236}">
                  <a16:creationId xmlns:a16="http://schemas.microsoft.com/office/drawing/2014/main" id="{DF72BCE3-8CAE-29ED-BC61-3A385D9677C9}"/>
                </a:ext>
              </a:extLst>
            </p:cNvPr>
            <p:cNvPicPr>
              <a:picLocks noChangeAspect="1"/>
            </p:cNvPicPr>
            <p:nvPr/>
          </p:nvPicPr>
          <p:blipFill rotWithShape="1">
            <a:blip r:embed="rId28"/>
            <a:srcRect b="22076"/>
            <a:stretch/>
          </p:blipFill>
          <p:spPr>
            <a:xfrm>
              <a:off x="5575789" y="6541423"/>
              <a:ext cx="1068232" cy="333762"/>
            </a:xfrm>
            <a:prstGeom prst="rect">
              <a:avLst/>
            </a:prstGeom>
          </p:spPr>
        </p:pic>
        <p:pic>
          <p:nvPicPr>
            <p:cNvPr id="55" name="Picture 4" descr="Tom the Fish: Premium Fresh-Frozen Fish, Meat &amp; Seafood Deliveries">
              <a:extLst>
                <a:ext uri="{FF2B5EF4-FFF2-40B4-BE49-F238E27FC236}">
                  <a16:creationId xmlns:a16="http://schemas.microsoft.com/office/drawing/2014/main" id="{4473BE20-38E1-BD98-392A-1D6C0676064E}"/>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717245" y="6561229"/>
              <a:ext cx="1068232" cy="55405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F3BF6A87-7C4F-9186-EE1A-35A28CB467C2}"/>
                </a:ext>
              </a:extLst>
            </p:cNvPr>
            <p:cNvSpPr txBox="1"/>
            <p:nvPr/>
          </p:nvSpPr>
          <p:spPr>
            <a:xfrm>
              <a:off x="5515990" y="6844293"/>
              <a:ext cx="1220640" cy="174630"/>
            </a:xfrm>
            <a:prstGeom prst="rect">
              <a:avLst/>
            </a:prstGeom>
            <a:noFill/>
          </p:spPr>
          <p:txBody>
            <a:bodyPr wrap="square">
              <a:spAutoFit/>
            </a:bodyPr>
            <a:lstStyle/>
            <a:p>
              <a:r>
                <a:rPr lang="en-US" sz="450" b="1">
                  <a:solidFill>
                    <a:srgbClr val="354052"/>
                  </a:solidFill>
                </a:rPr>
                <a:t>Best quality    Blast-frozen    Family run </a:t>
              </a:r>
            </a:p>
          </p:txBody>
        </p:sp>
        <p:pic>
          <p:nvPicPr>
            <p:cNvPr id="57" name="Picture 56">
              <a:extLst>
                <a:ext uri="{FF2B5EF4-FFF2-40B4-BE49-F238E27FC236}">
                  <a16:creationId xmlns:a16="http://schemas.microsoft.com/office/drawing/2014/main" id="{70C89800-FCC3-A1FD-4EC9-2DE4AE828234}"/>
                </a:ext>
              </a:extLst>
            </p:cNvPr>
            <p:cNvPicPr>
              <a:picLocks noChangeAspect="1"/>
            </p:cNvPicPr>
            <p:nvPr/>
          </p:nvPicPr>
          <p:blipFill>
            <a:blip r:embed="rId30"/>
            <a:stretch>
              <a:fillRect/>
            </a:stretch>
          </p:blipFill>
          <p:spPr>
            <a:xfrm>
              <a:off x="4903043" y="5411971"/>
              <a:ext cx="586378" cy="570812"/>
            </a:xfrm>
            <a:prstGeom prst="rect">
              <a:avLst/>
            </a:prstGeom>
            <a:ln>
              <a:solidFill>
                <a:schemeClr val="tx1"/>
              </a:solidFill>
            </a:ln>
          </p:spPr>
        </p:pic>
        <p:pic>
          <p:nvPicPr>
            <p:cNvPr id="59" name="Picture 58">
              <a:extLst>
                <a:ext uri="{FF2B5EF4-FFF2-40B4-BE49-F238E27FC236}">
                  <a16:creationId xmlns:a16="http://schemas.microsoft.com/office/drawing/2014/main" id="{8BD85514-2347-0CC8-D689-B36D4ABDFEDD}"/>
                </a:ext>
              </a:extLst>
            </p:cNvPr>
            <p:cNvPicPr>
              <a:picLocks noChangeAspect="1"/>
            </p:cNvPicPr>
            <p:nvPr/>
          </p:nvPicPr>
          <p:blipFill>
            <a:blip r:embed="rId31"/>
            <a:stretch>
              <a:fillRect/>
            </a:stretch>
          </p:blipFill>
          <p:spPr>
            <a:xfrm>
              <a:off x="4912982" y="6047588"/>
              <a:ext cx="1777771" cy="405703"/>
            </a:xfrm>
            <a:prstGeom prst="rect">
              <a:avLst/>
            </a:prstGeom>
            <a:ln>
              <a:solidFill>
                <a:schemeClr val="tx1"/>
              </a:solidFill>
            </a:ln>
          </p:spPr>
        </p:pic>
      </p:grpSp>
      <p:pic>
        <p:nvPicPr>
          <p:cNvPr id="17" name="Picture 16" descr="A child and child holding a trophy&#10;&#10;Description automatically generated">
            <a:extLst>
              <a:ext uri="{FF2B5EF4-FFF2-40B4-BE49-F238E27FC236}">
                <a16:creationId xmlns:a16="http://schemas.microsoft.com/office/drawing/2014/main" id="{FFD229C1-CA13-EB9C-9C0A-C88D9C9F20EA}"/>
              </a:ext>
            </a:extLst>
          </p:cNvPr>
          <p:cNvPicPr>
            <a:picLocks noChangeAspect="1"/>
          </p:cNvPicPr>
          <p:nvPr/>
        </p:nvPicPr>
        <p:blipFill>
          <a:blip r:embed="rId32"/>
          <a:stretch>
            <a:fillRect/>
          </a:stretch>
        </p:blipFill>
        <p:spPr>
          <a:xfrm>
            <a:off x="3190877" y="3371008"/>
            <a:ext cx="722305" cy="1218308"/>
          </a:xfrm>
          <a:prstGeom prst="rect">
            <a:avLst/>
          </a:prstGeom>
        </p:spPr>
      </p:pic>
    </p:spTree>
    <p:extLst>
      <p:ext uri="{BB962C8B-B14F-4D97-AF65-F5344CB8AC3E}">
        <p14:creationId xmlns:p14="http://schemas.microsoft.com/office/powerpoint/2010/main" val="36522081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Application>Microsoft Office PowerPoint</Application>
  <PresentationFormat>A4 Paper (210x297 mm)</PresentationFormat>
  <Slides>3</Slides>
  <Notes>2</Notes>
  <HiddenSlides>0</HiddenSlides>
  <ScaleCrop>false</ScaleCrop>
  <HeadingPairs>
    <vt:vector size="4" baseType="variant">
      <vt:variant>
        <vt:lpstr>Theme</vt:lpstr>
      </vt:variant>
      <vt:variant>
        <vt:i4>1</vt:i4>
      </vt:variant>
      <vt:variant>
        <vt:lpstr>Slide Titles</vt:lpstr>
      </vt:variant>
      <vt:variant>
        <vt:i4>3</vt:i4>
      </vt:variant>
    </vt:vector>
  </HeadingPairs>
  <TitlesOfParts>
    <vt:vector size="4" baseType="lpstr">
      <vt:lpstr>Office Theme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Hatrick</dc:creator>
  <cp:revision>128</cp:revision>
  <dcterms:created xsi:type="dcterms:W3CDTF">2023-09-06T17:37:00Z</dcterms:created>
  <dcterms:modified xsi:type="dcterms:W3CDTF">2024-05-23T13:41:40Z</dcterms:modified>
</cp:coreProperties>
</file>