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handoutMasterIdLst>
    <p:handoutMasterId r:id="rId11"/>
  </p:handoutMasterIdLst>
  <p:sldIdLst>
    <p:sldId id="281" r:id="rId2"/>
    <p:sldId id="262" r:id="rId3"/>
    <p:sldId id="279" r:id="rId4"/>
    <p:sldId id="258" r:id="rId5"/>
    <p:sldId id="283" r:id="rId6"/>
    <p:sldId id="274" r:id="rId7"/>
    <p:sldId id="284" r:id="rId8"/>
    <p:sldId id="263" r:id="rId9"/>
    <p:sldId id="265" r:id="rId10"/>
  </p:sldIdLst>
  <p:sldSz cx="12192000" cy="6858000"/>
  <p:notesSz cx="6799263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9423A3-9B8F-281B-C680-4A605B418A6F}" v="16" dt="2024-06-25T16:04:42.5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sa Gold" userId="S::lgold@billingshurstprimary.org.uk::2d2ff720-758c-47b5-853b-20f2e2514b6b" providerId="AD" clId="Web-{429423A3-9B8F-281B-C680-4A605B418A6F}"/>
    <pc:docChg chg="modSld">
      <pc:chgData name="Lisa Gold" userId="S::lgold@billingshurstprimary.org.uk::2d2ff720-758c-47b5-853b-20f2e2514b6b" providerId="AD" clId="Web-{429423A3-9B8F-281B-C680-4A605B418A6F}" dt="2024-06-25T16:04:39.990" v="6" actId="20577"/>
      <pc:docMkLst>
        <pc:docMk/>
      </pc:docMkLst>
      <pc:sldChg chg="modSp">
        <pc:chgData name="Lisa Gold" userId="S::lgold@billingshurstprimary.org.uk::2d2ff720-758c-47b5-853b-20f2e2514b6b" providerId="AD" clId="Web-{429423A3-9B8F-281B-C680-4A605B418A6F}" dt="2024-06-25T16:04:39.990" v="6" actId="20577"/>
        <pc:sldMkLst>
          <pc:docMk/>
          <pc:sldMk cId="1195131034" sldId="263"/>
        </pc:sldMkLst>
        <pc:spChg chg="mod">
          <ac:chgData name="Lisa Gold" userId="S::lgold@billingshurstprimary.org.uk::2d2ff720-758c-47b5-853b-20f2e2514b6b" providerId="AD" clId="Web-{429423A3-9B8F-281B-C680-4A605B418A6F}" dt="2024-06-25T16:04:39.990" v="6" actId="20577"/>
          <ac:spMkLst>
            <pc:docMk/>
            <pc:sldMk cId="1195131034" sldId="263"/>
            <ac:spMk id="5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1275" y="1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4D5BB1-1048-481C-A7EA-EF75C5AB4B16}" type="datetimeFigureOut">
              <a:rPr lang="en-GB" smtClean="0"/>
              <a:t>25/06/2024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1339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1275" y="9431339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EDF5ED-5C60-4E97-BBFF-37DBB02FE2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63164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64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0788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641968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34324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028941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4607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6/25/2024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1791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462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6/25/2024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469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392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6/25/2024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88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155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847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6/25/2024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496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6/25/2024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326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6/25/2024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8271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6/25/2024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174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42881" y="4021802"/>
            <a:ext cx="7766936" cy="1646302"/>
          </a:xfrm>
        </p:spPr>
        <p:txBody>
          <a:bodyPr/>
          <a:lstStyle/>
          <a:p>
            <a:pPr algn="ctr"/>
            <a:r>
              <a:rPr lang="en-GB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Welcome to ​</a:t>
            </a:r>
            <a:br>
              <a:rPr lang="en-GB" sz="36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n-GB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Mrs Gold and Mrs </a:t>
            </a:r>
            <a:r>
              <a:rPr lang="en-GB" sz="36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McGhie’s</a:t>
            </a:r>
            <a:r>
              <a:rPr lang="en-GB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 Class</a:t>
            </a:r>
            <a:r>
              <a:rPr lang="en-GB" dirty="0"/>
              <a:t>​</a:t>
            </a:r>
            <a:br>
              <a:rPr lang="en-GB" dirty="0"/>
            </a:br>
            <a:endParaRPr lang="en-GB" sz="1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041" y="311169"/>
            <a:ext cx="2996616" cy="2996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28224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571222" y="394780"/>
            <a:ext cx="78174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Comic Sans MS" panose="030F0702030302020204" pitchFamily="66" charset="0"/>
              </a:rPr>
              <a:t>These are the adults that will be working in your classroom.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269591" y="1971032"/>
            <a:ext cx="30262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Comic Sans MS" panose="030F0702030302020204" pitchFamily="66" charset="0"/>
              </a:rPr>
              <a:t>Mrs </a:t>
            </a:r>
            <a:r>
              <a:rPr lang="en-GB" sz="1600" dirty="0" err="1">
                <a:latin typeface="Comic Sans MS" panose="030F0702030302020204" pitchFamily="66" charset="0"/>
              </a:rPr>
              <a:t>Molla</a:t>
            </a:r>
            <a:endParaRPr lang="en-GB" sz="1600" dirty="0">
              <a:latin typeface="Comic Sans MS" panose="030F0702030302020204" pitchFamily="66" charset="0"/>
            </a:endParaRPr>
          </a:p>
          <a:p>
            <a:pPr algn="ctr"/>
            <a:r>
              <a:rPr lang="en-GB" sz="1600" dirty="0">
                <a:latin typeface="Comic Sans MS" panose="030F0702030302020204" pitchFamily="66" charset="0"/>
              </a:rPr>
              <a:t>Learning Support Assistant</a:t>
            </a:r>
            <a:endParaRPr lang="en-GB" sz="1400" dirty="0">
              <a:latin typeface="Comic Sans MS" panose="030F0702030302020204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4787" y="1971032"/>
            <a:ext cx="23325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Comic Sans MS" panose="030F0702030302020204" pitchFamily="66" charset="0"/>
              </a:rPr>
              <a:t>Mrs Gold </a:t>
            </a:r>
          </a:p>
          <a:p>
            <a:pPr algn="ctr"/>
            <a:r>
              <a:rPr lang="en-GB" sz="1600" dirty="0">
                <a:latin typeface="Comic Sans MS" panose="030F0702030302020204" pitchFamily="66" charset="0"/>
              </a:rPr>
              <a:t>Year 2 Teacher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37433" y="1971032"/>
            <a:ext cx="22816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Comic Sans MS" panose="030F0702030302020204" pitchFamily="66" charset="0"/>
              </a:rPr>
              <a:t>Mrs </a:t>
            </a:r>
            <a:r>
              <a:rPr lang="en-GB" sz="1600" dirty="0" err="1">
                <a:latin typeface="Comic Sans MS" panose="030F0702030302020204" pitchFamily="66" charset="0"/>
              </a:rPr>
              <a:t>McGhie</a:t>
            </a:r>
            <a:endParaRPr lang="en-GB" sz="1600" dirty="0">
              <a:latin typeface="Comic Sans MS" panose="030F0702030302020204" pitchFamily="66" charset="0"/>
            </a:endParaRPr>
          </a:p>
          <a:p>
            <a:pPr algn="ctr"/>
            <a:r>
              <a:rPr lang="en-GB" sz="1600" dirty="0">
                <a:latin typeface="Comic Sans MS" panose="030F0702030302020204" pitchFamily="66" charset="0"/>
              </a:rPr>
              <a:t>Year 2 Teacher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/>
          <a:srcRect l="3098" t="20371" r="70569" b="18740"/>
          <a:stretch/>
        </p:blipFill>
        <p:spPr>
          <a:xfrm>
            <a:off x="7459449" y="2614011"/>
            <a:ext cx="2646483" cy="34421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/>
          <p:nvPr/>
        </p:nvPicPr>
        <p:blipFill>
          <a:blip r:embed="rId3"/>
          <a:stretch>
            <a:fillRect/>
          </a:stretch>
        </p:blipFill>
        <p:spPr>
          <a:xfrm>
            <a:off x="634786" y="2672667"/>
            <a:ext cx="2662287" cy="34116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 descr="https://attachments.office.net/owa/lgold%40billingshurstprimary.org.uk/service.svc/s/GetAttachmentThumbnail?id=AAMkADE2ODY1ZjExLWU0ZGYtNGU0Ny1iZTIxLWM5ZDVlNTYyMjBkYgBGAAAAAADPm%2Bcs11%2BNTIcyMNGulE7rBwDB5lqI87WCTYlbOaw9LmlGAAAAAAEMAADB5lqI87WCTYlbOaw9LmlGAAVxYIUSAAABEgAQAPkuU0j5yYZOsIhTNgdVfvg%3D&amp;thumbnailType=2&amp;token=eyJhbGciOiJSUzI1NiIsImtpZCI6IkU1RDJGMEY4REE5M0I2NzA5QzQzQTlFOEE2MTQzQzAzRDYyRjlBODAiLCJ0eXAiOiJKV1QiLCJ4NXQiOiI1ZEx3LU5xVHRuQ2NRNm5vcGhROEE5WXZtb0EifQ.eyJvcmlnaW4iOiJodHRwczovL291dGxvb2sub2ZmaWNlLmNvbSIsInVjIjoiMGExZmYzZTUyMzEzNGI5Nzg2MGIxMTViODE1ZGNiNTgiLCJzaWduaW5fc3RhdGUiOiJrbXNpIiwidmVyIjoiRXhjaGFuZ2UuQ2FsbGJhY2suVjEiLCJhcHBjdHhzZW5kZXIiOiJPd2FEb3dubG9hZEBjOGFkYzExNi00Y2I2LTQyMWQtYjAwZi1kNzRiYmNiZWEwYjAiLCJpc3NyaW5nIjoiV1ciLCJhcHBjdHgiOiJ7XCJtc2V4Y2hwcm90XCI6XCJvd2FcIixcInB1aWRcIjpcIjExNTM5NzcwMjU3OTcxNTczMzNcIixcInNjb3BlXCI6XCJPd2FEb3dubG9hZFwiLFwib2lkXCI6XCIyZDJmZjcyMC03NThjLTQ3YjUtODUzYi0yMGYyZTI1MTRiNmJcIixcInByaW1hcnlzaWRcIjpcIlMtMS01LTIxLTM1MjE1MTQ3NzItMzA4ODc1OTkwMS0xMzM5Nzg1ODU5LTU0MjExMjhcIn0iLCJuYmYiOjE3MTkyMjI4NDksImV4cCI6MTcxOTIyMzE0OSwiaXNzIjoiMDAwMDAwMDItMDAwMC0wZmYxLWNlMDAtMDAwMDAwMDAwMDAwQGM4YWRjMTE2LTRjYjYtNDIxZC1iMDBmLWQ3NGJiY2JlYTBiMCIsImF1ZCI6IjAwMDAwMDAyLTAwMDAtMGZmMS1jZTAwLTAwMDAwMDAwMDAwMC9hdHRhY2htZW50cy5vZmZpY2UubmV0QGM4YWRjMTE2LTRjYjYtNDIxZC1iMDBmLWQ3NGJiY2JlYTBiMCIsImhhcHAiOiJvd2EifQ.v-Ouxr1IxNohGUexo4HUl9rDUtaO3xTmOgrB3IJ3XNGrpqYmsE7lcxHgRYg__jD_6Ygp4JD79zQddE4DeyFsmznhAQXw7Od1vC7CJBK7An_8LA1jbFRQT774Gu-4tyldVUHIS4CHyJlFcZG8YsgPBsOsiZJk7WStoIvUkZknWcQ71KzpmvXXyX8yOuBLnCPENhg_W4Fav_signxCDDi-k8EFJFNu0elMJVhVD4be7Mdsia4jxj07Qt1CmMncijOnO0zRLOL5sF-83EZrxaymGrGu3ZVCbSs39VHnBhflJKRF7yj1cfxSS3JlvGkljdaIfCr_V3NaSsi3f7nJhBSrug&amp;X-OWA-CANARY=bdvoV_W1rlIAAAAAAAAAADADzSk0lNwYvpxb8zzYKGzrUlBOZ4IRA9INknJsQehqCdpdNbNE3_g.&amp;owa=outlook.office.com&amp;scriptVer=20240607002.19&amp;clientId=D292E466155642F08E5966749614BACD&amp;animation=tru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162" y="2630678"/>
            <a:ext cx="2590199" cy="34535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160270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597372" y="450607"/>
            <a:ext cx="78174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Comic Sans MS" panose="030F0702030302020204" pitchFamily="66" charset="0"/>
              </a:rPr>
              <a:t>These are the other adults that will be working in Year 2.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84149" y="1464005"/>
            <a:ext cx="1985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Comic Sans MS" panose="030F0702030302020204" pitchFamily="66" charset="0"/>
              </a:rPr>
              <a:t>Miss Walker</a:t>
            </a:r>
          </a:p>
          <a:p>
            <a:pPr algn="ctr"/>
            <a:r>
              <a:rPr lang="en-GB" sz="1400" dirty="0">
                <a:latin typeface="Comic Sans MS" panose="030F0702030302020204" pitchFamily="66" charset="0"/>
              </a:rPr>
              <a:t>Year 2 Teacher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119598" y="4259632"/>
            <a:ext cx="27051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Comic Sans MS" panose="030F0702030302020204" pitchFamily="66" charset="0"/>
              </a:rPr>
              <a:t>Mrs Harmer</a:t>
            </a:r>
          </a:p>
          <a:p>
            <a:pPr algn="ctr"/>
            <a:r>
              <a:rPr lang="en-GB" sz="1400" dirty="0">
                <a:latin typeface="Comic Sans MS" panose="030F0702030302020204" pitchFamily="66" charset="0"/>
              </a:rPr>
              <a:t> Learning Support Assistant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554762" y="1484467"/>
            <a:ext cx="1985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Comic Sans MS" panose="030F0702030302020204" pitchFamily="66" charset="0"/>
              </a:rPr>
              <a:t>Mrs Steer</a:t>
            </a:r>
          </a:p>
          <a:p>
            <a:pPr algn="ctr"/>
            <a:r>
              <a:rPr lang="en-GB" sz="1400" dirty="0">
                <a:latin typeface="Comic Sans MS" panose="030F0702030302020204" pitchFamily="66" charset="0"/>
              </a:rPr>
              <a:t>Year 2 Teacher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85798" y="1502418"/>
            <a:ext cx="23380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Comic Sans MS" panose="030F0702030302020204" pitchFamily="66" charset="0"/>
              </a:rPr>
              <a:t>Mrs Barber</a:t>
            </a:r>
          </a:p>
          <a:p>
            <a:pPr algn="ctr"/>
            <a:r>
              <a:rPr lang="en-GB" sz="1400" dirty="0">
                <a:latin typeface="Comic Sans MS" panose="030F0702030302020204" pitchFamily="66" charset="0"/>
              </a:rPr>
              <a:t>PPA/Intervention Teacher </a:t>
            </a:r>
          </a:p>
        </p:txBody>
      </p:sp>
      <p:pic>
        <p:nvPicPr>
          <p:cNvPr id="20" name="Picture 2" descr="https://attachments.office.net/owa/lgold%40billingshurstprimary.org.uk/service.svc/s/GetAttachmentThumbnail?id=AAMkADE2ODY1ZjExLWU0ZGYtNGU0Ny1iZTIxLWM5ZDVlNTYyMjBkYgBGAAAAAADPm%2Bcs11%2BNTIcyMNGulE7rBwDB5lqI87WCTYlbOaw9LmlGAAAAAAEMAADB5lqI87WCTYlbOaw9LmlGAAOUE064AAABEgAQAGLddM6jwIBAsyo7DoKzayA%3D&amp;thumbnailType=2&amp;token=eyJhbGciOiJSUzI1NiIsImtpZCI6IkZBRDY1NDI2MkM2QUYyOTYxQUExRThDQUI3OEZGMUIyNzBFNzA3RTkiLCJ0eXAiOiJKV1QiLCJ4NXQiOiItdFpVSml4cThwWWFvZWpLdDRfeHNuRG5CLWsifQ.eyJvcmlnaW4iOiJodHRwczovL291dGxvb2sub2ZmaWNlLmNvbSIsInVjIjoiMDE3NGUzMWIzYzA2NDEzNDhhNTUzNjYwYjM2NjVmN2EiLCJzaWduaW5fc3RhdGUiOiJbXCJrbXNpXCJdIiwidmVyIjoiRXhjaGFuZ2UuQ2FsbGJhY2suVjEiLCJhcHBjdHhzZW5kZXIiOiJPd2FEb3dubG9hZEBjOGFkYzExNi00Y2I2LTQyMWQtYjAwZi1kNzRiYmNiZWEwYjAiLCJpc3NyaW5nIjoiV1ciLCJhcHBjdHgiOiJ7XCJtc2V4Y2hwcm90XCI6XCJvd2FcIixcInB1aWRcIjpcIjExNTM5NzcwMjU3OTcxNTczMzNcIixcInNjb3BlXCI6XCJPd2FEb3dubG9hZFwiLFwib2lkXCI6XCIyZDJmZjcyMC03NThjLTQ3YjUtODUzYi0yMGYyZTI1MTRiNmJcIixcInByaW1hcnlzaWRcIjpcIlMtMS01LTIxLTM1MjE1MTQ3NzItMzA4ODc1OTkwMS0xMzM5Nzg1ODU5LTU0MjExMjhcIn0iLCJuYmYiOjE2NTY5NTIxMDAsImV4cCI6MTY1Njk1MjcwMCwiaXNzIjoiMDAwMDAwMDItMDAwMC0wZmYxLWNlMDAtMDAwMDAwMDAwMDAwQGM4YWRjMTE2LTRjYjYtNDIxZC1iMDBmLWQ3NGJiY2JlYTBiMCIsImF1ZCI6IjAwMDAwMDAyLTAwMDAtMGZmMS1jZTAwLTAwMDAwMDAwMDAwMC9hdHRhY2htZW50cy5vZmZpY2UubmV0QGM4YWRjMTE2LTRjYjYtNDIxZC1iMDBmLWQ3NGJiY2JlYTBiMCIsImhhcHAiOiJvd2EifQ.KbKtwSWSI62QdFEHg7TNq3q1InmduWvEwpYKG4TI3ocRMBDnN_CoIO4cVn6ygY6StkiCAuWiKkiKe4tOzeh8r_NV5LAeFjDMLqZfkjOOx4HBCC2Cu-6GEftD2HO3eigiZelQ-snZZ6MOfaAC6ryPVWtG3vaLMnDip0TE0mvrMqyCt9Tr3OlxrM53wzkDAjCqKpBHtaDojxtCWqhJ6UDea7KHVigKCX2onI_axhfFEcBWPGahtXT0gcx7YQEKBHeF3vw0x-C46_7KspcqTu3ssqkJ1QfDLATfKC-CxWTEsaQQOBCSjbBWnLCPGzUDjeXIVIs6B1zvUIkx9hgFUSgoZg&amp;X-OWA-CANARY=lOYhJzT0FkWhBCYx69DxAvAEZz7aXdoYpt6v2MgW4rmqprTu1r6wclEiR5OR_5ALQ1r3BNCMVbI.&amp;owa=outlook.office.com&amp;scriptVer=20220624003.15&amp;animation=tr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693" y="2302397"/>
            <a:ext cx="1284221" cy="17215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/>
          <a:srcRect l="2371" t="19541" r="70545" b="18681"/>
          <a:stretch/>
        </p:blipFill>
        <p:spPr>
          <a:xfrm>
            <a:off x="4795489" y="4796784"/>
            <a:ext cx="1353399" cy="17365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Rectangle 1"/>
          <p:cNvSpPr/>
          <p:nvPr/>
        </p:nvSpPr>
        <p:spPr>
          <a:xfrm>
            <a:off x="5496940" y="4281417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sz="1400" dirty="0">
                <a:latin typeface="Comic Sans MS" panose="030F0702030302020204" pitchFamily="66" charset="0"/>
              </a:rPr>
              <a:t>Mrs Parr-</a:t>
            </a:r>
            <a:r>
              <a:rPr lang="en-GB" sz="1400" dirty="0" err="1">
                <a:latin typeface="Comic Sans MS" panose="030F0702030302020204" pitchFamily="66" charset="0"/>
              </a:rPr>
              <a:t>Rapley</a:t>
            </a:r>
            <a:endParaRPr lang="en-GB" sz="1400" dirty="0">
              <a:latin typeface="Comic Sans MS" panose="030F0702030302020204" pitchFamily="66" charset="0"/>
            </a:endParaRPr>
          </a:p>
          <a:p>
            <a:pPr algn="ctr"/>
            <a:r>
              <a:rPr lang="en-GB" sz="1400" dirty="0">
                <a:latin typeface="Comic Sans MS" panose="030F0702030302020204" pitchFamily="66" charset="0"/>
              </a:rPr>
              <a:t> Learning Support Assistant </a:t>
            </a:r>
          </a:p>
        </p:txBody>
      </p:sp>
      <p:pic>
        <p:nvPicPr>
          <p:cNvPr id="1026" name="Picture 2" descr="https://ukwest1-mediap.svc.ms/transform/thumbnail?provider=spo&amp;inputFormat=jpg&amp;cs=fFNQTw&amp;docid=https%3A%2F%2Fbillingshurstprimary-my.sharepoint.com%3A443%2F_api%2Fv2.0%2Fdrives%2Fb!_VCsQmtXxEeRcdrBTCyJayysIC1PBW5FvIjo0nYuiHKKnCEFyuEwRpXc5s3Va7NT%2Fitems%2F01CCPGNJS2ZIB6Z2GXHFF3AQL4EJTIITQE%3Fversion%3DPublished&amp;access_token=v1.eyJzaXRlaWQiOiI0MmFjNTBmZC01NzZiLTQ3YzQtOTE3MS1kYWMxNGMyYzg5NmIiLCJhdWQiOiIwMDAwMDAwMy0wMDAwLTBmZjEtY2UwMC0wMDAwMDAwMDAwMDAvYmlsbGluZ3NodXJzdHByaW1hcnktbXkuc2hhcmVwb2ludC5jb21AYzhhZGMxMTYtNGNiNi00MjFkLWIwMGYtZDc0YmJjYmVhMGIwIiwiZXhwIjoiMTcxODg0MTYwMCJ9.CgkKBHNuaWQSATYKCAoDc3RwEgF0EgYIlKQ6EAEaCzgyLjIxOS43LjMwIhRtaWNyb3NvZnQuc2hhcmVwb2ludCosbTMxelRSWnVLZjFNb1JaQnBQN1lsdTE2YjY5MnpHSGFpZ3MrZ2l2c1RsTT0wggE4AUoQaGFzaGVkcHJvb2Z0b2tlblIIWyJrbXNpIl1iBHRydWVqJGFiZjFjYTc0LTQ2NjYtNDk2MC05ZDBjLWEyMmQyMWIwNTZlYXIpMGguZnxtZW1iZXJzaGlwfDEwMDNiZmZkYWQ5OWYxZDVAbGl2ZS5jb216ATDCATEwIy5mfG1lbWJlcnNoaXB8bGdvbGRAYmlsbGluZ3NodXJzdHByaW1hcnkub3JnLnVr.NrJXQmET0dB0z610dPehfdj2UAH2d8dnZefei1uaPLE&amp;cTag=%22c%3A%7BEC03CA5A-D7E8-4B39-B041-7C2266844E04%7D%2C1%22&amp;encodeFailures=1&amp;width=690&amp;height=863&amp;srcWidth=4447&amp;srcHeight=555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657" y="2264387"/>
            <a:ext cx="1484211" cy="18563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33426" t="20783" r="33889" b="8435"/>
          <a:stretch/>
        </p:blipFill>
        <p:spPr>
          <a:xfrm>
            <a:off x="7832161" y="4814823"/>
            <a:ext cx="1425558" cy="17365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2" descr="https://attachments.office.net/owa/lgold%40billingshurstprimary.org.uk/service.svc/s/GetAttachmentThumbnail?id=AAMkADE2ODY1ZjExLWU0ZGYtNGU0Ny1iZTIxLWM5ZDVlNTYyMjBkYgBGAAAAAADPm%2Bcs11%2BNTIcyMNGulE7rBwDB5lqI87WCTYlbOaw9LmlGAAAAAAEMAADB5lqI87WCTYlbOaw9LmlGAAVxYIUHAAABEgAQAGt9Id9vpMRBhGrJovLqhJ8%3D&amp;thumbnailType=2&amp;token=eyJhbGciOiJSUzI1NiIsImtpZCI6IkU1RDJGMEY4REE5M0I2NzA5QzQzQTlFOEE2MTQzQzAzRDYyRjlBODAiLCJ0eXAiOiJKV1QiLCJ4NXQiOiI1ZEx3LU5xVHRuQ2NRNm5vcGhROEE5WXZtb0EifQ.eyJvcmlnaW4iOiJodHRwczovL291dGxvb2sub2ZmaWNlLmNvbSIsInVjIjoiMGExZmYzZTUyMzEzNGI5Nzg2MGIxMTViODE1ZGNiNTgiLCJzaWduaW5fc3RhdGUiOiJrbXNpIiwidmVyIjoiRXhjaGFuZ2UuQ2FsbGJhY2suVjEiLCJhcHBjdHhzZW5kZXIiOiJPd2FEb3dubG9hZEBjOGFkYzExNi00Y2I2LTQyMWQtYjAwZi1kNzRiYmNiZWEwYjAiLCJpc3NyaW5nIjoiV1ciLCJhcHBjdHgiOiJ7XCJtc2V4Y2hwcm90XCI6XCJvd2FcIixcInB1aWRcIjpcIjExNTM5NzcwMjU3OTcxNTczMzNcIixcInNjb3BlXCI6XCJPd2FEb3dubG9hZFwiLFwib2lkXCI6XCIyZDJmZjcyMC03NThjLTQ3YjUtODUzYi0yMGYyZTI1MTRiNmJcIixcInByaW1hcnlzaWRcIjpcIlMtMS01LTIxLTM1MjE1MTQ3NzItMzA4ODc1OTkwMS0xMzM5Nzg1ODU5LTU0MjExMjhcIn0iLCJuYmYiOjE3MTkyMTQ3NDMsImV4cCI6MTcxOTIxNTA0MywiaXNzIjoiMDAwMDAwMDItMDAwMC0wZmYxLWNlMDAtMDAwMDAwMDAwMDAwQGM4YWRjMTE2LTRjYjYtNDIxZC1iMDBmLWQ3NGJiY2JlYTBiMCIsImF1ZCI6IjAwMDAwMDAyLTAwMDAtMGZmMS1jZTAwLTAwMDAwMDAwMDAwMC9hdHRhY2htZW50cy5vZmZpY2UubmV0QGM4YWRjMTE2LTRjYjYtNDIxZC1iMDBmLWQ3NGJiY2JlYTBiMCIsImhhcHAiOiJvd2EifQ.tDPh40weWsdOm_9TQnMtOGwDObjhszhd7oapMjxcvCtplDQEDUy_C19uPzO7udfrsbvYtmHc61rpJQpuHf_5gRAQe31y5X7wvRsV-Ff7pGu-9jySLnYPEES_GgzDVfDAaa7bJzwICN9rAuR93l8nmb4pCCAwxJJKP-9VpKzvVoJXvBV8BdDghC7OCKY-EsPpB-eHmthsq2AGrMIwb8x_0By8COP_aJqTcBEw8LUvVwHnpAF9WoB3yaReUhyUHKl4Lmno4Z8iKL_sfL5JI3Cp4RqWssAY4DgBq0SZXT6cNBqGOybf-bayB4ndfl6kE1Jfrg4euGSscn5sMPu8dpgxHA&amp;X-OWA-CANARY=bdvoV_W1rlIAAAAAAAAAAIAtNfcglNwYu0mDUcClfztpTeKYzbug2bE2dWJFJV6ZpePXiYFATvU.&amp;owa=outlook.office.com&amp;scriptVer=20240607002.19&amp;clientId=D292E466155642F08E5966749614BACD&amp;animation=tru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0997" y="2237430"/>
            <a:ext cx="1397005" cy="17865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/>
          <a:srcRect l="34489" t="20825" r="33333" b="5627"/>
          <a:stretch/>
        </p:blipFill>
        <p:spPr>
          <a:xfrm>
            <a:off x="1554762" y="4802326"/>
            <a:ext cx="1410598" cy="18136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-780282" y="4227108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sz="1400" dirty="0">
                <a:latin typeface="Comic Sans MS" panose="030F0702030302020204" pitchFamily="66" charset="0"/>
              </a:rPr>
              <a:t>Miss Barnes</a:t>
            </a:r>
          </a:p>
          <a:p>
            <a:pPr algn="ctr"/>
            <a:r>
              <a:rPr lang="en-GB" sz="1400" dirty="0">
                <a:latin typeface="Comic Sans MS" panose="030F0702030302020204" pitchFamily="66" charset="0"/>
              </a:rPr>
              <a:t>Year Group Learning Support Assistant</a:t>
            </a:r>
          </a:p>
        </p:txBody>
      </p:sp>
    </p:spTree>
    <p:extLst>
      <p:ext uri="{BB962C8B-B14F-4D97-AF65-F5344CB8AC3E}">
        <p14:creationId xmlns:p14="http://schemas.microsoft.com/office/powerpoint/2010/main" val="26452250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701826" y="327819"/>
            <a:ext cx="81780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Comic Sans MS" panose="030F0702030302020204" pitchFamily="66" charset="0"/>
              </a:rPr>
              <a:t>This is where you will enter the school </a:t>
            </a:r>
          </a:p>
          <a:p>
            <a:pPr algn="ctr"/>
            <a:r>
              <a:rPr lang="en-GB" sz="2400" dirty="0">
                <a:latin typeface="Comic Sans MS" panose="030F0702030302020204" pitchFamily="66" charset="0"/>
              </a:rPr>
              <a:t>into your classroom.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73687" y="1534173"/>
            <a:ext cx="59352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-46266" y="2903284"/>
            <a:ext cx="93081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Comic Sans MS" panose="030F0702030302020204" pitchFamily="66" charset="0"/>
              </a:rPr>
              <a:t>This is where you will leave the school from your classroom.  </a:t>
            </a:r>
          </a:p>
        </p:txBody>
      </p:sp>
      <p:pic>
        <p:nvPicPr>
          <p:cNvPr id="1026" name="Picture 2" descr="https://attachments.office.net/owa/lgold%40billingshurstprimary.org.uk/service.svc/s/GetAttachmentThumbnail?id=AAMkADE2ODY1ZjExLWU0ZGYtNGU0Ny1iZTIxLWM5ZDVlNTYyMjBkYgBGAAAAAADPm%2Bcs11%2BNTIcyMNGulE7rBwDB5lqI87WCTYlbOaw9LmlGAAAAAAEMAADB5lqI87WCTYlbOaw9LmlGAAVxYIUIAAABEgAQAFrOW28ycUhNgM9JXqjmpTk%3D&amp;thumbnailType=2&amp;token=eyJhbGciOiJSUzI1NiIsImtpZCI6IkU1RDJGMEY4REE5M0I2NzA5QzQzQTlFOEE2MTQzQzAzRDYyRjlBODAiLCJ0eXAiOiJKV1QiLCJ4NXQiOiI1ZEx3LU5xVHRuQ2NRNm5vcGhROEE5WXZtb0EifQ.eyJvcmlnaW4iOiJodHRwczovL291dGxvb2sub2ZmaWNlLmNvbSIsInVjIjoiMGExZmYzZTUyMzEzNGI5Nzg2MGIxMTViODE1ZGNiNTgiLCJzaWduaW5fc3RhdGUiOiJrbXNpIiwidmVyIjoiRXhjaGFuZ2UuQ2FsbGJhY2suVjEiLCJhcHBjdHhzZW5kZXIiOiJPd2FEb3dubG9hZEBjOGFkYzExNi00Y2I2LTQyMWQtYjAwZi1kNzRiYmNiZWEwYjAiLCJpc3NyaW5nIjoiV1ciLCJhcHBjdHgiOiJ7XCJtc2V4Y2hwcm90XCI6XCJvd2FcIixcInB1aWRcIjpcIjExNTM5NzcwMjU3OTcxNTczMzNcIixcInNjb3BlXCI6XCJPd2FEb3dubG9hZFwiLFwib2lkXCI6XCIyZDJmZjcyMC03NThjLTQ3YjUtODUzYi0yMGYyZTI1MTRiNmJcIixcInByaW1hcnlzaWRcIjpcIlMtMS01LTIxLTM1MjE1MTQ3NzItMzA4ODc1OTkwMS0xMzM5Nzg1ODU5LTU0MjExMjhcIn0iLCJuYmYiOjE3MTkyMTUwNDMsImV4cCI6MTcxOTIxNTM0MywiaXNzIjoiMDAwMDAwMDItMDAwMC0wZmYxLWNlMDAtMDAwMDAwMDAwMDAwQGM4YWRjMTE2LTRjYjYtNDIxZC1iMDBmLWQ3NGJiY2JlYTBiMCIsImF1ZCI6IjAwMDAwMDAyLTAwMDAtMGZmMS1jZTAwLTAwMDAwMDAwMDAwMC9hdHRhY2htZW50cy5vZmZpY2UubmV0QGM4YWRjMTE2LTRjYjYtNDIxZC1iMDBmLWQ3NGJiY2JlYTBiMCIsImhhcHAiOiJvd2EifQ.rc6T6FuKYNj09WCgl5z6k7zF13eSUYK6jFUrz2FJuiqX-YUOxgHc-N4XGVqlE1byorsnevdgk_fE1ASC59F6Vbj855RwGQWtXn4ZxxejiIZSy-FQ4KO1srb5N78ufyj8jojis_MfOGd52ulvp1BN1q0KgDOiO0tFJejBxcP56nNlJCYXo3U9K40Btt3nf6oSYgYaqOh3aqWDkaEEO95emmwiI-5Xx6EANQnhn8659gXJR6RIstJbf-qV9_G_2AS37lf7A1T7Wbx1FLmHZy1OKdlSHw2AJrQ-ZUqDDC8HQl8ktyhZZqq1p54eR0bhzl0m7w8t13z58BB83CjqxBoyKg&amp;X-OWA-CANARY=bdvoV_W1rlIAAAAAAAAAAMD9cr8hlNwYCV3llXVJNTj1WNbZ7uDyXhc_NSj47D5X5uBRC1PcuDc.&amp;owa=outlook.office.com&amp;scriptVer=20240607002.19&amp;clientId=D292E466155642F08E5966749614BACD&amp;animation=tr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869" y="3498656"/>
            <a:ext cx="2356536" cy="31420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https://attachments.office.net/owa/lgold%40billingshurstprimary.org.uk/service.svc/s/GetAttachmentThumbnail?id=AAMkADE2ODY1ZjExLWU0ZGYtNGU0Ny1iZTIxLWM5ZDVlNTYyMjBkYgBGAAAAAADPm%2Bcs11%2BNTIcyMNGulE7rBwDB5lqI87WCTYlbOaw9LmlGAAAAAAEMAADB5lqI87WCTYlbOaw9LmlGAAVxYIUJAAABEgAQAFeMHErHZfJKqMNNCbrWvwM%3D&amp;thumbnailType=2&amp;token=eyJhbGciOiJSUzI1NiIsImtpZCI6IkU1RDJGMEY4REE5M0I2NzA5QzQzQTlFOEE2MTQzQzAzRDYyRjlBODAiLCJ0eXAiOiJKV1QiLCJ4NXQiOiI1ZEx3LU5xVHRuQ2NRNm5vcGhROEE5WXZtb0EifQ.eyJvcmlnaW4iOiJodHRwczovL291dGxvb2sub2ZmaWNlLmNvbSIsInVjIjoiMGExZmYzZTUyMzEzNGI5Nzg2MGIxMTViODE1ZGNiNTgiLCJzaWduaW5fc3RhdGUiOiJrbXNpIiwidmVyIjoiRXhjaGFuZ2UuQ2FsbGJhY2suVjEiLCJhcHBjdHhzZW5kZXIiOiJPd2FEb3dubG9hZEBjOGFkYzExNi00Y2I2LTQyMWQtYjAwZi1kNzRiYmNiZWEwYjAiLCJpc3NyaW5nIjoiV1ciLCJhcHBjdHgiOiJ7XCJtc2V4Y2hwcm90XCI6XCJvd2FcIixcInB1aWRcIjpcIjExNTM5NzcwMjU3OTcxNTczMzNcIixcInNjb3BlXCI6XCJPd2FEb3dubG9hZFwiLFwib2lkXCI6XCIyZDJmZjcyMC03NThjLTQ3YjUtODUzYi0yMGYyZTI1MTRiNmJcIixcInByaW1hcnlzaWRcIjpcIlMtMS01LTIxLTM1MjE1MTQ3NzItMzA4ODc1OTkwMS0xMzM5Nzg1ODU5LTU0MjExMjhcIn0iLCJuYmYiOjE3MTkyMTUwNDMsImV4cCI6MTcxOTIxNTM0MywiaXNzIjoiMDAwMDAwMDItMDAwMC0wZmYxLWNlMDAtMDAwMDAwMDAwMDAwQGM4YWRjMTE2LTRjYjYtNDIxZC1iMDBmLWQ3NGJiY2JlYTBiMCIsImF1ZCI6IjAwMDAwMDAyLTAwMDAtMGZmMS1jZTAwLTAwMDAwMDAwMDAwMC9hdHRhY2htZW50cy5vZmZpY2UubmV0QGM4YWRjMTE2LTRjYjYtNDIxZC1iMDBmLWQ3NGJiY2JlYTBiMCIsImhhcHAiOiJvd2EifQ.rc6T6FuKYNj09WCgl5z6k7zF13eSUYK6jFUrz2FJuiqX-YUOxgHc-N4XGVqlE1byorsnevdgk_fE1ASC59F6Vbj855RwGQWtXn4ZxxejiIZSy-FQ4KO1srb5N78ufyj8jojis_MfOGd52ulvp1BN1q0KgDOiO0tFJejBxcP56nNlJCYXo3U9K40Btt3nf6oSYgYaqOh3aqWDkaEEO95emmwiI-5Xx6EANQnhn8659gXJR6RIstJbf-qV9_G_2AS37lf7A1T7Wbx1FLmHZy1OKdlSHw2AJrQ-ZUqDDC8HQl8ktyhZZqq1p54eR0bhzl0m7w8t13z58BB83CjqxBoyKg&amp;X-OWA-CANARY=bdvoV_W1rlIAAAAAAAAAACAy5-MhlNwYibx1n0LwtcWNNPo3QKaG3kQ_hxuceZR0HpJ2Af84vFY.&amp;owa=outlook.office.com&amp;scriptVer=20240607002.19&amp;clientId=D292E466155642F08E5966749614BACD&amp;animation=tru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936" y="3498656"/>
            <a:ext cx="2356536" cy="31420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0" name="Picture 6" descr="https://attachments.office.net/owa/lgold%40billingshurstprimary.org.uk/service.svc/s/GetAttachmentThumbnail?id=AAMkADE2ODY1ZjExLWU0ZGYtNGU0Ny1iZTIxLWM5ZDVlNTYyMjBkYgBGAAAAAADPm%2Bcs11%2BNTIcyMNGulE7rBwDB5lqI87WCTYlbOaw9LmlGAAAAAAEMAADB5lqI87WCTYlbOaw9LmlGAAVxYIUKAAABEgAQAPh7ljY%2BmL1Pm5ctHCArB1A%3D&amp;thumbnailType=2&amp;token=eyJhbGciOiJSUzI1NiIsImtpZCI6IkU1RDJGMEY4REE5M0I2NzA5QzQzQTlFOEE2MTQzQzAzRDYyRjlBODAiLCJ0eXAiOiJKV1QiLCJ4NXQiOiI1ZEx3LU5xVHRuQ2NRNm5vcGhROEE5WXZtb0EifQ.eyJvcmlnaW4iOiJodHRwczovL291dGxvb2sub2ZmaWNlLmNvbSIsInVjIjoiMGExZmYzZTUyMzEzNGI5Nzg2MGIxMTViODE1ZGNiNTgiLCJzaWduaW5fc3RhdGUiOiJrbXNpIiwidmVyIjoiRXhjaGFuZ2UuQ2FsbGJhY2suVjEiLCJhcHBjdHhzZW5kZXIiOiJPd2FEb3dubG9hZEBjOGFkYzExNi00Y2I2LTQyMWQtYjAwZi1kNzRiYmNiZWEwYjAiLCJpc3NyaW5nIjoiV1ciLCJhcHBjdHgiOiJ7XCJtc2V4Y2hwcm90XCI6XCJvd2FcIixcInB1aWRcIjpcIjExNTM5NzcwMjU3OTcxNTczMzNcIixcInNjb3BlXCI6XCJPd2FEb3dubG9hZFwiLFwib2lkXCI6XCIyZDJmZjcyMC03NThjLTQ3YjUtODUzYi0yMGYyZTI1MTRiNmJcIixcInByaW1hcnlzaWRcIjpcIlMtMS01LTIxLTM1MjE1MTQ3NzItMzA4ODc1OTkwMS0xMzM5Nzg1ODU5LTU0MjExMjhcIn0iLCJuYmYiOjE3MTkyMTUzMjcsImV4cCI6MTcxOTIxNTYyNywiaXNzIjoiMDAwMDAwMDItMDAwMC0wZmYxLWNlMDAtMDAwMDAwMDAwMDAwQGM4YWRjMTE2LTRjYjYtNDIxZC1iMDBmLWQ3NGJiY2JlYTBiMCIsImF1ZCI6IjAwMDAwMDAyLTAwMDAtMGZmMS1jZTAwLTAwMDAwMDAwMDAwMC9hdHRhY2htZW50cy5vZmZpY2UubmV0QGM4YWRjMTE2LTRjYjYtNDIxZC1iMDBmLWQ3NGJiY2JlYTBiMCIsImhhcHAiOiJvd2EifQ.j1Cnioa-edCGWwbJcgFCAKKWXX-1YiiXU47-ow-4q-hH3AsdtdZl9-p0XW4BZYWvQ8HObuUgvv86sjVt_jJoxQqdaeqJiwbJtiseA196HjvuJxukT7TVJJGG9xyFWS5Nwf1i0IQVir-LeaqEkjyEOgPG1LspSi8kk3vCqdpzoB14LxEcqw4-CYUCOSAklLq23JpB17190bKXIWHsF2NFllgPz-wVNvHnZTQA3WpgbIusGe44YAlw5SCHyhAs1YfHk7yHT334AlID-prdnT5KAU1PMy2aTeIEYPIX8x1ar47R0wl5-tNYxtCjIPeh4TKWHJ7r6FhM-JRljPSbk2WnkA&amp;X-OWA-CANARY=bdvoV_W1rlIAAAAAAAAAAJBtlRoilNwYaHbGcGYQhn_Rgda8Ue8qUWH5GG0XhLOBuLYA5ffL0rc.&amp;owa=outlook.office.com&amp;scriptVer=20240607002.19&amp;clientId=D292E466155642F08E5966749614BACD&amp;animation=tru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052" y="280578"/>
            <a:ext cx="3342918" cy="25071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092719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51073" y="422666"/>
            <a:ext cx="67230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Comic Sans MS" panose="030F0702030302020204" pitchFamily="66" charset="0"/>
              </a:rPr>
              <a:t>This is your classroom. </a:t>
            </a:r>
          </a:p>
        </p:txBody>
      </p:sp>
      <p:sp>
        <p:nvSpPr>
          <p:cNvPr id="9" name="Rectangle 8"/>
          <p:cNvSpPr/>
          <p:nvPr/>
        </p:nvSpPr>
        <p:spPr>
          <a:xfrm>
            <a:off x="4248315" y="5879116"/>
            <a:ext cx="39568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This is where you will hang your coat and PE bag.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59" y="963583"/>
            <a:ext cx="4267960" cy="30543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114" y="4316678"/>
            <a:ext cx="3226777" cy="22087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7180" y="579844"/>
            <a:ext cx="3800163" cy="30425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2" descr="https://attachments.office.net/owa/lgold%40billingshurstprimary.org.uk/service.svc/s/GetAttachmentThumbnail?id=AAMkADE2ODY1ZjExLWU0ZGYtNGU0Ny1iZTIxLWM5ZDVlNTYyMjBkYgBGAAAAAADPm%2Bcs11%2BNTIcyMNGulE7rBwDB5lqI87WCTYlbOaw9LmlGAAAAAAEMAADB5lqI87WCTYlbOaw9LmlGAAVxYIUOAAABEgAQAK2o%2FzGCcmpEgkWGSdD2Ty8%3D&amp;thumbnailType=2&amp;token=eyJhbGciOiJSUzI1NiIsImtpZCI6IkU1RDJGMEY4REE5M0I2NzA5QzQzQTlFOEE2MTQzQzAzRDYyRjlBODAiLCJ0eXAiOiJKV1QiLCJ4NXQiOiI1ZEx3LU5xVHRuQ2NRNm5vcGhROEE5WXZtb0EifQ.eyJvcmlnaW4iOiJodHRwczovL291dGxvb2sub2ZmaWNlLmNvbSIsInVjIjoiMGExZmYzZTUyMzEzNGI5Nzg2MGIxMTViODE1ZGNiNTgiLCJzaWduaW5fc3RhdGUiOiJrbXNpIiwidmVyIjoiRXhjaGFuZ2UuQ2FsbGJhY2suVjEiLCJhcHBjdHhzZW5kZXIiOiJPd2FEb3dubG9hZEBjOGFkYzExNi00Y2I2LTQyMWQtYjAwZi1kNzRiYmNiZWEwYjAiLCJpc3NyaW5nIjoiV1ciLCJhcHBjdHgiOiJ7XCJtc2V4Y2hwcm90XCI6XCJvd2FcIixcInB1aWRcIjpcIjExNTM5NzcwMjU3OTcxNTczMzNcIixcInNjb3BlXCI6XCJPd2FEb3dubG9hZFwiLFwib2lkXCI6XCIyZDJmZjcyMC03NThjLTQ3YjUtODUzYi0yMGYyZTI1MTRiNmJcIixcInByaW1hcnlzaWRcIjpcIlMtMS01LTIxLTM1MjE1MTQ3NzItMzA4ODc1OTkwMS0xMzM5Nzg1ODU5LTU0MjExMjhcIn0iLCJuYmYiOjE3MTkyMjEzNDMsImV4cCI6MTcxOTIyMTY0MywiaXNzIjoiMDAwMDAwMDItMDAwMC0wZmYxLWNlMDAtMDAwMDAwMDAwMDAwQGM4YWRjMTE2LTRjYjYtNDIxZC1iMDBmLWQ3NGJiY2JlYTBiMCIsImF1ZCI6IjAwMDAwMDAyLTAwMDAtMGZmMS1jZTAwLTAwMDAwMDAwMDAwMC9hdHRhY2htZW50cy5vZmZpY2UubmV0QGM4YWRjMTE2LTRjYjYtNDIxZC1iMDBmLWQ3NGJiY2JlYTBiMCIsImhhcHAiOiJvd2EifQ.Mp6LfSdBExrw8nT28yy8xTqy3wmJGqYy4iKSmYXAL-mzMo-47OV3Q1e0DnVSnGW746FoCTOoROr24Qg1O_fp2bAQp2oXPyr_qlL_HIF3LSADY82YKwNz63hYQ2_sxJxxGhsqcLbUaUpWKySmHkTK5QW9RxNBRW8ELFEQU-fQNRD8SIXiPtw-UsZ9PwujqgECJ7ejSCECpcEHIICRJTjq9HBlsw-_r7ZZ47mTPnLTfbpQLRc1usO9qj6KqpVqsk-plMUU_8kXpbE4jAYew3sBhIwfKpNCPscb_UVU7P3F3AT3Fkl5aDyfR5SQDuBmk4WN_Tcbn14i4UG7bD9HTXDBAg&amp;X-OWA-CANARY=bdvoV_W1rlIAAAAAAAAAABCznxYwlNwYweEEEjeVplPQfiHMHPU3QOeYPCkOkumQYMNnE7T9fWc.&amp;owa=outlook.office.com&amp;scriptVer=20240607002.19&amp;clientId=D292E466155642F08E5966749614BACD&amp;animation=tru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858" y="1635369"/>
            <a:ext cx="2885994" cy="38479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297976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469958" y="430614"/>
            <a:ext cx="47386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Comic Sans MS" panose="030F0702030302020204" pitchFamily="66" charset="0"/>
              </a:rPr>
              <a:t>This is the Key Stage 1 library.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3148" y="945506"/>
            <a:ext cx="3738789" cy="24754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3631" y="4194840"/>
            <a:ext cx="3558508" cy="24871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320620" y="3697942"/>
            <a:ext cx="81902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These are the KS1 &amp; KS2 Halls where you will have lunch and assemblies.</a:t>
            </a:r>
          </a:p>
        </p:txBody>
      </p:sp>
      <p:pic>
        <p:nvPicPr>
          <p:cNvPr id="12" name="Picture 6" descr="Image preview">
            <a:extLst>
              <a:ext uri="{FF2B5EF4-FFF2-40B4-BE49-F238E27FC236}">
                <a16:creationId xmlns:a16="http://schemas.microsoft.com/office/drawing/2014/main" id="{CC0E93D4-8F1F-4141-B15B-5637A72E4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25" y="4281265"/>
            <a:ext cx="3166100" cy="2374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541" y="787291"/>
            <a:ext cx="3192922" cy="26336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ectangle 7"/>
          <p:cNvSpPr/>
          <p:nvPr/>
        </p:nvSpPr>
        <p:spPr>
          <a:xfrm>
            <a:off x="-31490" y="140960"/>
            <a:ext cx="48046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Comic Sans MS" panose="030F0702030302020204" pitchFamily="66" charset="0"/>
              </a:rPr>
              <a:t>This is the area outside of Year 2 where you may sometimes work.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08747" y="3351412"/>
            <a:ext cx="2807532" cy="25146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Rectangle 14"/>
          <p:cNvSpPr/>
          <p:nvPr/>
        </p:nvSpPr>
        <p:spPr>
          <a:xfrm>
            <a:off x="8904783" y="2568062"/>
            <a:ext cx="29438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These are the toilets in your classroom.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98730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40157" y="179185"/>
            <a:ext cx="7843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Comic Sans MS" panose="030F0702030302020204" pitchFamily="66" charset="0"/>
              </a:rPr>
              <a:t>This is your playground</a:t>
            </a:r>
          </a:p>
        </p:txBody>
      </p:sp>
      <p:pic>
        <p:nvPicPr>
          <p:cNvPr id="3074" name="Picture 2" descr="Image preview">
            <a:extLst>
              <a:ext uri="{FF2B5EF4-FFF2-40B4-BE49-F238E27FC236}">
                <a16:creationId xmlns:a16="http://schemas.microsoft.com/office/drawing/2014/main" id="{AC53D575-606B-4F75-B5FF-42AB995DC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07781">
            <a:off x="7616302" y="2287582"/>
            <a:ext cx="4416158" cy="33121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 descr="Image preview">
            <a:extLst>
              <a:ext uri="{FF2B5EF4-FFF2-40B4-BE49-F238E27FC236}">
                <a16:creationId xmlns:a16="http://schemas.microsoft.com/office/drawing/2014/main" id="{0696489B-B999-421D-8660-B34D50DDF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08326">
            <a:off x="330617" y="2613561"/>
            <a:ext cx="4110062" cy="30825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8" name="Picture 6" descr="Image preview">
            <a:extLst>
              <a:ext uri="{FF2B5EF4-FFF2-40B4-BE49-F238E27FC236}">
                <a16:creationId xmlns:a16="http://schemas.microsoft.com/office/drawing/2014/main" id="{83D6F165-A4A3-4C00-96A5-5F25DD909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31391" y="1509349"/>
            <a:ext cx="4191357" cy="31435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89972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2775" y="465138"/>
            <a:ext cx="9769985" cy="600164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400" dirty="0">
                <a:latin typeface="Comic Sans MS" panose="030F0702030302020204" pitchFamily="66" charset="0"/>
              </a:rPr>
              <a:t>When you return to school your topic theme will be</a:t>
            </a:r>
          </a:p>
          <a:p>
            <a:pPr algn="ctr"/>
            <a:r>
              <a:rPr lang="en-GB" sz="2400" b="1" dirty="0">
                <a:latin typeface="Comic Sans MS" panose="030F0702030302020204" pitchFamily="66" charset="0"/>
              </a:rPr>
              <a:t>A Moment in Time…</a:t>
            </a:r>
          </a:p>
          <a:p>
            <a:pPr algn="ctr"/>
            <a:endParaRPr lang="en-GB" sz="2400" dirty="0">
              <a:latin typeface="Comic Sans MS" panose="030F0702030302020204" pitchFamily="66" charset="0"/>
            </a:endParaRPr>
          </a:p>
          <a:p>
            <a:pPr algn="ctr"/>
            <a:r>
              <a:rPr lang="en-GB" sz="2400" dirty="0">
                <a:latin typeface="Comic Sans MS"/>
              </a:rPr>
              <a:t>We will be learning about what school was like in the past.</a:t>
            </a:r>
          </a:p>
          <a:p>
            <a:pPr algn="ctr"/>
            <a:endParaRPr lang="en-GB" sz="2400" dirty="0">
              <a:latin typeface="Comic Sans MS" panose="030F0702030302020204" pitchFamily="66" charset="0"/>
            </a:endParaRPr>
          </a:p>
          <a:p>
            <a:pPr algn="ctr"/>
            <a:r>
              <a:rPr lang="en-GB" sz="2400" dirty="0">
                <a:latin typeface="Comic Sans MS" panose="030F0702030302020204" pitchFamily="66" charset="0"/>
              </a:rPr>
              <a:t>  You might like to start exploring this theme during the summer holidays by asking your family about their experiences at school and how this has changed.</a:t>
            </a:r>
          </a:p>
          <a:p>
            <a:pPr algn="ctr"/>
            <a:endParaRPr lang="en-GB" sz="2400" dirty="0">
              <a:latin typeface="Comic Sans MS" panose="030F0702030302020204" pitchFamily="66" charset="0"/>
            </a:endParaRPr>
          </a:p>
          <a:p>
            <a:pPr algn="ctr"/>
            <a:endParaRPr lang="en-GB" sz="2400" dirty="0">
              <a:latin typeface="Comic Sans MS" panose="030F0702030302020204" pitchFamily="66" charset="0"/>
            </a:endParaRPr>
          </a:p>
          <a:p>
            <a:pPr algn="ctr"/>
            <a:endParaRPr lang="en-GB" sz="2400" dirty="0">
              <a:latin typeface="Comic Sans MS" panose="030F0702030302020204" pitchFamily="66" charset="0"/>
            </a:endParaRPr>
          </a:p>
          <a:p>
            <a:pPr algn="ctr"/>
            <a:endParaRPr lang="en-GB" sz="2400" dirty="0">
              <a:latin typeface="Comic Sans MS" panose="030F0702030302020204" pitchFamily="66" charset="0"/>
            </a:endParaRPr>
          </a:p>
          <a:p>
            <a:pPr algn="ctr"/>
            <a:endParaRPr lang="en-GB" sz="2400" dirty="0">
              <a:latin typeface="Comic Sans MS" panose="030F0702030302020204" pitchFamily="66" charset="0"/>
            </a:endParaRPr>
          </a:p>
          <a:p>
            <a:pPr algn="ctr"/>
            <a:endParaRPr lang="en-GB" sz="2400" dirty="0">
              <a:latin typeface="Comic Sans MS" panose="030F0702030302020204" pitchFamily="66" charset="0"/>
            </a:endParaRPr>
          </a:p>
          <a:p>
            <a:pPr algn="ctr"/>
            <a:r>
              <a:rPr lang="en-GB" sz="2400" dirty="0">
                <a:latin typeface="Comic Sans MS" panose="030F0702030302020204" pitchFamily="66" charset="0"/>
              </a:rPr>
              <a:t>Please feel free to bring in any old school photos and memorabilia you have. </a:t>
            </a:r>
          </a:p>
        </p:txBody>
      </p:sp>
      <p:sp>
        <p:nvSpPr>
          <p:cNvPr id="3" name="AutoShape 2" descr="Twisted Fairy Tales: Little Rude Riding Hood eBook : Franklin, Jo, Jevons,  Chris: Amazon.co.uk: Kindle Stor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AutoShape 2" descr="School holidays are a pointless relic ..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078" name="Picture 6" descr="education in Queensland - Wikiped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367" y="3748454"/>
            <a:ext cx="2762250" cy="165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Lessons from the past inform the fu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914" y="3748454"/>
            <a:ext cx="2847975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Schools in the past | PP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278" y="3548306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51310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82951" y="1401822"/>
            <a:ext cx="75589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Comic Sans MS" panose="030F0702030302020204" pitchFamily="66" charset="0"/>
              </a:rPr>
              <a:t>We are really looking forward to seeing you in September. 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471" y="3326930"/>
            <a:ext cx="2996616" cy="2996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6812094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841</TotalTime>
  <Words>256</Words>
  <Application>Microsoft Office PowerPoint</Application>
  <PresentationFormat>Widescreen</PresentationFormat>
  <Paragraphs>45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Facet</vt:lpstr>
      <vt:lpstr>Welcome to ​ Mrs Gold and Mrs McGhie’s Class​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back to Billingshurst Primary School</dc:title>
  <dc:creator>Josh White</dc:creator>
  <cp:lastModifiedBy>Lisa Gold</cp:lastModifiedBy>
  <cp:revision>85</cp:revision>
  <cp:lastPrinted>2022-06-27T15:28:55Z</cp:lastPrinted>
  <dcterms:created xsi:type="dcterms:W3CDTF">2020-06-25T12:23:42Z</dcterms:created>
  <dcterms:modified xsi:type="dcterms:W3CDTF">2024-06-25T16:04:44Z</dcterms:modified>
</cp:coreProperties>
</file>