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B2080-9810-8241-977F-DA0200553026}" v="1" dt="2023-11-02T15:32:19.788"/>
    <p1510:client id="{296FE8F0-4B66-87B4-3454-081433BE28B9}" v="166" dt="2023-10-12T15:14:00.363"/>
    <p1510:client id="{41AE766F-4388-45E1-66D3-30C24F871129}" v="107" dt="2023-10-19T08:57:16.835"/>
    <p1510:client id="{5E24FB7C-6D14-44A8-9241-7925E993E55B}" v="393" dt="2023-10-12T15:10:15.077"/>
    <p1510:client id="{999DC47A-34F6-B3C8-021B-22528DCC04EA}" v="250" dt="2023-10-20T09:57:28.808"/>
    <p1510:client id="{C642FF84-E4CE-31BE-99C9-7BA47693152B}" v="358" dt="2023-10-18T20:48:42.386"/>
    <p1510:client id="{F7B0766D-5A32-A472-B387-FB0793CF8522}" v="104" dt="2023-11-02T09:45:58.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d4b30715e1e03cc793c59872db79ce29db3fbca4846ac2b1d5057ae13851562::" providerId="AD" clId="Web-{C642FF84-E4CE-31BE-99C9-7BA47693152B}"/>
    <pc:docChg chg="modSld">
      <pc:chgData name="Guest User" userId="S::urn:spo:anon#cd4b30715e1e03cc793c59872db79ce29db3fbca4846ac2b1d5057ae13851562::" providerId="AD" clId="Web-{C642FF84-E4CE-31BE-99C9-7BA47693152B}" dt="2023-10-18T20:48:42.386" v="354" actId="14100"/>
      <pc:docMkLst>
        <pc:docMk/>
      </pc:docMkLst>
      <pc:sldChg chg="modSp">
        <pc:chgData name="Guest User" userId="S::urn:spo:anon#cd4b30715e1e03cc793c59872db79ce29db3fbca4846ac2b1d5057ae13851562::" providerId="AD" clId="Web-{C642FF84-E4CE-31BE-99C9-7BA47693152B}" dt="2023-10-18T20:48:42.386" v="354" actId="14100"/>
        <pc:sldMkLst>
          <pc:docMk/>
          <pc:sldMk cId="3445855822" sldId="257"/>
        </pc:sldMkLst>
        <pc:spChg chg="mod">
          <ac:chgData name="Guest User" userId="S::urn:spo:anon#cd4b30715e1e03cc793c59872db79ce29db3fbca4846ac2b1d5057ae13851562::" providerId="AD" clId="Web-{C642FF84-E4CE-31BE-99C9-7BA47693152B}" dt="2023-10-18T20:38:08.279" v="152" actId="1076"/>
          <ac:spMkLst>
            <pc:docMk/>
            <pc:sldMk cId="3445855822" sldId="257"/>
            <ac:spMk id="6" creationId="{00000000-0000-0000-0000-000000000000}"/>
          </ac:spMkLst>
        </pc:spChg>
        <pc:spChg chg="mod">
          <ac:chgData name="Guest User" userId="S::urn:spo:anon#cd4b30715e1e03cc793c59872db79ce29db3fbca4846ac2b1d5057ae13851562::" providerId="AD" clId="Web-{C642FF84-E4CE-31BE-99C9-7BA47693152B}" dt="2023-10-18T20:48:42.386" v="354" actId="14100"/>
          <ac:spMkLst>
            <pc:docMk/>
            <pc:sldMk cId="3445855822" sldId="257"/>
            <ac:spMk id="9" creationId="{00000000-0000-0000-0000-000000000000}"/>
          </ac:spMkLst>
        </pc:spChg>
        <pc:spChg chg="mod">
          <ac:chgData name="Guest User" userId="S::urn:spo:anon#cd4b30715e1e03cc793c59872db79ce29db3fbca4846ac2b1d5057ae13851562::" providerId="AD" clId="Web-{C642FF84-E4CE-31BE-99C9-7BA47693152B}" dt="2023-10-18T20:43:58.959" v="251" actId="20577"/>
          <ac:spMkLst>
            <pc:docMk/>
            <pc:sldMk cId="3445855822" sldId="257"/>
            <ac:spMk id="12" creationId="{00000000-0000-0000-0000-000000000000}"/>
          </ac:spMkLst>
        </pc:spChg>
      </pc:sldChg>
    </pc:docChg>
  </pc:docChgLst>
  <pc:docChgLst>
    <pc:chgData name="Catrina Steer" userId="S::csteer@billingshurstprimary.org.uk::8aadfa3a-8667-4d81-913e-923fe5686a09" providerId="AD" clId="Web-{1E7B2080-9810-8241-977F-DA0200553026}"/>
    <pc:docChg chg="modSld">
      <pc:chgData name="Catrina Steer" userId="S::csteer@billingshurstprimary.org.uk::8aadfa3a-8667-4d81-913e-923fe5686a09" providerId="AD" clId="Web-{1E7B2080-9810-8241-977F-DA0200553026}" dt="2023-11-02T15:32:19.788" v="0" actId="14100"/>
      <pc:docMkLst>
        <pc:docMk/>
      </pc:docMkLst>
      <pc:sldChg chg="modSp">
        <pc:chgData name="Catrina Steer" userId="S::csteer@billingshurstprimary.org.uk::8aadfa3a-8667-4d81-913e-923fe5686a09" providerId="AD" clId="Web-{1E7B2080-9810-8241-977F-DA0200553026}" dt="2023-11-02T15:32:19.788" v="0" actId="14100"/>
        <pc:sldMkLst>
          <pc:docMk/>
          <pc:sldMk cId="3445855822" sldId="257"/>
        </pc:sldMkLst>
        <pc:spChg chg="mod">
          <ac:chgData name="Catrina Steer" userId="S::csteer@billingshurstprimary.org.uk::8aadfa3a-8667-4d81-913e-923fe5686a09" providerId="AD" clId="Web-{1E7B2080-9810-8241-977F-DA0200553026}" dt="2023-11-02T15:32:19.788" v="0" actId="14100"/>
          <ac:spMkLst>
            <pc:docMk/>
            <pc:sldMk cId="3445855822" sldId="257"/>
            <ac:spMk id="12" creationId="{00000000-0000-0000-0000-000000000000}"/>
          </ac:spMkLst>
        </pc:spChg>
      </pc:sldChg>
    </pc:docChg>
  </pc:docChgLst>
  <pc:docChgLst>
    <pc:chgData name="David Timmins" userId="S::dtimmins@billingshurstprimary.org.uk::45ef9d80-b4c9-4b4b-b60e-723ad4d414a1" providerId="AD" clId="Web-{F7B0766D-5A32-A472-B387-FB0793CF8522}"/>
    <pc:docChg chg="modSld">
      <pc:chgData name="David Timmins" userId="S::dtimmins@billingshurstprimary.org.uk::45ef9d80-b4c9-4b4b-b60e-723ad4d414a1" providerId="AD" clId="Web-{F7B0766D-5A32-A472-B387-FB0793CF8522}" dt="2023-11-02T09:45:58.148" v="96" actId="20577"/>
      <pc:docMkLst>
        <pc:docMk/>
      </pc:docMkLst>
      <pc:sldChg chg="modSp">
        <pc:chgData name="David Timmins" userId="S::dtimmins@billingshurstprimary.org.uk::45ef9d80-b4c9-4b4b-b60e-723ad4d414a1" providerId="AD" clId="Web-{F7B0766D-5A32-A472-B387-FB0793CF8522}" dt="2023-11-02T09:45:58.148" v="96" actId="20577"/>
        <pc:sldMkLst>
          <pc:docMk/>
          <pc:sldMk cId="3445855822" sldId="257"/>
        </pc:sldMkLst>
        <pc:spChg chg="mod">
          <ac:chgData name="David Timmins" userId="S::dtimmins@billingshurstprimary.org.uk::45ef9d80-b4c9-4b4b-b60e-723ad4d414a1" providerId="AD" clId="Web-{F7B0766D-5A32-A472-B387-FB0793CF8522}" dt="2023-11-02T09:44:06.249" v="70" actId="20577"/>
          <ac:spMkLst>
            <pc:docMk/>
            <pc:sldMk cId="3445855822" sldId="257"/>
            <ac:spMk id="5" creationId="{00000000-0000-0000-0000-000000000000}"/>
          </ac:spMkLst>
        </pc:spChg>
        <pc:spChg chg="mod">
          <ac:chgData name="David Timmins" userId="S::dtimmins@billingshurstprimary.org.uk::45ef9d80-b4c9-4b4b-b60e-723ad4d414a1" providerId="AD" clId="Web-{F7B0766D-5A32-A472-B387-FB0793CF8522}" dt="2023-11-02T09:45:06.957" v="78" actId="20577"/>
          <ac:spMkLst>
            <pc:docMk/>
            <pc:sldMk cId="3445855822" sldId="257"/>
            <ac:spMk id="6" creationId="{00000000-0000-0000-0000-000000000000}"/>
          </ac:spMkLst>
        </pc:spChg>
        <pc:spChg chg="mod">
          <ac:chgData name="David Timmins" userId="S::dtimmins@billingshurstprimary.org.uk::45ef9d80-b4c9-4b4b-b60e-723ad4d414a1" providerId="AD" clId="Web-{F7B0766D-5A32-A472-B387-FB0793CF8522}" dt="2023-11-02T09:45:58.148" v="96" actId="20577"/>
          <ac:spMkLst>
            <pc:docMk/>
            <pc:sldMk cId="3445855822" sldId="257"/>
            <ac:spMk id="12" creationId="{00000000-0000-0000-0000-000000000000}"/>
          </ac:spMkLst>
        </pc:spChg>
      </pc:sldChg>
    </pc:docChg>
  </pc:docChgLst>
  <pc:docChgLst>
    <pc:chgData name="Catrina Steer" userId="S::csteer@billingshurstprimary.org.uk::8aadfa3a-8667-4d81-913e-923fe5686a09" providerId="AD" clId="Web-{296FE8F0-4B66-87B4-3454-081433BE28B9}"/>
    <pc:docChg chg="modSld">
      <pc:chgData name="Catrina Steer" userId="S::csteer@billingshurstprimary.org.uk::8aadfa3a-8667-4d81-913e-923fe5686a09" providerId="AD" clId="Web-{296FE8F0-4B66-87B4-3454-081433BE28B9}" dt="2023-10-12T15:14:00.363" v="163" actId="20577"/>
      <pc:docMkLst>
        <pc:docMk/>
      </pc:docMkLst>
      <pc:sldChg chg="modSp">
        <pc:chgData name="Catrina Steer" userId="S::csteer@billingshurstprimary.org.uk::8aadfa3a-8667-4d81-913e-923fe5686a09" providerId="AD" clId="Web-{296FE8F0-4B66-87B4-3454-081433BE28B9}" dt="2023-10-12T15:14:00.363" v="163" actId="20577"/>
        <pc:sldMkLst>
          <pc:docMk/>
          <pc:sldMk cId="3445855822" sldId="257"/>
        </pc:sldMkLst>
        <pc:spChg chg="mod">
          <ac:chgData name="Catrina Steer" userId="S::csteer@billingshurstprimary.org.uk::8aadfa3a-8667-4d81-913e-923fe5686a09" providerId="AD" clId="Web-{296FE8F0-4B66-87B4-3454-081433BE28B9}" dt="2023-10-12T15:14:00.363" v="163" actId="20577"/>
          <ac:spMkLst>
            <pc:docMk/>
            <pc:sldMk cId="3445855822" sldId="257"/>
            <ac:spMk id="9" creationId="{00000000-0000-0000-0000-000000000000}"/>
          </ac:spMkLst>
        </pc:spChg>
        <pc:spChg chg="mod">
          <ac:chgData name="Catrina Steer" userId="S::csteer@billingshurstprimary.org.uk::8aadfa3a-8667-4d81-913e-923fe5686a09" providerId="AD" clId="Web-{296FE8F0-4B66-87B4-3454-081433BE28B9}" dt="2023-10-12T15:13:35.815" v="136" actId="14100"/>
          <ac:spMkLst>
            <pc:docMk/>
            <pc:sldMk cId="3445855822" sldId="257"/>
            <ac:spMk id="10" creationId="{00000000-0000-0000-0000-000000000000}"/>
          </ac:spMkLst>
        </pc:spChg>
        <pc:spChg chg="mod">
          <ac:chgData name="Catrina Steer" userId="S::csteer@billingshurstprimary.org.uk::8aadfa3a-8667-4d81-913e-923fe5686a09" providerId="AD" clId="Web-{296FE8F0-4B66-87B4-3454-081433BE28B9}" dt="2023-10-12T15:13:55.753" v="152" actId="20577"/>
          <ac:spMkLst>
            <pc:docMk/>
            <pc:sldMk cId="3445855822" sldId="257"/>
            <ac:spMk id="12" creationId="{00000000-0000-0000-0000-000000000000}"/>
          </ac:spMkLst>
        </pc:spChg>
      </pc:sldChg>
    </pc:docChg>
  </pc:docChgLst>
  <pc:docChgLst>
    <pc:chgData name="Catrina Steer" userId="S::csteer@billingshurstprimary.org.uk::8aadfa3a-8667-4d81-913e-923fe5686a09" providerId="AD" clId="Web-{41AE766F-4388-45E1-66D3-30C24F871129}"/>
    <pc:docChg chg="modSld">
      <pc:chgData name="Catrina Steer" userId="S::csteer@billingshurstprimary.org.uk::8aadfa3a-8667-4d81-913e-923fe5686a09" providerId="AD" clId="Web-{41AE766F-4388-45E1-66D3-30C24F871129}" dt="2023-10-19T08:57:16.835" v="106" actId="14100"/>
      <pc:docMkLst>
        <pc:docMk/>
      </pc:docMkLst>
      <pc:sldChg chg="modSp">
        <pc:chgData name="Catrina Steer" userId="S::csteer@billingshurstprimary.org.uk::8aadfa3a-8667-4d81-913e-923fe5686a09" providerId="AD" clId="Web-{41AE766F-4388-45E1-66D3-30C24F871129}" dt="2023-10-19T08:57:16.835" v="106" actId="14100"/>
        <pc:sldMkLst>
          <pc:docMk/>
          <pc:sldMk cId="3445855822" sldId="257"/>
        </pc:sldMkLst>
        <pc:spChg chg="mod">
          <ac:chgData name="Catrina Steer" userId="S::csteer@billingshurstprimary.org.uk::8aadfa3a-8667-4d81-913e-923fe5686a09" providerId="AD" clId="Web-{41AE766F-4388-45E1-66D3-30C24F871129}" dt="2023-10-19T08:51:13.558" v="21" actId="20577"/>
          <ac:spMkLst>
            <pc:docMk/>
            <pc:sldMk cId="3445855822" sldId="257"/>
            <ac:spMk id="8" creationId="{00000000-0000-0000-0000-000000000000}"/>
          </ac:spMkLst>
        </pc:spChg>
        <pc:spChg chg="mod">
          <ac:chgData name="Catrina Steer" userId="S::csteer@billingshurstprimary.org.uk::8aadfa3a-8667-4d81-913e-923fe5686a09" providerId="AD" clId="Web-{41AE766F-4388-45E1-66D3-30C24F871129}" dt="2023-10-19T08:57:11.381" v="105" actId="14100"/>
          <ac:spMkLst>
            <pc:docMk/>
            <pc:sldMk cId="3445855822" sldId="257"/>
            <ac:spMk id="12" creationId="{00000000-0000-0000-0000-000000000000}"/>
          </ac:spMkLst>
        </pc:spChg>
        <pc:spChg chg="mod">
          <ac:chgData name="Catrina Steer" userId="S::csteer@billingshurstprimary.org.uk::8aadfa3a-8667-4d81-913e-923fe5686a09" providerId="AD" clId="Web-{41AE766F-4388-45E1-66D3-30C24F871129}" dt="2023-10-19T08:57:16.835" v="106" actId="14100"/>
          <ac:spMkLst>
            <pc:docMk/>
            <pc:sldMk cId="3445855822" sldId="257"/>
            <ac:spMk id="16" creationId="{00000000-0000-0000-0000-000000000000}"/>
          </ac:spMkLst>
        </pc:spChg>
      </pc:sldChg>
    </pc:docChg>
  </pc:docChgLst>
  <pc:docChgLst>
    <pc:chgData name="Catrina Steer" userId="S::csteer@billingshurstprimary.org.uk::8aadfa3a-8667-4d81-913e-923fe5686a09" providerId="AD" clId="Web-{5E24FB7C-6D14-44A8-9241-7925E993E55B}"/>
    <pc:docChg chg="modSld">
      <pc:chgData name="Catrina Steer" userId="S::csteer@billingshurstprimary.org.uk::8aadfa3a-8667-4d81-913e-923fe5686a09" providerId="AD" clId="Web-{5E24FB7C-6D14-44A8-9241-7925E993E55B}" dt="2023-10-12T15:10:15.077" v="387" actId="20577"/>
      <pc:docMkLst>
        <pc:docMk/>
      </pc:docMkLst>
      <pc:sldChg chg="addSp delSp modSp">
        <pc:chgData name="Catrina Steer" userId="S::csteer@billingshurstprimary.org.uk::8aadfa3a-8667-4d81-913e-923fe5686a09" providerId="AD" clId="Web-{5E24FB7C-6D14-44A8-9241-7925E993E55B}" dt="2023-10-12T15:10:15.077" v="387" actId="20577"/>
        <pc:sldMkLst>
          <pc:docMk/>
          <pc:sldMk cId="3445855822" sldId="257"/>
        </pc:sldMkLst>
        <pc:spChg chg="mod">
          <ac:chgData name="Catrina Steer" userId="S::csteer@billingshurstprimary.org.uk::8aadfa3a-8667-4d81-913e-923fe5686a09" providerId="AD" clId="Web-{5E24FB7C-6D14-44A8-9241-7925E993E55B}" dt="2023-10-12T15:07:29.254" v="310" actId="14100"/>
          <ac:spMkLst>
            <pc:docMk/>
            <pc:sldMk cId="3445855822" sldId="257"/>
            <ac:spMk id="5" creationId="{00000000-0000-0000-0000-000000000000}"/>
          </ac:spMkLst>
        </pc:spChg>
        <pc:spChg chg="mod">
          <ac:chgData name="Catrina Steer" userId="S::csteer@billingshurstprimary.org.uk::8aadfa3a-8667-4d81-913e-923fe5686a09" providerId="AD" clId="Web-{5E24FB7C-6D14-44A8-9241-7925E993E55B}" dt="2023-10-12T15:08:22.085" v="345" actId="20577"/>
          <ac:spMkLst>
            <pc:docMk/>
            <pc:sldMk cId="3445855822" sldId="257"/>
            <ac:spMk id="6" creationId="{00000000-0000-0000-0000-000000000000}"/>
          </ac:spMkLst>
        </pc:spChg>
        <pc:spChg chg="del mod">
          <ac:chgData name="Catrina Steer" userId="S::csteer@billingshurstprimary.org.uk::8aadfa3a-8667-4d81-913e-923fe5686a09" providerId="AD" clId="Web-{5E24FB7C-6D14-44A8-9241-7925E993E55B}" dt="2023-10-12T15:00:58.431" v="12"/>
          <ac:spMkLst>
            <pc:docMk/>
            <pc:sldMk cId="3445855822" sldId="257"/>
            <ac:spMk id="7" creationId="{00000000-0000-0000-0000-000000000000}"/>
          </ac:spMkLst>
        </pc:spChg>
        <pc:spChg chg="mod">
          <ac:chgData name="Catrina Steer" userId="S::csteer@billingshurstprimary.org.uk::8aadfa3a-8667-4d81-913e-923fe5686a09" providerId="AD" clId="Web-{5E24FB7C-6D14-44A8-9241-7925E993E55B}" dt="2023-10-12T15:02:57.533" v="47" actId="1076"/>
          <ac:spMkLst>
            <pc:docMk/>
            <pc:sldMk cId="3445855822" sldId="257"/>
            <ac:spMk id="8" creationId="{00000000-0000-0000-0000-000000000000}"/>
          </ac:spMkLst>
        </pc:spChg>
        <pc:spChg chg="mod">
          <ac:chgData name="Catrina Steer" userId="S::csteer@billingshurstprimary.org.uk::8aadfa3a-8667-4d81-913e-923fe5686a09" providerId="AD" clId="Web-{5E24FB7C-6D14-44A8-9241-7925E993E55B}" dt="2023-10-12T15:09:52.810" v="381" actId="20577"/>
          <ac:spMkLst>
            <pc:docMk/>
            <pc:sldMk cId="3445855822" sldId="257"/>
            <ac:spMk id="9" creationId="{00000000-0000-0000-0000-000000000000}"/>
          </ac:spMkLst>
        </pc:spChg>
        <pc:spChg chg="mod">
          <ac:chgData name="Catrina Steer" userId="S::csteer@billingshurstprimary.org.uk::8aadfa3a-8667-4d81-913e-923fe5686a09" providerId="AD" clId="Web-{5E24FB7C-6D14-44A8-9241-7925E993E55B}" dt="2023-10-12T15:10:15.077" v="387" actId="20577"/>
          <ac:spMkLst>
            <pc:docMk/>
            <pc:sldMk cId="3445855822" sldId="257"/>
            <ac:spMk id="10" creationId="{00000000-0000-0000-0000-000000000000}"/>
          </ac:spMkLst>
        </pc:spChg>
        <pc:spChg chg="mod">
          <ac:chgData name="Catrina Steer" userId="S::csteer@billingshurstprimary.org.uk::8aadfa3a-8667-4d81-913e-923fe5686a09" providerId="AD" clId="Web-{5E24FB7C-6D14-44A8-9241-7925E993E55B}" dt="2023-10-12T15:02:54.439" v="46" actId="1076"/>
          <ac:spMkLst>
            <pc:docMk/>
            <pc:sldMk cId="3445855822" sldId="257"/>
            <ac:spMk id="11" creationId="{00000000-0000-0000-0000-000000000000}"/>
          </ac:spMkLst>
        </pc:spChg>
        <pc:spChg chg="mod">
          <ac:chgData name="Catrina Steer" userId="S::csteer@billingshurstprimary.org.uk::8aadfa3a-8667-4d81-913e-923fe5686a09" providerId="AD" clId="Web-{5E24FB7C-6D14-44A8-9241-7925E993E55B}" dt="2023-10-12T15:09:37.512" v="375" actId="14100"/>
          <ac:spMkLst>
            <pc:docMk/>
            <pc:sldMk cId="3445855822" sldId="257"/>
            <ac:spMk id="12" creationId="{00000000-0000-0000-0000-000000000000}"/>
          </ac:spMkLst>
        </pc:spChg>
        <pc:spChg chg="mod">
          <ac:chgData name="Catrina Steer" userId="S::csteer@billingshurstprimary.org.uk::8aadfa3a-8667-4d81-913e-923fe5686a09" providerId="AD" clId="Web-{5E24FB7C-6D14-44A8-9241-7925E993E55B}" dt="2023-10-12T15:09:29.106" v="374" actId="14100"/>
          <ac:spMkLst>
            <pc:docMk/>
            <pc:sldMk cId="3445855822" sldId="257"/>
            <ac:spMk id="16" creationId="{00000000-0000-0000-0000-000000000000}"/>
          </ac:spMkLst>
        </pc:spChg>
        <pc:picChg chg="add mod">
          <ac:chgData name="Catrina Steer" userId="S::csteer@billingshurstprimary.org.uk::8aadfa3a-8667-4d81-913e-923fe5686a09" providerId="AD" clId="Web-{5E24FB7C-6D14-44A8-9241-7925E993E55B}" dt="2023-10-12T15:09:42.138" v="376" actId="14100"/>
          <ac:picMkLst>
            <pc:docMk/>
            <pc:sldMk cId="3445855822" sldId="257"/>
            <ac:picMk id="3" creationId="{5364D37E-56DF-85A5-C329-521294BA70B2}"/>
          </ac:picMkLst>
        </pc:picChg>
      </pc:sldChg>
    </pc:docChg>
  </pc:docChgLst>
  <pc:docChgLst>
    <pc:chgData name="Rebekka Kosla" userId="S::rkosla@billingshurstprimary.org.uk::446c9c65-8148-446d-b7ac-468b5e93cc47" providerId="AD" clId="Web-{999DC47A-34F6-B3C8-021B-22528DCC04EA}"/>
    <pc:docChg chg="modSld">
      <pc:chgData name="Rebekka Kosla" userId="S::rkosla@billingshurstprimary.org.uk::446c9c65-8148-446d-b7ac-468b5e93cc47" providerId="AD" clId="Web-{999DC47A-34F6-B3C8-021B-22528DCC04EA}" dt="2023-10-20T09:57:28.620" v="245" actId="1076"/>
      <pc:docMkLst>
        <pc:docMk/>
      </pc:docMkLst>
      <pc:sldChg chg="modSp">
        <pc:chgData name="Rebekka Kosla" userId="S::rkosla@billingshurstprimary.org.uk::446c9c65-8148-446d-b7ac-468b5e93cc47" providerId="AD" clId="Web-{999DC47A-34F6-B3C8-021B-22528DCC04EA}" dt="2023-10-20T09:57:28.620" v="245" actId="1076"/>
        <pc:sldMkLst>
          <pc:docMk/>
          <pc:sldMk cId="3445855822" sldId="257"/>
        </pc:sldMkLst>
        <pc:spChg chg="mod">
          <ac:chgData name="Rebekka Kosla" userId="S::rkosla@billingshurstprimary.org.uk::446c9c65-8148-446d-b7ac-468b5e93cc47" providerId="AD" clId="Web-{999DC47A-34F6-B3C8-021B-22528DCC04EA}" dt="2023-10-20T09:55:47.788" v="128" actId="20577"/>
          <ac:spMkLst>
            <pc:docMk/>
            <pc:sldMk cId="3445855822" sldId="257"/>
            <ac:spMk id="10" creationId="{00000000-0000-0000-0000-000000000000}"/>
          </ac:spMkLst>
        </pc:spChg>
        <pc:spChg chg="mod">
          <ac:chgData name="Rebekka Kosla" userId="S::rkosla@billingshurstprimary.org.uk::446c9c65-8148-446d-b7ac-468b5e93cc47" providerId="AD" clId="Web-{999DC47A-34F6-B3C8-021B-22528DCC04EA}" dt="2023-10-20T09:57:28.620" v="245" actId="1076"/>
          <ac:spMkLst>
            <pc:docMk/>
            <pc:sldMk cId="3445855822" sldId="257"/>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9B75-DCC3-8E4E-BC53-A473845B7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BDC233-7A60-8148-99F7-00D9F93F5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106FF8-5826-0848-9401-2F69F64FD327}"/>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21909AA2-244B-2346-A7EB-8B580C7EC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FD231-D926-E145-832D-FFEB55FE448A}"/>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189743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9B4D-10FE-7642-954C-94BFACAD25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1932C-48A0-C24E-BA84-2FE2E48DC7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5DEAA-F46D-8E4E-B0AB-76B17AA7F30C}"/>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86AE1947-C0DB-5F48-A846-E6EBFDFE8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7759B-E91C-A34E-B7B3-F695B4802E24}"/>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146027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35048-C3A0-BD41-AE43-FE74112A37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F3DDD1-787F-784B-AF14-C92F682E2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6BD85-B966-2449-8F39-F84C3941927B}"/>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11F63091-138F-E04C-AC7E-DDF4E0902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59A47-258D-9B41-9455-F187F87134E1}"/>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242179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490B-C035-2145-9050-7DF5EDB13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8ABBE2-35EC-F746-91CC-03C5019FCE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53227-476B-5141-8448-5F163262A19E}"/>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1A6E20CC-1411-464E-99F3-E70F24635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4772E8-0BB8-7C44-80CF-C393E03D1821}"/>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61477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EA5D-4F10-814F-89FC-577F98F3B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1B8E2D-9670-024D-9258-532A973EB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40D8AF-8D21-BA4B-ADD6-61E828280852}"/>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CC21598F-FEEE-3F49-A063-062E708E22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D55BF-C0F1-8F4E-BFB5-DAD59F7CD21E}"/>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309130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F01B-CE19-954F-953D-BB9CD331AE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C051B6-657B-8E4F-A592-8CC3E8569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57F88A-BEF6-7641-A59F-1B3540BF69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B1B9F4-D718-8D4F-B86F-86817F4EDF4D}"/>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6" name="Footer Placeholder 5">
            <a:extLst>
              <a:ext uri="{FF2B5EF4-FFF2-40B4-BE49-F238E27FC236}">
                <a16:creationId xmlns:a16="http://schemas.microsoft.com/office/drawing/2014/main" id="{81DB3E8E-39D6-6541-A25C-5379717A7E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69E2FB-4FA8-4749-B8AF-0A36B0E497A8}"/>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314364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EC05-4E36-A44A-A5DB-48F856590B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17889F-B132-0D48-B044-BD7E277EB9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78D6E4-4285-9046-A521-9F4F8CE157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473DFA-F2DC-F74F-A7A4-E6B3733D7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64A1C8-E7C5-9745-9585-AAC4568EDA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F5F894-0E4F-8142-A95D-BD4C05FB65F3}"/>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8" name="Footer Placeholder 7">
            <a:extLst>
              <a:ext uri="{FF2B5EF4-FFF2-40B4-BE49-F238E27FC236}">
                <a16:creationId xmlns:a16="http://schemas.microsoft.com/office/drawing/2014/main" id="{6711B2D7-EB5A-9240-A36B-CFDFA7C56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3EDEAA-B5FB-1143-90CE-7675A20E532B}"/>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2043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567E-FB42-F143-BE6C-6B67CE61F1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5A8BE-9010-914A-BB1A-59961E993744}"/>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4" name="Footer Placeholder 3">
            <a:extLst>
              <a:ext uri="{FF2B5EF4-FFF2-40B4-BE49-F238E27FC236}">
                <a16:creationId xmlns:a16="http://schemas.microsoft.com/office/drawing/2014/main" id="{526FFD71-A915-4F4F-A8E8-10673B715D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9DC5D4-55D1-3349-9B3E-6557D477A3F9}"/>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388836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5E2EC-6206-9B4D-9591-A9667CCE406B}"/>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3" name="Footer Placeholder 2">
            <a:extLst>
              <a:ext uri="{FF2B5EF4-FFF2-40B4-BE49-F238E27FC236}">
                <a16:creationId xmlns:a16="http://schemas.microsoft.com/office/drawing/2014/main" id="{9353F23B-F545-0B4E-A054-700E96F896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F91222-1FF5-9041-8395-2741773152DD}"/>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268563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5DE6-986D-A64C-BFB6-968FC11C3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5ACB6A-F65A-6646-9F8D-C211DA204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D109B2-FAE0-2D49-8021-D0A4C99DA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A37D5-5D3F-5E42-8E12-228BDFBE63F5}"/>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6" name="Footer Placeholder 5">
            <a:extLst>
              <a:ext uri="{FF2B5EF4-FFF2-40B4-BE49-F238E27FC236}">
                <a16:creationId xmlns:a16="http://schemas.microsoft.com/office/drawing/2014/main" id="{80205772-4542-6F41-96F4-A3FEBEAE04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0E8CAB-B29D-8D40-8299-94B34E5746D9}"/>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26539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0A38-0C0F-D04E-AABD-EEB22FB37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154229-2945-5F45-9408-1BECE3262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123C20-6B9E-A34B-A070-5D85865C3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CB528D-F824-2B4E-B815-72F857C7FB92}"/>
              </a:ext>
            </a:extLst>
          </p:cNvPr>
          <p:cNvSpPr>
            <a:spLocks noGrp="1"/>
          </p:cNvSpPr>
          <p:nvPr>
            <p:ph type="dt" sz="half" idx="10"/>
          </p:nvPr>
        </p:nvSpPr>
        <p:spPr/>
        <p:txBody>
          <a:bodyPr/>
          <a:lstStyle/>
          <a:p>
            <a:fld id="{7CF45F92-233E-FB4C-810B-074D80D0ABE7}" type="datetimeFigureOut">
              <a:rPr lang="en-GB" smtClean="0"/>
              <a:t>02/11/2023</a:t>
            </a:fld>
            <a:endParaRPr lang="en-GB"/>
          </a:p>
        </p:txBody>
      </p:sp>
      <p:sp>
        <p:nvSpPr>
          <p:cNvPr id="6" name="Footer Placeholder 5">
            <a:extLst>
              <a:ext uri="{FF2B5EF4-FFF2-40B4-BE49-F238E27FC236}">
                <a16:creationId xmlns:a16="http://schemas.microsoft.com/office/drawing/2014/main" id="{FA11CA56-3CA6-5046-8F56-0DBA1D9284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D28EB-0020-7F4F-8CD8-748738E3C584}"/>
              </a:ext>
            </a:extLst>
          </p:cNvPr>
          <p:cNvSpPr>
            <a:spLocks noGrp="1"/>
          </p:cNvSpPr>
          <p:nvPr>
            <p:ph type="sldNum" sz="quarter" idx="12"/>
          </p:nvPr>
        </p:nvSpPr>
        <p:spPr/>
        <p:txBody>
          <a:bodyPr/>
          <a:lstStyle/>
          <a:p>
            <a:fld id="{1D700D94-41E0-8049-95CF-049102A8BDCD}" type="slidenum">
              <a:rPr lang="en-GB" smtClean="0"/>
              <a:t>‹#›</a:t>
            </a:fld>
            <a:endParaRPr lang="en-GB"/>
          </a:p>
        </p:txBody>
      </p:sp>
    </p:spTree>
    <p:extLst>
      <p:ext uri="{BB962C8B-B14F-4D97-AF65-F5344CB8AC3E}">
        <p14:creationId xmlns:p14="http://schemas.microsoft.com/office/powerpoint/2010/main" val="392295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55081-3C03-4245-AE1E-3808D5A59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8E258-FB76-404D-A880-E6F7662A6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77E21-C1C6-0E42-89FF-B650CC939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45F92-233E-FB4C-810B-074D80D0ABE7}" type="datetimeFigureOut">
              <a:rPr lang="en-GB" smtClean="0"/>
              <a:t>02/11/2023</a:t>
            </a:fld>
            <a:endParaRPr lang="en-GB"/>
          </a:p>
        </p:txBody>
      </p:sp>
      <p:sp>
        <p:nvSpPr>
          <p:cNvPr id="5" name="Footer Placeholder 4">
            <a:extLst>
              <a:ext uri="{FF2B5EF4-FFF2-40B4-BE49-F238E27FC236}">
                <a16:creationId xmlns:a16="http://schemas.microsoft.com/office/drawing/2014/main" id="{A33EA817-7E8E-2B40-BEF2-F67A39873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1BBA0B-E1BB-EB4B-9FDD-471CA4492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00D94-41E0-8049-95CF-049102A8BDCD}" type="slidenum">
              <a:rPr lang="en-GB" smtClean="0"/>
              <a:t>‹#›</a:t>
            </a:fld>
            <a:endParaRPr lang="en-GB"/>
          </a:p>
        </p:txBody>
      </p:sp>
    </p:spTree>
    <p:extLst>
      <p:ext uri="{BB962C8B-B14F-4D97-AF65-F5344CB8AC3E}">
        <p14:creationId xmlns:p14="http://schemas.microsoft.com/office/powerpoint/2010/main" val="120565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 name="Content Placeholder 12" descr="A white background with black text&#10;&#10;Description automatically generated">
            <a:extLst>
              <a:ext uri="{FF2B5EF4-FFF2-40B4-BE49-F238E27FC236}">
                <a16:creationId xmlns:a16="http://schemas.microsoft.com/office/drawing/2014/main" id="{2CE8B46D-57E4-0999-E9BB-B3076DC93D91}"/>
              </a:ext>
            </a:extLst>
          </p:cNvPr>
          <p:cNvPicPr>
            <a:picLocks noGrp="1" noChangeAspect="1"/>
          </p:cNvPicPr>
          <p:nvPr>
            <p:ph idx="1"/>
          </p:nvPr>
        </p:nvPicPr>
        <p:blipFill>
          <a:blip r:embed="rId2"/>
          <a:stretch>
            <a:fillRect/>
          </a:stretch>
        </p:blipFill>
        <p:spPr>
          <a:xfrm>
            <a:off x="1357312" y="3496469"/>
            <a:ext cx="9477375" cy="1009650"/>
          </a:xfrm>
        </p:spPr>
      </p:pic>
      <p:pic>
        <p:nvPicPr>
          <p:cNvPr id="4" name="Picture 6"/>
          <p:cNvPicPr>
            <a:picLocks noChangeAspect="1" noChangeArrowheads="1"/>
          </p:cNvPicPr>
          <p:nvPr/>
        </p:nvPicPr>
        <p:blipFill>
          <a:blip r:embed="rId3"/>
          <a:stretch>
            <a:fillRect/>
          </a:stretch>
        </p:blipFill>
        <p:spPr bwMode="auto">
          <a:xfrm>
            <a:off x="0" y="2426"/>
            <a:ext cx="12192000" cy="6855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8734" y="259206"/>
            <a:ext cx="3380510" cy="1846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u="sng">
              <a:solidFill>
                <a:schemeClr val="tx1"/>
              </a:solidFill>
              <a:latin typeface="Comic Sans MS"/>
            </a:endParaRPr>
          </a:p>
          <a:p>
            <a:pPr algn="ctr"/>
            <a:r>
              <a:rPr lang="en-GB" sz="1200" b="1" u="sng" dirty="0">
                <a:solidFill>
                  <a:schemeClr val="tx1"/>
                </a:solidFill>
                <a:latin typeface="Comic Sans MS"/>
              </a:rPr>
              <a:t>Writing</a:t>
            </a:r>
            <a:endParaRPr lang="en-GB" b="1" u="sng" dirty="0">
              <a:solidFill>
                <a:schemeClr val="tx1"/>
              </a:solidFill>
              <a:cs typeface="Calibri"/>
            </a:endParaRPr>
          </a:p>
          <a:p>
            <a:pPr algn="just"/>
            <a:r>
              <a:rPr lang="en-GB" sz="1200" dirty="0">
                <a:solidFill>
                  <a:schemeClr val="tx1"/>
                </a:solidFill>
                <a:latin typeface="Comic Sans MS"/>
              </a:rPr>
              <a:t>As writers, the children will get into character and travel back in time. They will learn to write in role to inform their reader about the fire.  They will write a diary entry about their experience of the Great Fire, using compound sentences and a range of vocabulary to convey their feelings. </a:t>
            </a:r>
            <a:endParaRPr lang="en-GB" dirty="0">
              <a:solidFill>
                <a:schemeClr val="tx1"/>
              </a:solidFill>
              <a:cs typeface="Calibri" panose="020F0502020204030204"/>
            </a:endParaRPr>
          </a:p>
        </p:txBody>
      </p:sp>
      <p:sp>
        <p:nvSpPr>
          <p:cNvPr id="6" name="Rectangle 5"/>
          <p:cNvSpPr/>
          <p:nvPr/>
        </p:nvSpPr>
        <p:spPr>
          <a:xfrm>
            <a:off x="8431933" y="367881"/>
            <a:ext cx="3491333" cy="1672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u="sng" dirty="0">
                <a:solidFill>
                  <a:schemeClr val="tx1"/>
                </a:solidFill>
                <a:latin typeface="Comic Sans MS"/>
              </a:rPr>
              <a:t>Geography</a:t>
            </a:r>
          </a:p>
          <a:p>
            <a:pPr algn="ctr"/>
            <a:r>
              <a:rPr lang="en-GB" sz="1200" dirty="0">
                <a:solidFill>
                  <a:schemeClr val="tx1"/>
                </a:solidFill>
                <a:latin typeface="Comic Sans MS"/>
                <a:cs typeface="Calibri"/>
              </a:rPr>
              <a:t>As geographers, the children will learn how to use compass directions to describe key physical and human features.  They will also describe and locate the position of the 4 countries of the UK. The children will develop their map skills by drawing a map using basic symbols in a key.</a:t>
            </a:r>
          </a:p>
        </p:txBody>
      </p:sp>
      <p:sp>
        <p:nvSpPr>
          <p:cNvPr id="8" name="Rectangle 7"/>
          <p:cNvSpPr/>
          <p:nvPr/>
        </p:nvSpPr>
        <p:spPr>
          <a:xfrm>
            <a:off x="4405744" y="2915639"/>
            <a:ext cx="3376740" cy="158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rPr>
              <a:t>Year 2 Autumn 2 2023</a:t>
            </a:r>
          </a:p>
          <a:p>
            <a:pPr algn="ctr"/>
            <a:r>
              <a:rPr lang="en-GB" sz="2400" b="1">
                <a:solidFill>
                  <a:schemeClr val="tx1"/>
                </a:solidFill>
              </a:rPr>
              <a:t>Topic Web</a:t>
            </a:r>
          </a:p>
          <a:p>
            <a:pPr algn="ctr"/>
            <a:r>
              <a:rPr lang="en-GB" sz="2400" b="1">
                <a:solidFill>
                  <a:schemeClr val="tx1"/>
                </a:solidFill>
                <a:cs typeface="Calibri"/>
              </a:rPr>
              <a:t>What happened on 2nd September 1666?</a:t>
            </a:r>
            <a:endParaRPr lang="en-GB" sz="2400" b="1">
              <a:solidFill>
                <a:schemeClr val="tx1"/>
              </a:solidFill>
              <a:ea typeface="Calibri"/>
              <a:cs typeface="Calibri"/>
            </a:endParaRPr>
          </a:p>
        </p:txBody>
      </p:sp>
      <p:sp>
        <p:nvSpPr>
          <p:cNvPr id="9" name="Rectangle 8"/>
          <p:cNvSpPr/>
          <p:nvPr/>
        </p:nvSpPr>
        <p:spPr>
          <a:xfrm>
            <a:off x="271869" y="4659978"/>
            <a:ext cx="3325013" cy="2048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r>
              <a:rPr lang="en-GB" sz="1200" b="1" u="sng">
                <a:solidFill>
                  <a:schemeClr val="tx1"/>
                </a:solidFill>
                <a:latin typeface="Comic Sans MS"/>
              </a:rPr>
              <a:t>Computing and E4S</a:t>
            </a:r>
            <a:endParaRPr lang="en-GB" sz="1200">
              <a:solidFill>
                <a:schemeClr val="tx1"/>
              </a:solidFill>
              <a:latin typeface="Comic Sans MS"/>
            </a:endParaRPr>
          </a:p>
          <a:p>
            <a:pPr algn="ctr"/>
            <a:r>
              <a:rPr lang="en-GB" sz="1200">
                <a:solidFill>
                  <a:schemeClr val="tx1"/>
                </a:solidFill>
                <a:latin typeface="Comic Sans MS"/>
                <a:cs typeface="Calibri"/>
              </a:rPr>
              <a:t>This term, anti-bullying week takes centre stage but there will continue to be opportunities to learn more about how to stay safe online and what dangers to look out for.</a:t>
            </a:r>
          </a:p>
          <a:p>
            <a:pPr algn="ctr"/>
            <a:r>
              <a:rPr lang="en-GB" sz="1200" b="1" u="sng">
                <a:solidFill>
                  <a:schemeClr val="tx1"/>
                </a:solidFill>
                <a:latin typeface="Comic Sans MS"/>
                <a:cs typeface="Calibri"/>
              </a:rPr>
              <a:t>Religious Education</a:t>
            </a:r>
            <a:endParaRPr lang="en-GB">
              <a:solidFill>
                <a:schemeClr val="tx1"/>
              </a:solidFill>
              <a:cs typeface="Calibri"/>
            </a:endParaRPr>
          </a:p>
          <a:p>
            <a:pPr algn="ctr"/>
            <a:r>
              <a:rPr lang="en-GB" sz="1200">
                <a:solidFill>
                  <a:schemeClr val="tx1"/>
                </a:solidFill>
                <a:latin typeface="Comic Sans MS"/>
                <a:cs typeface="Calibri"/>
              </a:rPr>
              <a:t>The children will learn about important religious stories. They will also explore the concepts of 'God' in Christianity and Hinduism.</a:t>
            </a:r>
          </a:p>
          <a:p>
            <a:pPr algn="ctr"/>
            <a:endParaRPr lang="en-GB" sz="1400" b="1" u="sng">
              <a:solidFill>
                <a:schemeClr val="tx1"/>
              </a:solidFill>
            </a:endParaRPr>
          </a:p>
          <a:p>
            <a:pPr algn="ctr"/>
            <a:endParaRPr lang="en-GB" sz="1400" b="1" u="sng">
              <a:solidFill>
                <a:schemeClr val="tx1"/>
              </a:solidFill>
            </a:endParaRPr>
          </a:p>
          <a:p>
            <a:pPr algn="ctr"/>
            <a:endParaRPr lang="en-GB" sz="1400" b="1" u="sng">
              <a:solidFill>
                <a:schemeClr val="tx1"/>
              </a:solidFill>
            </a:endParaRPr>
          </a:p>
          <a:p>
            <a:pPr algn="ctr"/>
            <a:endParaRPr lang="en-GB" sz="1400" b="1" u="sng">
              <a:solidFill>
                <a:schemeClr val="tx1"/>
              </a:solidFill>
            </a:endParaRPr>
          </a:p>
          <a:p>
            <a:pPr algn="ctr"/>
            <a:endParaRPr lang="en-GB" sz="1400" b="1" u="sng">
              <a:solidFill>
                <a:schemeClr val="tx1"/>
              </a:solidFill>
              <a:cs typeface="Calibri" panose="020F0502020204030204"/>
            </a:endParaRPr>
          </a:p>
        </p:txBody>
      </p:sp>
      <p:sp>
        <p:nvSpPr>
          <p:cNvPr id="10" name="Rectangle 9"/>
          <p:cNvSpPr/>
          <p:nvPr/>
        </p:nvSpPr>
        <p:spPr>
          <a:xfrm>
            <a:off x="8528379" y="4930462"/>
            <a:ext cx="3380510" cy="1658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u="sng">
              <a:solidFill>
                <a:schemeClr val="tx1"/>
              </a:solidFill>
              <a:latin typeface="Comic Sans MS"/>
            </a:endParaRPr>
          </a:p>
          <a:p>
            <a:pPr algn="ctr"/>
            <a:r>
              <a:rPr lang="en-GB" sz="1200" b="1" u="sng" dirty="0">
                <a:solidFill>
                  <a:schemeClr val="tx1"/>
                </a:solidFill>
                <a:latin typeface="Comic Sans MS"/>
              </a:rPr>
              <a:t>Design and Technology</a:t>
            </a:r>
            <a:endParaRPr lang="en-GB" sz="1200" dirty="0">
              <a:solidFill>
                <a:schemeClr val="tx1"/>
              </a:solidFill>
              <a:latin typeface="Comic Sans MS"/>
            </a:endParaRPr>
          </a:p>
          <a:p>
            <a:pPr algn="ctr"/>
            <a:r>
              <a:rPr lang="en-GB" sz="1200" dirty="0">
                <a:solidFill>
                  <a:schemeClr val="tx1"/>
                </a:solidFill>
                <a:latin typeface="Comic Sans MS"/>
                <a:cs typeface="Calibri"/>
              </a:rPr>
              <a:t>As designers, we will evaluate pre-existing structures. Then, we will design and make a new bakery for Thomas </a:t>
            </a:r>
            <a:r>
              <a:rPr lang="en-GB" sz="1200" dirty="0" err="1">
                <a:solidFill>
                  <a:schemeClr val="tx1"/>
                </a:solidFill>
                <a:latin typeface="Comic Sans MS"/>
                <a:cs typeface="Calibri"/>
              </a:rPr>
              <a:t>Farriner</a:t>
            </a:r>
            <a:r>
              <a:rPr lang="en-GB" sz="1200" dirty="0">
                <a:solidFill>
                  <a:schemeClr val="tx1"/>
                </a:solidFill>
                <a:latin typeface="Comic Sans MS"/>
                <a:cs typeface="Calibri"/>
              </a:rPr>
              <a:t>. We will use lots of different materials to make the models. We will develop our cutting and measuring </a:t>
            </a:r>
            <a:r>
              <a:rPr lang="en-GB" sz="1200" dirty="0" err="1">
                <a:solidFill>
                  <a:schemeClr val="tx1"/>
                </a:solidFill>
                <a:latin typeface="Comic Sans MS"/>
                <a:cs typeface="Calibri"/>
              </a:rPr>
              <a:t>skiils</a:t>
            </a:r>
            <a:r>
              <a:rPr lang="en-GB" sz="1200" dirty="0">
                <a:solidFill>
                  <a:schemeClr val="tx1"/>
                </a:solidFill>
                <a:latin typeface="Comic Sans MS"/>
                <a:cs typeface="Calibri"/>
              </a:rPr>
              <a:t>. </a:t>
            </a:r>
          </a:p>
        </p:txBody>
      </p:sp>
      <p:sp>
        <p:nvSpPr>
          <p:cNvPr id="11" name="Rectangle 10"/>
          <p:cNvSpPr/>
          <p:nvPr/>
        </p:nvSpPr>
        <p:spPr>
          <a:xfrm>
            <a:off x="4225636" y="5400139"/>
            <a:ext cx="3868883" cy="118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endParaRPr lang="en-GB" sz="1200" b="1" u="sng">
              <a:solidFill>
                <a:schemeClr val="tx1"/>
              </a:solidFill>
              <a:latin typeface="Comic Sans MS"/>
            </a:endParaRPr>
          </a:p>
          <a:p>
            <a:pPr algn="ctr"/>
            <a:r>
              <a:rPr lang="en-GB" sz="1200" b="1" u="sng">
                <a:solidFill>
                  <a:schemeClr val="tx1"/>
                </a:solidFill>
                <a:latin typeface="Comic Sans MS"/>
              </a:rPr>
              <a:t>Core Texts</a:t>
            </a:r>
            <a:endParaRPr lang="en-GB">
              <a:solidFill>
                <a:schemeClr val="tx1"/>
              </a:solidFill>
              <a:cs typeface="Calibri"/>
            </a:endParaRPr>
          </a:p>
          <a:p>
            <a:pPr algn="ctr"/>
            <a:r>
              <a:rPr lang="en-GB" sz="1200">
                <a:solidFill>
                  <a:schemeClr val="tx1"/>
                </a:solidFill>
                <a:latin typeface="Comic Sans MS"/>
                <a:cs typeface="Calibri"/>
              </a:rPr>
              <a:t>Toby and the Great Fire of London – Margaret Nash</a:t>
            </a:r>
          </a:p>
          <a:p>
            <a:pPr algn="ctr"/>
            <a:r>
              <a:rPr lang="en-GB" sz="1200">
                <a:solidFill>
                  <a:schemeClr val="tx1"/>
                </a:solidFill>
                <a:latin typeface="Comic Sans MS"/>
                <a:cs typeface="Calibri"/>
              </a:rPr>
              <a:t>Vlad and The Great Fire – Kate Cunningham</a:t>
            </a:r>
          </a:p>
          <a:p>
            <a:pPr algn="ctr"/>
            <a:r>
              <a:rPr lang="en-GB" sz="1200">
                <a:solidFill>
                  <a:schemeClr val="tx1"/>
                </a:solidFill>
                <a:latin typeface="Comic Sans MS"/>
                <a:cs typeface="Calibri"/>
              </a:rPr>
              <a:t>The Great Fire of London: Unclassified - Nick Hunter</a:t>
            </a:r>
            <a:endParaRPr lang="en-GB" sz="1200">
              <a:solidFill>
                <a:schemeClr val="tx1"/>
              </a:solidFill>
              <a:latin typeface="Comic Sans MS"/>
            </a:endParaRPr>
          </a:p>
          <a:p>
            <a:pPr algn="ctr"/>
            <a:endParaRPr lang="en-GB" sz="1400" b="1" u="sng">
              <a:solidFill>
                <a:schemeClr val="tx1"/>
              </a:solidFill>
            </a:endParaRPr>
          </a:p>
          <a:p>
            <a:pPr algn="ctr"/>
            <a:endParaRPr lang="en-GB" sz="1400" b="1" u="sng">
              <a:solidFill>
                <a:schemeClr val="tx1"/>
              </a:solidFill>
              <a:cs typeface="Calibri" panose="020F0502020204030204"/>
            </a:endParaRPr>
          </a:p>
          <a:p>
            <a:pPr algn="ctr"/>
            <a:endParaRPr lang="en-GB" sz="1400" b="1" u="sng">
              <a:solidFill>
                <a:schemeClr val="tx1"/>
              </a:solidFill>
              <a:cs typeface="Calibri" panose="020F0502020204030204"/>
            </a:endParaRPr>
          </a:p>
          <a:p>
            <a:pPr algn="ctr"/>
            <a:endParaRPr lang="en-GB" sz="1400" b="1" u="sng">
              <a:solidFill>
                <a:schemeClr val="tx1"/>
              </a:solidFill>
              <a:cs typeface="Calibri" panose="020F0502020204030204"/>
            </a:endParaRPr>
          </a:p>
        </p:txBody>
      </p:sp>
      <p:sp>
        <p:nvSpPr>
          <p:cNvPr id="12" name="Rectangle 11"/>
          <p:cNvSpPr/>
          <p:nvPr/>
        </p:nvSpPr>
        <p:spPr>
          <a:xfrm>
            <a:off x="268735" y="2272076"/>
            <a:ext cx="3380510" cy="223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u="sng">
              <a:solidFill>
                <a:schemeClr val="tx1"/>
              </a:solidFill>
              <a:latin typeface="Comic Sans MS"/>
            </a:endParaRPr>
          </a:p>
          <a:p>
            <a:pPr algn="ctr"/>
            <a:r>
              <a:rPr lang="en-GB" sz="1200" b="1" u="sng" dirty="0">
                <a:solidFill>
                  <a:schemeClr val="tx1"/>
                </a:solidFill>
                <a:latin typeface="Comic Sans MS"/>
              </a:rPr>
              <a:t>Physical Education</a:t>
            </a:r>
          </a:p>
          <a:p>
            <a:pPr algn="ctr"/>
            <a:r>
              <a:rPr lang="en-GB" sz="1200" dirty="0">
                <a:solidFill>
                  <a:schemeClr val="tx1"/>
                </a:solidFill>
                <a:latin typeface="Comic Sans MS"/>
                <a:ea typeface="Calibri"/>
                <a:cs typeface="Calibri"/>
              </a:rPr>
              <a:t>As athletes, the children will learn how to combine dribbling, passing and receiving in order to keep possession and score a point.</a:t>
            </a:r>
          </a:p>
          <a:p>
            <a:pPr algn="ctr"/>
            <a:endParaRPr lang="en-GB" sz="1200" b="1" u="sng">
              <a:solidFill>
                <a:schemeClr val="tx1"/>
              </a:solidFill>
              <a:latin typeface="Comic Sans MS"/>
            </a:endParaRPr>
          </a:p>
          <a:p>
            <a:pPr algn="ctr"/>
            <a:r>
              <a:rPr lang="en-GB" sz="1200" b="1" u="sng" dirty="0">
                <a:solidFill>
                  <a:schemeClr val="tx1"/>
                </a:solidFill>
                <a:latin typeface="Comic Sans MS"/>
              </a:rPr>
              <a:t>Music</a:t>
            </a:r>
          </a:p>
          <a:p>
            <a:pPr algn="ctr"/>
            <a:r>
              <a:rPr lang="en-GB" sz="1200" dirty="0">
                <a:solidFill>
                  <a:schemeClr val="tx1"/>
                </a:solidFill>
                <a:latin typeface="Comic Sans MS"/>
              </a:rPr>
              <a:t>As musicians, the children will learning how to create a soundscape using percussive instruments. As always  at this time of year, they will also be learning, appraising and most importantly, performing a number of Christmas songs.</a:t>
            </a:r>
          </a:p>
          <a:p>
            <a:pPr algn="ctr"/>
            <a:endParaRPr lang="en-GB" sz="1400" b="1" u="sng">
              <a:solidFill>
                <a:schemeClr val="tx1"/>
              </a:solidFill>
            </a:endParaRPr>
          </a:p>
        </p:txBody>
      </p:sp>
      <p:sp>
        <p:nvSpPr>
          <p:cNvPr id="16" name="Rectangle 15"/>
          <p:cNvSpPr/>
          <p:nvPr/>
        </p:nvSpPr>
        <p:spPr>
          <a:xfrm>
            <a:off x="8433416" y="2489336"/>
            <a:ext cx="3480205" cy="186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u="sng" dirty="0">
                <a:solidFill>
                  <a:schemeClr val="tx1"/>
                </a:solidFill>
                <a:latin typeface="Comic Sans MS"/>
                <a:cs typeface="Calibri"/>
              </a:rPr>
              <a:t>History</a:t>
            </a:r>
            <a:endParaRPr lang="en-US" sz="1400" dirty="0">
              <a:solidFill>
                <a:schemeClr val="tx1"/>
              </a:solidFill>
              <a:latin typeface="Comic Sans MS"/>
              <a:cs typeface="Calibri"/>
            </a:endParaRPr>
          </a:p>
          <a:p>
            <a:pPr algn="ctr"/>
            <a:r>
              <a:rPr lang="en-GB" sz="1200" dirty="0">
                <a:solidFill>
                  <a:schemeClr val="tx1"/>
                </a:solidFill>
                <a:latin typeface="Comic Sans MS"/>
                <a:cs typeface="Calibri"/>
              </a:rPr>
              <a:t>As historians, we will learn what sources are and why they are important during historical enquiry. We will develop our chronological understanding by using timelines. We will also answer questions about the past and pose new questions too. </a:t>
            </a:r>
          </a:p>
        </p:txBody>
      </p:sp>
      <p:pic>
        <p:nvPicPr>
          <p:cNvPr id="3" name="Picture 2" descr="A close-up of a math&#10;&#10;Description automatically generated">
            <a:extLst>
              <a:ext uri="{FF2B5EF4-FFF2-40B4-BE49-F238E27FC236}">
                <a16:creationId xmlns:a16="http://schemas.microsoft.com/office/drawing/2014/main" id="{5364D37E-56DF-85A5-C329-521294BA70B2}"/>
              </a:ext>
            </a:extLst>
          </p:cNvPr>
          <p:cNvPicPr>
            <a:picLocks noChangeAspect="1"/>
          </p:cNvPicPr>
          <p:nvPr/>
        </p:nvPicPr>
        <p:blipFill>
          <a:blip r:embed="rId4"/>
          <a:stretch>
            <a:fillRect/>
          </a:stretch>
        </p:blipFill>
        <p:spPr>
          <a:xfrm>
            <a:off x="3846654" y="258608"/>
            <a:ext cx="4392590" cy="1845948"/>
          </a:xfrm>
          <a:prstGeom prst="rect">
            <a:avLst/>
          </a:prstGeom>
        </p:spPr>
      </p:pic>
    </p:spTree>
    <p:extLst>
      <p:ext uri="{BB962C8B-B14F-4D97-AF65-F5344CB8AC3E}">
        <p14:creationId xmlns:p14="http://schemas.microsoft.com/office/powerpoint/2010/main" val="344585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Catrina Bennett</dc:creator>
  <cp:revision>55</cp:revision>
  <dcterms:created xsi:type="dcterms:W3CDTF">2021-12-01T14:43:03Z</dcterms:created>
  <dcterms:modified xsi:type="dcterms:W3CDTF">2023-11-02T15:32:19Z</dcterms:modified>
</cp:coreProperties>
</file>