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0"/>
  </p:handoutMasterIdLst>
  <p:sldIdLst>
    <p:sldId id="256" r:id="rId2"/>
    <p:sldId id="262" r:id="rId3"/>
    <p:sldId id="272" r:id="rId4"/>
    <p:sldId id="267" r:id="rId5"/>
    <p:sldId id="275" r:id="rId6"/>
    <p:sldId id="274" r:id="rId7"/>
    <p:sldId id="263" r:id="rId8"/>
    <p:sldId id="265" r:id="rId9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4B1EA-4C2E-249D-C31E-353967775C3A}" v="4" dt="2024-07-01T16:36:34.880"/>
    <p1510:client id="{71B960FA-7DB9-7B0D-6F7A-276A0192EE6E}" v="9" dt="2024-07-01T11:20:15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Hatrick" userId="S::rhatrick@billingshurstprimary.org.uk::1454f90b-7675-4f88-99a3-d592332aa9fa" providerId="AD" clId="Web-{03A42ADD-9D74-FC24-52B7-8CC431530B30}"/>
    <pc:docChg chg="modSld">
      <pc:chgData name="Rebecca Hatrick" userId="S::rhatrick@billingshurstprimary.org.uk::1454f90b-7675-4f88-99a3-d592332aa9fa" providerId="AD" clId="Web-{03A42ADD-9D74-FC24-52B7-8CC431530B30}" dt="2024-06-24T14:11:15.479" v="1" actId="1076"/>
      <pc:docMkLst>
        <pc:docMk/>
      </pc:docMkLst>
      <pc:sldChg chg="modSp">
        <pc:chgData name="Rebecca Hatrick" userId="S::rhatrick@billingshurstprimary.org.uk::1454f90b-7675-4f88-99a3-d592332aa9fa" providerId="AD" clId="Web-{03A42ADD-9D74-FC24-52B7-8CC431530B30}" dt="2024-06-24T14:11:15.479" v="1" actId="1076"/>
        <pc:sldMkLst>
          <pc:docMk/>
          <pc:sldMk cId="2582967507" sldId="267"/>
        </pc:sldMkLst>
        <pc:picChg chg="mod">
          <ac:chgData name="Rebecca Hatrick" userId="S::rhatrick@billingshurstprimary.org.uk::1454f90b-7675-4f88-99a3-d592332aa9fa" providerId="AD" clId="Web-{03A42ADD-9D74-FC24-52B7-8CC431530B30}" dt="2024-06-24T14:11:15.479" v="1" actId="1076"/>
          <ac:picMkLst>
            <pc:docMk/>
            <pc:sldMk cId="2582967507" sldId="267"/>
            <ac:picMk id="3" creationId="{00000000-0000-0000-0000-000000000000}"/>
          </ac:picMkLst>
        </pc:picChg>
      </pc:sldChg>
    </pc:docChg>
  </pc:docChgLst>
  <pc:docChgLst>
    <pc:chgData name="Bronwyn Spoard" userId="S::bspoard@billingshurstprimary.org.uk::76116741-0a5f-4a92-9eb6-15efdc28c0d8" providerId="AD" clId="Web-{71B960FA-7DB9-7B0D-6F7A-276A0192EE6E}"/>
    <pc:docChg chg="modSld">
      <pc:chgData name="Bronwyn Spoard" userId="S::bspoard@billingshurstprimary.org.uk::76116741-0a5f-4a92-9eb6-15efdc28c0d8" providerId="AD" clId="Web-{71B960FA-7DB9-7B0D-6F7A-276A0192EE6E}" dt="2024-07-01T11:20:15.406" v="3" actId="20577"/>
      <pc:docMkLst>
        <pc:docMk/>
      </pc:docMkLst>
      <pc:sldChg chg="modSp">
        <pc:chgData name="Bronwyn Spoard" userId="S::bspoard@billingshurstprimary.org.uk::76116741-0a5f-4a92-9eb6-15efdc28c0d8" providerId="AD" clId="Web-{71B960FA-7DB9-7B0D-6F7A-276A0192EE6E}" dt="2024-07-01T11:20:15.406" v="3" actId="20577"/>
        <pc:sldMkLst>
          <pc:docMk/>
          <pc:sldMk cId="1916027027" sldId="262"/>
        </pc:sldMkLst>
        <pc:spChg chg="mod">
          <ac:chgData name="Bronwyn Spoard" userId="S::bspoard@billingshurstprimary.org.uk::76116741-0a5f-4a92-9eb6-15efdc28c0d8" providerId="AD" clId="Web-{71B960FA-7DB9-7B0D-6F7A-276A0192EE6E}" dt="2024-07-01T11:20:15.406" v="3" actId="20577"/>
          <ac:spMkLst>
            <pc:docMk/>
            <pc:sldMk cId="1916027027" sldId="262"/>
            <ac:spMk id="11" creationId="{00000000-0000-0000-0000-000000000000}"/>
          </ac:spMkLst>
        </pc:spChg>
      </pc:sldChg>
      <pc:sldChg chg="modSp">
        <pc:chgData name="Bronwyn Spoard" userId="S::bspoard@billingshurstprimary.org.uk::76116741-0a5f-4a92-9eb6-15efdc28c0d8" providerId="AD" clId="Web-{71B960FA-7DB9-7B0D-6F7A-276A0192EE6E}" dt="2024-07-01T11:20:10.203" v="0" actId="20577"/>
        <pc:sldMkLst>
          <pc:docMk/>
          <pc:sldMk cId="2028530822" sldId="272"/>
        </pc:sldMkLst>
        <pc:spChg chg="mod">
          <ac:chgData name="Bronwyn Spoard" userId="S::bspoard@billingshurstprimary.org.uk::76116741-0a5f-4a92-9eb6-15efdc28c0d8" providerId="AD" clId="Web-{71B960FA-7DB9-7B0D-6F7A-276A0192EE6E}" dt="2024-07-01T11:20:10.203" v="0" actId="20577"/>
          <ac:spMkLst>
            <pc:docMk/>
            <pc:sldMk cId="2028530822" sldId="272"/>
            <ac:spMk id="26" creationId="{00000000-0000-0000-0000-000000000000}"/>
          </ac:spMkLst>
        </pc:spChg>
      </pc:sldChg>
    </pc:docChg>
  </pc:docChgLst>
  <pc:docChgLst>
    <pc:chgData name="Mary Mason" userId="S::mmason@billingshurstprimary.org.uk::a42950fd-23d4-4675-8b45-9a6703cd8ec7" providerId="AD" clId="Web-{35A405AE-3040-0C31-87EF-24609AA3BC0B}"/>
    <pc:docChg chg="modSld">
      <pc:chgData name="Mary Mason" userId="S::mmason@billingshurstprimary.org.uk::a42950fd-23d4-4675-8b45-9a6703cd8ec7" providerId="AD" clId="Web-{35A405AE-3040-0C31-87EF-24609AA3BC0B}" dt="2024-06-24T19:17:16.388" v="64" actId="1076"/>
      <pc:docMkLst>
        <pc:docMk/>
      </pc:docMkLst>
      <pc:sldChg chg="modSp">
        <pc:chgData name="Mary Mason" userId="S::mmason@billingshurstprimary.org.uk::a42950fd-23d4-4675-8b45-9a6703cd8ec7" providerId="AD" clId="Web-{35A405AE-3040-0C31-87EF-24609AA3BC0B}" dt="2024-06-24T19:10:53.159" v="8" actId="1076"/>
        <pc:sldMkLst>
          <pc:docMk/>
          <pc:sldMk cId="1828643070" sldId="256"/>
        </pc:sldMkLst>
        <pc:spChg chg="mod">
          <ac:chgData name="Mary Mason" userId="S::mmason@billingshurstprimary.org.uk::a42950fd-23d4-4675-8b45-9a6703cd8ec7" providerId="AD" clId="Web-{35A405AE-3040-0C31-87EF-24609AA3BC0B}" dt="2024-06-24T19:10:53.159" v="8" actId="1076"/>
          <ac:spMkLst>
            <pc:docMk/>
            <pc:sldMk cId="1828643070" sldId="256"/>
            <ac:spMk id="2" creationId="{00000000-0000-0000-0000-000000000000}"/>
          </ac:spMkLst>
        </pc:spChg>
      </pc:sldChg>
      <pc:sldChg chg="addSp delSp modSp">
        <pc:chgData name="Mary Mason" userId="S::mmason@billingshurstprimary.org.uk::a42950fd-23d4-4675-8b45-9a6703cd8ec7" providerId="AD" clId="Web-{35A405AE-3040-0C31-87EF-24609AA3BC0B}" dt="2024-06-24T19:12:43.927" v="47" actId="1076"/>
        <pc:sldMkLst>
          <pc:docMk/>
          <pc:sldMk cId="1916027027" sldId="262"/>
        </pc:sldMkLst>
        <pc:spChg chg="add mod">
          <ac:chgData name="Mary Mason" userId="S::mmason@billingshurstprimary.org.uk::a42950fd-23d4-4675-8b45-9a6703cd8ec7" providerId="AD" clId="Web-{35A405AE-3040-0C31-87EF-24609AA3BC0B}" dt="2024-06-24T19:11:57.301" v="34" actId="1076"/>
          <ac:spMkLst>
            <pc:docMk/>
            <pc:sldMk cId="1916027027" sldId="262"/>
            <ac:spMk id="6" creationId="{767846B3-5E0B-24A3-404A-1DFCB911E293}"/>
          </ac:spMkLst>
        </pc:spChg>
        <pc:spChg chg="mod">
          <ac:chgData name="Mary Mason" userId="S::mmason@billingshurstprimary.org.uk::a42950fd-23d4-4675-8b45-9a6703cd8ec7" providerId="AD" clId="Web-{35A405AE-3040-0C31-87EF-24609AA3BC0B}" dt="2024-06-24T19:11:54.348" v="33" actId="14100"/>
          <ac:spMkLst>
            <pc:docMk/>
            <pc:sldMk cId="1916027027" sldId="262"/>
            <ac:spMk id="10" creationId="{00000000-0000-0000-0000-000000000000}"/>
          </ac:spMkLst>
        </pc:spChg>
        <pc:spChg chg="mod">
          <ac:chgData name="Mary Mason" userId="S::mmason@billingshurstprimary.org.uk::a42950fd-23d4-4675-8b45-9a6703cd8ec7" providerId="AD" clId="Web-{35A405AE-3040-0C31-87EF-24609AA3BC0B}" dt="2024-06-24T19:12:02.301" v="35" actId="1076"/>
          <ac:spMkLst>
            <pc:docMk/>
            <pc:sldMk cId="1916027027" sldId="262"/>
            <ac:spMk id="11" creationId="{00000000-0000-0000-0000-000000000000}"/>
          </ac:spMkLst>
        </pc:spChg>
        <pc:spChg chg="add mod">
          <ac:chgData name="Mary Mason" userId="S::mmason@billingshurstprimary.org.uk::a42950fd-23d4-4675-8b45-9a6703cd8ec7" providerId="AD" clId="Web-{35A405AE-3040-0C31-87EF-24609AA3BC0B}" dt="2024-06-24T19:12:43.927" v="47" actId="1076"/>
          <ac:spMkLst>
            <pc:docMk/>
            <pc:sldMk cId="1916027027" sldId="262"/>
            <ac:spMk id="15" creationId="{57F8E05B-DA64-D6A9-F95F-A72757B21263}"/>
          </ac:spMkLst>
        </pc:spChg>
        <pc:spChg chg="add del">
          <ac:chgData name="Mary Mason" userId="S::mmason@billingshurstprimary.org.uk::a42950fd-23d4-4675-8b45-9a6703cd8ec7" providerId="AD" clId="Web-{35A405AE-3040-0C31-87EF-24609AA3BC0B}" dt="2024-06-24T19:12:36.224" v="46"/>
          <ac:spMkLst>
            <pc:docMk/>
            <pc:sldMk cId="1916027027" sldId="262"/>
            <ac:spMk id="17" creationId="{8BA5D55D-CC5E-DEF3-213D-8EE31B8F9F4B}"/>
          </ac:spMkLst>
        </pc:spChg>
        <pc:picChg chg="del">
          <ac:chgData name="Mary Mason" userId="S::mmason@billingshurstprimary.org.uk::a42950fd-23d4-4675-8b45-9a6703cd8ec7" providerId="AD" clId="Web-{35A405AE-3040-0C31-87EF-24609AA3BC0B}" dt="2024-06-24T19:11:19.644" v="20"/>
          <ac:picMkLst>
            <pc:docMk/>
            <pc:sldMk cId="1916027027" sldId="262"/>
            <ac:picMk id="2" creationId="{2F1F257C-7E48-4F78-9DD5-C2F3957D0B40}"/>
          </ac:picMkLst>
        </pc:picChg>
        <pc:picChg chg="del">
          <ac:chgData name="Mary Mason" userId="S::mmason@billingshurstprimary.org.uk::a42950fd-23d4-4675-8b45-9a6703cd8ec7" providerId="AD" clId="Web-{35A405AE-3040-0C31-87EF-24609AA3BC0B}" dt="2024-06-24T19:10:59.706" v="9"/>
          <ac:picMkLst>
            <pc:docMk/>
            <pc:sldMk cId="1916027027" sldId="262"/>
            <ac:picMk id="3" creationId="{1ED209F4-73E0-428F-B9B7-F24FF18AF50D}"/>
          </ac:picMkLst>
        </pc:picChg>
        <pc:picChg chg="add mod">
          <ac:chgData name="Mary Mason" userId="S::mmason@billingshurstprimary.org.uk::a42950fd-23d4-4675-8b45-9a6703cd8ec7" providerId="AD" clId="Web-{35A405AE-3040-0C31-87EF-24609AA3BC0B}" dt="2024-06-24T19:12:05.255" v="36" actId="1076"/>
          <ac:picMkLst>
            <pc:docMk/>
            <pc:sldMk cId="1916027027" sldId="262"/>
            <ac:picMk id="5" creationId="{1771324C-F88B-9C9D-6599-DDEA1EBBF54B}"/>
          </ac:picMkLst>
        </pc:picChg>
        <pc:picChg chg="add mod">
          <ac:chgData name="Mary Mason" userId="S::mmason@billingshurstprimary.org.uk::a42950fd-23d4-4675-8b45-9a6703cd8ec7" providerId="AD" clId="Web-{35A405AE-3040-0C31-87EF-24609AA3BC0B}" dt="2024-06-24T19:12:17.099" v="39" actId="14100"/>
          <ac:picMkLst>
            <pc:docMk/>
            <pc:sldMk cId="1916027027" sldId="262"/>
            <ac:picMk id="8" creationId="{481B2E6C-D81C-BB04-4568-EDE72452D745}"/>
          </ac:picMkLst>
        </pc:picChg>
        <pc:picChg chg="add del">
          <ac:chgData name="Mary Mason" userId="S::mmason@billingshurstprimary.org.uk::a42950fd-23d4-4675-8b45-9a6703cd8ec7" providerId="AD" clId="Web-{35A405AE-3040-0C31-87EF-24609AA3BC0B}" dt="2024-06-24T19:12:27.005" v="43"/>
          <ac:picMkLst>
            <pc:docMk/>
            <pc:sldMk cId="1916027027" sldId="262"/>
            <ac:picMk id="13" creationId="{EC17A15F-3949-BD14-26C6-A9C4715C7F4C}"/>
          </ac:picMkLst>
        </pc:picChg>
      </pc:sldChg>
      <pc:sldChg chg="modSp">
        <pc:chgData name="Mary Mason" userId="S::mmason@billingshurstprimary.org.uk::a42950fd-23d4-4675-8b45-9a6703cd8ec7" providerId="AD" clId="Web-{35A405AE-3040-0C31-87EF-24609AA3BC0B}" dt="2024-06-24T19:17:16.388" v="64" actId="1076"/>
        <pc:sldMkLst>
          <pc:docMk/>
          <pc:sldMk cId="1195131034" sldId="263"/>
        </pc:sldMkLst>
        <pc:picChg chg="mod">
          <ac:chgData name="Mary Mason" userId="S::mmason@billingshurstprimary.org.uk::a42950fd-23d4-4675-8b45-9a6703cd8ec7" providerId="AD" clId="Web-{35A405AE-3040-0C31-87EF-24609AA3BC0B}" dt="2024-06-24T19:17:16.388" v="64" actId="1076"/>
          <ac:picMkLst>
            <pc:docMk/>
            <pc:sldMk cId="1195131034" sldId="263"/>
            <ac:picMk id="2052" creationId="{E3E3B08B-E6D5-4CB7-A0A3-8F47500F0427}"/>
          </ac:picMkLst>
        </pc:picChg>
        <pc:picChg chg="mod">
          <ac:chgData name="Mary Mason" userId="S::mmason@billingshurstprimary.org.uk::a42950fd-23d4-4675-8b45-9a6703cd8ec7" providerId="AD" clId="Web-{35A405AE-3040-0C31-87EF-24609AA3BC0B}" dt="2024-06-24T19:17:03.763" v="61" actId="14100"/>
          <ac:picMkLst>
            <pc:docMk/>
            <pc:sldMk cId="1195131034" sldId="263"/>
            <ac:picMk id="2054" creationId="{E0C76D5A-CD9C-4C56-B624-FF6AF94C03E2}"/>
          </ac:picMkLst>
        </pc:picChg>
        <pc:picChg chg="mod">
          <ac:chgData name="Mary Mason" userId="S::mmason@billingshurstprimary.org.uk::a42950fd-23d4-4675-8b45-9a6703cd8ec7" providerId="AD" clId="Web-{35A405AE-3040-0C31-87EF-24609AA3BC0B}" dt="2024-06-24T19:17:13.044" v="63" actId="1076"/>
          <ac:picMkLst>
            <pc:docMk/>
            <pc:sldMk cId="1195131034" sldId="263"/>
            <ac:picMk id="2056" creationId="{2D066CA6-69B0-4DE0-811A-F52B6FF19B75}"/>
          </ac:picMkLst>
        </pc:picChg>
        <pc:picChg chg="mod">
          <ac:chgData name="Mary Mason" userId="S::mmason@billingshurstprimary.org.uk::a42950fd-23d4-4675-8b45-9a6703cd8ec7" providerId="AD" clId="Web-{35A405AE-3040-0C31-87EF-24609AA3BC0B}" dt="2024-06-24T19:17:09.341" v="62" actId="1076"/>
          <ac:picMkLst>
            <pc:docMk/>
            <pc:sldMk cId="1195131034" sldId="263"/>
            <ac:picMk id="2058" creationId="{C773AD4E-4932-48C1-B959-CBF456D96906}"/>
          </ac:picMkLst>
        </pc:picChg>
      </pc:sldChg>
      <pc:sldChg chg="addSp delSp modSp">
        <pc:chgData name="Mary Mason" userId="S::mmason@billingshurstprimary.org.uk::a42950fd-23d4-4675-8b45-9a6703cd8ec7" providerId="AD" clId="Web-{35A405AE-3040-0C31-87EF-24609AA3BC0B}" dt="2024-06-24T19:15:22.261" v="57" actId="1076"/>
        <pc:sldMkLst>
          <pc:docMk/>
          <pc:sldMk cId="2582967507" sldId="267"/>
        </pc:sldMkLst>
        <pc:spChg chg="mod">
          <ac:chgData name="Mary Mason" userId="S::mmason@billingshurstprimary.org.uk::a42950fd-23d4-4675-8b45-9a6703cd8ec7" providerId="AD" clId="Web-{35A405AE-3040-0C31-87EF-24609AA3BC0B}" dt="2024-06-24T19:15:11.479" v="55" actId="1076"/>
          <ac:spMkLst>
            <pc:docMk/>
            <pc:sldMk cId="2582967507" sldId="267"/>
            <ac:spMk id="5" creationId="{00000000-0000-0000-0000-000000000000}"/>
          </ac:spMkLst>
        </pc:spChg>
        <pc:picChg chg="del">
          <ac:chgData name="Mary Mason" userId="S::mmason@billingshurstprimary.org.uk::a42950fd-23d4-4675-8b45-9a6703cd8ec7" providerId="AD" clId="Web-{35A405AE-3040-0C31-87EF-24609AA3BC0B}" dt="2024-06-24T19:13:51.087" v="48"/>
          <ac:picMkLst>
            <pc:docMk/>
            <pc:sldMk cId="2582967507" sldId="267"/>
            <ac:picMk id="3" creationId="{00000000-0000-0000-0000-000000000000}"/>
          </ac:picMkLst>
        </pc:picChg>
        <pc:picChg chg="mod">
          <ac:chgData name="Mary Mason" userId="S::mmason@billingshurstprimary.org.uk::a42950fd-23d4-4675-8b45-9a6703cd8ec7" providerId="AD" clId="Web-{35A405AE-3040-0C31-87EF-24609AA3BC0B}" dt="2024-06-24T19:15:22.261" v="57" actId="1076"/>
          <ac:picMkLst>
            <pc:docMk/>
            <pc:sldMk cId="2582967507" sldId="267"/>
            <ac:picMk id="6" creationId="{00000000-0000-0000-0000-000000000000}"/>
          </ac:picMkLst>
        </pc:picChg>
        <pc:picChg chg="add mod">
          <ac:chgData name="Mary Mason" userId="S::mmason@billingshurstprimary.org.uk::a42950fd-23d4-4675-8b45-9a6703cd8ec7" providerId="AD" clId="Web-{35A405AE-3040-0C31-87EF-24609AA3BC0B}" dt="2024-06-24T19:15:14.464" v="56"/>
          <ac:picMkLst>
            <pc:docMk/>
            <pc:sldMk cId="2582967507" sldId="267"/>
            <ac:picMk id="10" creationId="{AC4BE926-105F-2107-A2FE-449A2AFC9EC7}"/>
          </ac:picMkLst>
        </pc:picChg>
      </pc:sldChg>
      <pc:sldChg chg="modSp">
        <pc:chgData name="Mary Mason" userId="S::mmason@billingshurstprimary.org.uk::a42950fd-23d4-4675-8b45-9a6703cd8ec7" providerId="AD" clId="Web-{35A405AE-3040-0C31-87EF-24609AA3BC0B}" dt="2024-06-24T19:12:22.286" v="41" actId="20577"/>
        <pc:sldMkLst>
          <pc:docMk/>
          <pc:sldMk cId="2028530822" sldId="272"/>
        </pc:sldMkLst>
        <pc:spChg chg="mod">
          <ac:chgData name="Mary Mason" userId="S::mmason@billingshurstprimary.org.uk::a42950fd-23d4-4675-8b45-9a6703cd8ec7" providerId="AD" clId="Web-{35A405AE-3040-0C31-87EF-24609AA3BC0B}" dt="2024-06-24T19:12:22.286" v="41" actId="20577"/>
          <ac:spMkLst>
            <pc:docMk/>
            <pc:sldMk cId="2028530822" sldId="272"/>
            <ac:spMk id="29" creationId="{00000000-0000-0000-0000-000000000000}"/>
          </ac:spMkLst>
        </pc:spChg>
      </pc:sldChg>
    </pc:docChg>
  </pc:docChgLst>
  <pc:docChgLst>
    <pc:chgData name="Bronwyn Spoard" userId="S::bspoard@billingshurstprimary.org.uk::76116741-0a5f-4a92-9eb6-15efdc28c0d8" providerId="AD" clId="Web-{55B05566-E855-BEF0-8EC6-236B3B52F112}"/>
    <pc:docChg chg="modSld">
      <pc:chgData name="Bronwyn Spoard" userId="S::bspoard@billingshurstprimary.org.uk::76116741-0a5f-4a92-9eb6-15efdc28c0d8" providerId="AD" clId="Web-{55B05566-E855-BEF0-8EC6-236B3B52F112}" dt="2024-06-26T14:56:14.191" v="3"/>
      <pc:docMkLst>
        <pc:docMk/>
      </pc:docMkLst>
      <pc:sldChg chg="addSp delSp modSp">
        <pc:chgData name="Bronwyn Spoard" userId="S::bspoard@billingshurstprimary.org.uk::76116741-0a5f-4a92-9eb6-15efdc28c0d8" providerId="AD" clId="Web-{55B05566-E855-BEF0-8EC6-236B3B52F112}" dt="2024-06-26T14:56:14.191" v="3"/>
        <pc:sldMkLst>
          <pc:docMk/>
          <pc:sldMk cId="1916027027" sldId="262"/>
        </pc:sldMkLst>
        <pc:picChg chg="add del mod">
          <ac:chgData name="Bronwyn Spoard" userId="S::bspoard@billingshurstprimary.org.uk::76116741-0a5f-4a92-9eb6-15efdc28c0d8" providerId="AD" clId="Web-{55B05566-E855-BEF0-8EC6-236B3B52F112}" dt="2024-06-26T14:56:14.191" v="3"/>
          <ac:picMkLst>
            <pc:docMk/>
            <pc:sldMk cId="1916027027" sldId="262"/>
            <ac:picMk id="2" creationId="{28691041-6450-AA98-31AF-83939913AD98}"/>
          </ac:picMkLst>
        </pc:picChg>
      </pc:sldChg>
    </pc:docChg>
  </pc:docChgLst>
  <pc:docChgLst>
    <pc:chgData name="Mary Mason" userId="a42950fd-23d4-4675-8b45-9a6703cd8ec7" providerId="ADAL" clId="{82EFCD83-0640-41AA-815F-19FCF7C74BE8}"/>
    <pc:docChg chg="modSld">
      <pc:chgData name="Mary Mason" userId="a42950fd-23d4-4675-8b45-9a6703cd8ec7" providerId="ADAL" clId="{82EFCD83-0640-41AA-815F-19FCF7C74BE8}" dt="2024-07-01T15:13:50.734" v="13" actId="20577"/>
      <pc:docMkLst>
        <pc:docMk/>
      </pc:docMkLst>
      <pc:sldChg chg="addSp modSp">
        <pc:chgData name="Mary Mason" userId="a42950fd-23d4-4675-8b45-9a6703cd8ec7" providerId="ADAL" clId="{82EFCD83-0640-41AA-815F-19FCF7C74BE8}" dt="2024-07-01T15:13:50.734" v="13" actId="20577"/>
        <pc:sldMkLst>
          <pc:docMk/>
          <pc:sldMk cId="1916027027" sldId="262"/>
        </pc:sldMkLst>
        <pc:spChg chg="mod">
          <ac:chgData name="Mary Mason" userId="a42950fd-23d4-4675-8b45-9a6703cd8ec7" providerId="ADAL" clId="{82EFCD83-0640-41AA-815F-19FCF7C74BE8}" dt="2024-07-01T15:13:50.734" v="13" actId="20577"/>
          <ac:spMkLst>
            <pc:docMk/>
            <pc:sldMk cId="1916027027" sldId="262"/>
            <ac:spMk id="15" creationId="{57F8E05B-DA64-D6A9-F95F-A72757B21263}"/>
          </ac:spMkLst>
        </pc:spChg>
        <pc:picChg chg="add mod">
          <ac:chgData name="Mary Mason" userId="a42950fd-23d4-4675-8b45-9a6703cd8ec7" providerId="ADAL" clId="{82EFCD83-0640-41AA-815F-19FCF7C74BE8}" dt="2024-06-26T15:11:49.900" v="6" actId="14100"/>
          <ac:picMkLst>
            <pc:docMk/>
            <pc:sldMk cId="1916027027" sldId="262"/>
            <ac:picMk id="12" creationId="{345DBA52-D3BB-4F13-B27B-B6A4C969BBBD}"/>
          </ac:picMkLst>
        </pc:picChg>
        <pc:picChg chg="add mod">
          <ac:chgData name="Mary Mason" userId="a42950fd-23d4-4675-8b45-9a6703cd8ec7" providerId="ADAL" clId="{82EFCD83-0640-41AA-815F-19FCF7C74BE8}" dt="2024-06-26T15:12:32.822" v="9" actId="14100"/>
          <ac:picMkLst>
            <pc:docMk/>
            <pc:sldMk cId="1916027027" sldId="262"/>
            <ac:picMk id="13" creationId="{813BB758-CECB-441A-8C88-6F27BB0527C4}"/>
          </ac:picMkLst>
        </pc:picChg>
      </pc:sldChg>
      <pc:sldChg chg="addSp modSp">
        <pc:chgData name="Mary Mason" userId="a42950fd-23d4-4675-8b45-9a6703cd8ec7" providerId="ADAL" clId="{82EFCD83-0640-41AA-815F-19FCF7C74BE8}" dt="2024-06-26T15:12:47.311" v="12" actId="1076"/>
        <pc:sldMkLst>
          <pc:docMk/>
          <pc:sldMk cId="2028530822" sldId="272"/>
        </pc:sldMkLst>
        <pc:picChg chg="add mod">
          <ac:chgData name="Mary Mason" userId="a42950fd-23d4-4675-8b45-9a6703cd8ec7" providerId="ADAL" clId="{82EFCD83-0640-41AA-815F-19FCF7C74BE8}" dt="2024-06-26T15:11:42.954" v="3" actId="1076"/>
          <ac:picMkLst>
            <pc:docMk/>
            <pc:sldMk cId="2028530822" sldId="272"/>
            <ac:picMk id="17" creationId="{047A9AA6-1134-4D30-BD61-B37C9CD2BAB9}"/>
          </ac:picMkLst>
        </pc:picChg>
        <pc:picChg chg="add mod">
          <ac:chgData name="Mary Mason" userId="a42950fd-23d4-4675-8b45-9a6703cd8ec7" providerId="ADAL" clId="{82EFCD83-0640-41AA-815F-19FCF7C74BE8}" dt="2024-06-26T15:12:47.311" v="12" actId="1076"/>
          <ac:picMkLst>
            <pc:docMk/>
            <pc:sldMk cId="2028530822" sldId="272"/>
            <ac:picMk id="18" creationId="{F5D8A617-92DA-4ABA-9426-ACD37D68F46B}"/>
          </ac:picMkLst>
        </pc:picChg>
      </pc:sldChg>
    </pc:docChg>
  </pc:docChgLst>
  <pc:docChgLst>
    <pc:chgData name="Bronwyn Spoard" userId="76116741-0a5f-4a92-9eb6-15efdc28c0d8" providerId="ADAL" clId="{1BF5B2B6-90F2-4D98-B193-72071F8E7093}"/>
    <pc:docChg chg="undo custSel modSld">
      <pc:chgData name="Bronwyn Spoard" userId="76116741-0a5f-4a92-9eb6-15efdc28c0d8" providerId="ADAL" clId="{1BF5B2B6-90F2-4D98-B193-72071F8E7093}" dt="2024-06-24T15:54:18.047" v="566" actId="1076"/>
      <pc:docMkLst>
        <pc:docMk/>
      </pc:docMkLst>
      <pc:sldChg chg="modSp">
        <pc:chgData name="Bronwyn Spoard" userId="76116741-0a5f-4a92-9eb6-15efdc28c0d8" providerId="ADAL" clId="{1BF5B2B6-90F2-4D98-B193-72071F8E7093}" dt="2024-06-24T15:29:37.621" v="25" actId="20577"/>
        <pc:sldMkLst>
          <pc:docMk/>
          <pc:sldMk cId="1828643070" sldId="256"/>
        </pc:sldMkLst>
        <pc:spChg chg="mod">
          <ac:chgData name="Bronwyn Spoard" userId="76116741-0a5f-4a92-9eb6-15efdc28c0d8" providerId="ADAL" clId="{1BF5B2B6-90F2-4D98-B193-72071F8E7093}" dt="2024-06-24T15:29:37.621" v="25" actId="20577"/>
          <ac:spMkLst>
            <pc:docMk/>
            <pc:sldMk cId="1828643070" sldId="256"/>
            <ac:spMk id="2" creationId="{00000000-0000-0000-0000-000000000000}"/>
          </ac:spMkLst>
        </pc:spChg>
      </pc:sldChg>
      <pc:sldChg chg="addSp delSp modSp">
        <pc:chgData name="Bronwyn Spoard" userId="76116741-0a5f-4a92-9eb6-15efdc28c0d8" providerId="ADAL" clId="{1BF5B2B6-90F2-4D98-B193-72071F8E7093}" dt="2024-06-24T15:32:31.137" v="69" actId="1076"/>
        <pc:sldMkLst>
          <pc:docMk/>
          <pc:sldMk cId="1916027027" sldId="262"/>
        </pc:sldMkLst>
        <pc:spChg chg="mod">
          <ac:chgData name="Bronwyn Spoard" userId="76116741-0a5f-4a92-9eb6-15efdc28c0d8" providerId="ADAL" clId="{1BF5B2B6-90F2-4D98-B193-72071F8E7093}" dt="2024-06-24T15:29:45.206" v="33" actId="20577"/>
          <ac:spMkLst>
            <pc:docMk/>
            <pc:sldMk cId="1916027027" sldId="262"/>
            <ac:spMk id="10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29:50.529" v="52" actId="20577"/>
          <ac:spMkLst>
            <pc:docMk/>
            <pc:sldMk cId="1916027027" sldId="262"/>
            <ac:spMk id="11" creationId="{00000000-0000-0000-0000-000000000000}"/>
          </ac:spMkLst>
        </pc:spChg>
        <pc:picChg chg="add mod">
          <ac:chgData name="Bronwyn Spoard" userId="76116741-0a5f-4a92-9eb6-15efdc28c0d8" providerId="ADAL" clId="{1BF5B2B6-90F2-4D98-B193-72071F8E7093}" dt="2024-06-24T15:32:30.391" v="68" actId="1076"/>
          <ac:picMkLst>
            <pc:docMk/>
            <pc:sldMk cId="1916027027" sldId="262"/>
            <ac:picMk id="2" creationId="{2F1F257C-7E48-4F78-9DD5-C2F3957D0B40}"/>
          </ac:picMkLst>
        </pc:picChg>
        <pc:picChg chg="add mod">
          <ac:chgData name="Bronwyn Spoard" userId="76116741-0a5f-4a92-9eb6-15efdc28c0d8" providerId="ADAL" clId="{1BF5B2B6-90F2-4D98-B193-72071F8E7093}" dt="2024-06-24T15:32:31.137" v="69" actId="1076"/>
          <ac:picMkLst>
            <pc:docMk/>
            <pc:sldMk cId="1916027027" sldId="262"/>
            <ac:picMk id="3" creationId="{1ED209F4-73E0-428F-B9B7-F24FF18AF50D}"/>
          </ac:picMkLst>
        </pc:picChg>
        <pc:picChg chg="del">
          <ac:chgData name="Bronwyn Spoard" userId="76116741-0a5f-4a92-9eb6-15efdc28c0d8" providerId="ADAL" clId="{1BF5B2B6-90F2-4D98-B193-72071F8E7093}" dt="2024-06-24T15:31:46.594" v="59" actId="478"/>
          <ac:picMkLst>
            <pc:docMk/>
            <pc:sldMk cId="1916027027" sldId="262"/>
            <ac:picMk id="1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1:28.700" v="53" actId="478"/>
          <ac:picMkLst>
            <pc:docMk/>
            <pc:sldMk cId="1916027027" sldId="262"/>
            <ac:picMk id="13" creationId="{00000000-0000-0000-0000-000000000000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0:11.343" v="503" actId="1076"/>
        <pc:sldMkLst>
          <pc:docMk/>
          <pc:sldMk cId="1195131034" sldId="263"/>
        </pc:sldMkLst>
        <pc:spChg chg="mod">
          <ac:chgData name="Bronwyn Spoard" userId="76116741-0a5f-4a92-9eb6-15efdc28c0d8" providerId="ADAL" clId="{1BF5B2B6-90F2-4D98-B193-72071F8E7093}" dt="2024-06-24T15:45:42.327" v="450" actId="1076"/>
          <ac:spMkLst>
            <pc:docMk/>
            <pc:sldMk cId="1195131034" sldId="263"/>
            <ac:spMk id="5" creationId="{00000000-0000-0000-0000-000000000000}"/>
          </ac:spMkLst>
        </pc:spChg>
        <pc:picChg chg="del">
          <ac:chgData name="Bronwyn Spoard" userId="76116741-0a5f-4a92-9eb6-15efdc28c0d8" providerId="ADAL" clId="{1BF5B2B6-90F2-4D98-B193-72071F8E7093}" dt="2024-06-24T15:46:01.683" v="454" actId="478"/>
          <ac:picMkLst>
            <pc:docMk/>
            <pc:sldMk cId="1195131034" sldId="263"/>
            <ac:picMk id="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3.520" v="459" actId="478"/>
          <ac:picMkLst>
            <pc:docMk/>
            <pc:sldMk cId="1195131034" sldId="263"/>
            <ac:picMk id="4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461" v="456" actId="478"/>
          <ac:picMkLst>
            <pc:docMk/>
            <pc:sldMk cId="1195131034" sldId="263"/>
            <ac:picMk id="6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5:44.851" v="451" actId="478"/>
          <ac:picMkLst>
            <pc:docMk/>
            <pc:sldMk cId="1195131034" sldId="263"/>
            <ac:picMk id="7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093" v="455" actId="478"/>
          <ac:picMkLst>
            <pc:docMk/>
            <pc:sldMk cId="1195131034" sldId="263"/>
            <ac:picMk id="8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815" v="457" actId="478"/>
          <ac:picMkLst>
            <pc:docMk/>
            <pc:sldMk cId="1195131034" sldId="263"/>
            <ac:picMk id="9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3.176" v="458" actId="478"/>
          <ac:picMkLst>
            <pc:docMk/>
            <pc:sldMk cId="1195131034" sldId="263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6:04.909" v="460" actId="1076"/>
          <ac:picMkLst>
            <pc:docMk/>
            <pc:sldMk cId="1195131034" sldId="263"/>
            <ac:picMk id="11" creationId="{200B4A83-3151-438A-87FA-D0AF657F4A3B}"/>
          </ac:picMkLst>
        </pc:picChg>
        <pc:picChg chg="add mod modCrop">
          <ac:chgData name="Bronwyn Spoard" userId="76116741-0a5f-4a92-9eb6-15efdc28c0d8" providerId="ADAL" clId="{1BF5B2B6-90F2-4D98-B193-72071F8E7093}" dt="2024-06-24T15:49:59.864" v="496" actId="1076"/>
          <ac:picMkLst>
            <pc:docMk/>
            <pc:sldMk cId="1195131034" sldId="263"/>
            <ac:picMk id="2050" creationId="{130F68DD-4603-423E-A603-D1499C90125B}"/>
          </ac:picMkLst>
        </pc:picChg>
        <pc:picChg chg="add mod">
          <ac:chgData name="Bronwyn Spoard" userId="76116741-0a5f-4a92-9eb6-15efdc28c0d8" providerId="ADAL" clId="{1BF5B2B6-90F2-4D98-B193-72071F8E7093}" dt="2024-06-24T15:50:01.248" v="497" actId="1076"/>
          <ac:picMkLst>
            <pc:docMk/>
            <pc:sldMk cId="1195131034" sldId="263"/>
            <ac:picMk id="2052" creationId="{E3E3B08B-E6D5-4CB7-A0A3-8F47500F0427}"/>
          </ac:picMkLst>
        </pc:picChg>
        <pc:picChg chg="add mod">
          <ac:chgData name="Bronwyn Spoard" userId="76116741-0a5f-4a92-9eb6-15efdc28c0d8" providerId="ADAL" clId="{1BF5B2B6-90F2-4D98-B193-72071F8E7093}" dt="2024-06-24T15:49:50.888" v="493" actId="1076"/>
          <ac:picMkLst>
            <pc:docMk/>
            <pc:sldMk cId="1195131034" sldId="263"/>
            <ac:picMk id="2054" creationId="{E0C76D5A-CD9C-4C56-B624-FF6AF94C03E2}"/>
          </ac:picMkLst>
        </pc:picChg>
        <pc:picChg chg="add mod">
          <ac:chgData name="Bronwyn Spoard" userId="76116741-0a5f-4a92-9eb6-15efdc28c0d8" providerId="ADAL" clId="{1BF5B2B6-90F2-4D98-B193-72071F8E7093}" dt="2024-06-24T15:50:05.014" v="499" actId="1076"/>
          <ac:picMkLst>
            <pc:docMk/>
            <pc:sldMk cId="1195131034" sldId="263"/>
            <ac:picMk id="2056" creationId="{2D066CA6-69B0-4DE0-811A-F52B6FF19B75}"/>
          </ac:picMkLst>
        </pc:picChg>
        <pc:picChg chg="add mod">
          <ac:chgData name="Bronwyn Spoard" userId="76116741-0a5f-4a92-9eb6-15efdc28c0d8" providerId="ADAL" clId="{1BF5B2B6-90F2-4D98-B193-72071F8E7093}" dt="2024-06-24T15:50:11.343" v="503" actId="1076"/>
          <ac:picMkLst>
            <pc:docMk/>
            <pc:sldMk cId="1195131034" sldId="263"/>
            <ac:picMk id="2058" creationId="{C773AD4E-4932-48C1-B959-CBF456D96906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40:36.886" v="253" actId="20577"/>
        <pc:sldMkLst>
          <pc:docMk/>
          <pc:sldMk cId="2028530822" sldId="272"/>
        </pc:sldMkLst>
        <pc:spChg chg="mod">
          <ac:chgData name="Bronwyn Spoard" userId="76116741-0a5f-4a92-9eb6-15efdc28c0d8" providerId="ADAL" clId="{1BF5B2B6-90F2-4D98-B193-72071F8E7093}" dt="2024-06-24T15:39:23.707" v="228" actId="1076"/>
          <ac:spMkLst>
            <pc:docMk/>
            <pc:sldMk cId="2028530822" sldId="272"/>
            <ac:spMk id="15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32.504" v="251" actId="1076"/>
          <ac:spMkLst>
            <pc:docMk/>
            <pc:sldMk cId="2028530822" sldId="272"/>
            <ac:spMk id="16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29.166" v="250" actId="1076"/>
          <ac:spMkLst>
            <pc:docMk/>
            <pc:sldMk cId="2028530822" sldId="272"/>
            <ac:spMk id="21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36.886" v="253" actId="20577"/>
          <ac:spMkLst>
            <pc:docMk/>
            <pc:sldMk cId="2028530822" sldId="272"/>
            <ac:spMk id="22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29.166" v="250" actId="1076"/>
          <ac:spMkLst>
            <pc:docMk/>
            <pc:sldMk cId="2028530822" sldId="272"/>
            <ac:spMk id="23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39:45.518" v="239" actId="13926"/>
          <ac:spMkLst>
            <pc:docMk/>
            <pc:sldMk cId="2028530822" sldId="272"/>
            <ac:spMk id="26" creationId="{00000000-0000-0000-0000-000000000000}"/>
          </ac:spMkLst>
        </pc:spChg>
        <pc:spChg chg="add mod">
          <ac:chgData name="Bronwyn Spoard" userId="76116741-0a5f-4a92-9eb6-15efdc28c0d8" providerId="ADAL" clId="{1BF5B2B6-90F2-4D98-B193-72071F8E7093}" dt="2024-06-24T15:39:35.232" v="232" actId="1076"/>
          <ac:spMkLst>
            <pc:docMk/>
            <pc:sldMk cId="2028530822" sldId="272"/>
            <ac:spMk id="27" creationId="{73DA3AEA-5A9F-4436-822D-704975676946}"/>
          </ac:spMkLst>
        </pc:spChg>
        <pc:spChg chg="mod">
          <ac:chgData name="Bronwyn Spoard" userId="76116741-0a5f-4a92-9eb6-15efdc28c0d8" providerId="ADAL" clId="{1BF5B2B6-90F2-4D98-B193-72071F8E7093}" dt="2024-06-24T15:39:57.461" v="241" actId="1076"/>
          <ac:spMkLst>
            <pc:docMk/>
            <pc:sldMk cId="2028530822" sldId="272"/>
            <ac:spMk id="29" creationId="{00000000-0000-0000-0000-000000000000}"/>
          </ac:spMkLst>
        </pc:spChg>
        <pc:picChg chg="add mod">
          <ac:chgData name="Bronwyn Spoard" userId="76116741-0a5f-4a92-9eb6-15efdc28c0d8" providerId="ADAL" clId="{1BF5B2B6-90F2-4D98-B193-72071F8E7093}" dt="2024-06-24T15:40:10.381" v="246" actId="14100"/>
          <ac:picMkLst>
            <pc:docMk/>
            <pc:sldMk cId="2028530822" sldId="272"/>
            <ac:picMk id="2" creationId="{A413707A-C322-4355-AAD8-60ED2C9790B5}"/>
          </ac:picMkLst>
        </pc:picChg>
        <pc:picChg chg="add mod">
          <ac:chgData name="Bronwyn Spoard" userId="76116741-0a5f-4a92-9eb6-15efdc28c0d8" providerId="ADAL" clId="{1BF5B2B6-90F2-4D98-B193-72071F8E7093}" dt="2024-06-24T15:40:05.393" v="244" actId="1076"/>
          <ac:picMkLst>
            <pc:docMk/>
            <pc:sldMk cId="2028530822" sldId="272"/>
            <ac:picMk id="3" creationId="{B1864824-C2A5-4BB8-BB1B-A29A810EC152}"/>
          </ac:picMkLst>
        </pc:picChg>
        <pc:picChg chg="add mod">
          <ac:chgData name="Bronwyn Spoard" userId="76116741-0a5f-4a92-9eb6-15efdc28c0d8" providerId="ADAL" clId="{1BF5B2B6-90F2-4D98-B193-72071F8E7093}" dt="2024-06-24T15:40:03.449" v="243" actId="1076"/>
          <ac:picMkLst>
            <pc:docMk/>
            <pc:sldMk cId="2028530822" sldId="272"/>
            <ac:picMk id="4" creationId="{4D0D1E48-DFEC-4001-AC73-625C90B2FA6F}"/>
          </ac:picMkLst>
        </pc:picChg>
        <pc:picChg chg="del">
          <ac:chgData name="Bronwyn Spoard" userId="76116741-0a5f-4a92-9eb6-15efdc28c0d8" providerId="ADAL" clId="{1BF5B2B6-90F2-4D98-B193-72071F8E7093}" dt="2024-06-24T15:32:50.057" v="76" actId="478"/>
          <ac:picMkLst>
            <pc:docMk/>
            <pc:sldMk cId="2028530822" sldId="272"/>
            <ac:picMk id="1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41.390" v="70" actId="478"/>
          <ac:picMkLst>
            <pc:docMk/>
            <pc:sldMk cId="2028530822" sldId="272"/>
            <ac:picMk id="14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585" v="80" actId="478"/>
          <ac:picMkLst>
            <pc:docMk/>
            <pc:sldMk cId="2028530822" sldId="272"/>
            <ac:picMk id="17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169" v="79" actId="478"/>
          <ac:picMkLst>
            <pc:docMk/>
            <pc:sldMk cId="2028530822" sldId="272"/>
            <ac:picMk id="18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897" v="81" actId="478"/>
          <ac:picMkLst>
            <pc:docMk/>
            <pc:sldMk cId="2028530822" sldId="272"/>
            <ac:picMk id="19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0.767" v="78" actId="478"/>
          <ac:picMkLst>
            <pc:docMk/>
            <pc:sldMk cId="2028530822" sldId="272"/>
            <ac:picMk id="2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0:29.166" v="250" actId="1076"/>
          <ac:picMkLst>
            <pc:docMk/>
            <pc:sldMk cId="2028530822" sldId="272"/>
            <ac:picMk id="24" creationId="{DAEE8D64-975C-4682-B66E-DCB544459EBD}"/>
          </ac:picMkLst>
        </pc:picChg>
        <pc:picChg chg="add mod">
          <ac:chgData name="Bronwyn Spoard" userId="76116741-0a5f-4a92-9eb6-15efdc28c0d8" providerId="ADAL" clId="{1BF5B2B6-90F2-4D98-B193-72071F8E7093}" dt="2024-06-24T15:40:13.695" v="247" actId="14100"/>
          <ac:picMkLst>
            <pc:docMk/>
            <pc:sldMk cId="2028530822" sldId="272"/>
            <ac:picMk id="25" creationId="{69D70A7E-DBAB-4F09-B662-401364F6BCC1}"/>
          </ac:picMkLst>
        </pc:picChg>
        <pc:picChg chg="del">
          <ac:chgData name="Bronwyn Spoard" userId="76116741-0a5f-4a92-9eb6-15efdc28c0d8" providerId="ADAL" clId="{1BF5B2B6-90F2-4D98-B193-72071F8E7093}" dt="2024-06-24T15:32:50.426" v="77" actId="478"/>
          <ac:picMkLst>
            <pc:docMk/>
            <pc:sldMk cId="2028530822" sldId="272"/>
            <ac:picMk id="1026" creationId="{00000000-0000-0000-0000-000000000000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2:40.413" v="553" actId="1076"/>
        <pc:sldMkLst>
          <pc:docMk/>
          <pc:sldMk cId="1469873016" sldId="274"/>
        </pc:sldMkLst>
        <pc:spChg chg="mod">
          <ac:chgData name="Bronwyn Spoard" userId="76116741-0a5f-4a92-9eb6-15efdc28c0d8" providerId="ADAL" clId="{1BF5B2B6-90F2-4D98-B193-72071F8E7093}" dt="2024-06-24T15:52:21.400" v="545" actId="1076"/>
          <ac:spMkLst>
            <pc:docMk/>
            <pc:sldMk cId="1469873016" sldId="274"/>
            <ac:spMk id="3" creationId="{00000000-0000-0000-0000-000000000000}"/>
          </ac:spMkLst>
        </pc:spChg>
        <pc:picChg chg="del mod">
          <ac:chgData name="Bronwyn Spoard" userId="76116741-0a5f-4a92-9eb6-15efdc28c0d8" providerId="ADAL" clId="{1BF5B2B6-90F2-4D98-B193-72071F8E7093}" dt="2024-06-24T15:51:06.532" v="513" actId="478"/>
          <ac:picMkLst>
            <pc:docMk/>
            <pc:sldMk cId="1469873016" sldId="274"/>
            <ac:picMk id="4" creationId="{00000000-0000-0000-0000-000000000000}"/>
          </ac:picMkLst>
        </pc:picChg>
        <pc:picChg chg="del mod">
          <ac:chgData name="Bronwyn Spoard" userId="76116741-0a5f-4a92-9eb6-15efdc28c0d8" providerId="ADAL" clId="{1BF5B2B6-90F2-4D98-B193-72071F8E7093}" dt="2024-06-24T15:43:37.346" v="383" actId="478"/>
          <ac:picMkLst>
            <pc:docMk/>
            <pc:sldMk cId="1469873016" sldId="274"/>
            <ac:picMk id="6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3:30.722" v="381" actId="478"/>
          <ac:picMkLst>
            <pc:docMk/>
            <pc:sldMk cId="1469873016" sldId="274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52:40.413" v="553" actId="1076"/>
          <ac:picMkLst>
            <pc:docMk/>
            <pc:sldMk cId="1469873016" sldId="274"/>
            <ac:picMk id="3074" creationId="{AC53D575-606B-4F75-B5FF-42AB995DC702}"/>
          </ac:picMkLst>
        </pc:picChg>
        <pc:picChg chg="add mod">
          <ac:chgData name="Bronwyn Spoard" userId="76116741-0a5f-4a92-9eb6-15efdc28c0d8" providerId="ADAL" clId="{1BF5B2B6-90F2-4D98-B193-72071F8E7093}" dt="2024-06-24T15:52:33.711" v="551" actId="1440"/>
          <ac:picMkLst>
            <pc:docMk/>
            <pc:sldMk cId="1469873016" sldId="274"/>
            <ac:picMk id="3076" creationId="{0696489B-B999-421D-8660-B34D50DDFA76}"/>
          </ac:picMkLst>
        </pc:picChg>
        <pc:picChg chg="add mod">
          <ac:chgData name="Bronwyn Spoard" userId="76116741-0a5f-4a92-9eb6-15efdc28c0d8" providerId="ADAL" clId="{1BF5B2B6-90F2-4D98-B193-72071F8E7093}" dt="2024-06-24T15:52:32.459" v="550" actId="1440"/>
          <ac:picMkLst>
            <pc:docMk/>
            <pc:sldMk cId="1469873016" sldId="274"/>
            <ac:picMk id="3078" creationId="{83D6F165-A4A3-4C00-96A5-5F25DD909A15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4:18.047" v="566" actId="1076"/>
        <pc:sldMkLst>
          <pc:docMk/>
          <pc:sldMk cId="3983248210" sldId="275"/>
        </pc:sldMkLst>
        <pc:spChg chg="mod">
          <ac:chgData name="Bronwyn Spoard" userId="76116741-0a5f-4a92-9eb6-15efdc28c0d8" providerId="ADAL" clId="{1BF5B2B6-90F2-4D98-B193-72071F8E7093}" dt="2024-06-24T15:41:52.397" v="266" actId="1076"/>
          <ac:spMkLst>
            <pc:docMk/>
            <pc:sldMk cId="3983248210" sldId="275"/>
            <ac:spMk id="4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2:18.681" v="275" actId="1076"/>
          <ac:spMkLst>
            <pc:docMk/>
            <pc:sldMk cId="3983248210" sldId="275"/>
            <ac:spMk id="7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2:47.091" v="367" actId="1076"/>
          <ac:spMkLst>
            <pc:docMk/>
            <pc:sldMk cId="3983248210" sldId="275"/>
            <ac:spMk id="11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1:38.834" v="262" actId="1076"/>
          <ac:spMkLst>
            <pc:docMk/>
            <pc:sldMk cId="3983248210" sldId="275"/>
            <ac:spMk id="12" creationId="{00000000-0000-0000-0000-000000000000}"/>
          </ac:spMkLst>
        </pc:spChg>
        <pc:spChg chg="add mod">
          <ac:chgData name="Bronwyn Spoard" userId="76116741-0a5f-4a92-9eb6-15efdc28c0d8" providerId="ADAL" clId="{1BF5B2B6-90F2-4D98-B193-72071F8E7093}" dt="2024-06-24T15:42:38.811" v="366" actId="20577"/>
          <ac:spMkLst>
            <pc:docMk/>
            <pc:sldMk cId="3983248210" sldId="275"/>
            <ac:spMk id="13" creationId="{906612AE-5A40-48C6-8083-F580A7317A11}"/>
          </ac:spMkLst>
        </pc:spChg>
        <pc:picChg chg="del mod">
          <ac:chgData name="Bronwyn Spoard" userId="76116741-0a5f-4a92-9eb6-15efdc28c0d8" providerId="ADAL" clId="{1BF5B2B6-90F2-4D98-B193-72071F8E7093}" dt="2024-06-24T15:43:02.781" v="370" actId="478"/>
          <ac:picMkLst>
            <pc:docMk/>
            <pc:sldMk cId="3983248210" sldId="275"/>
            <ac:picMk id="5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43:22.263" v="380" actId="1076"/>
          <ac:picMkLst>
            <pc:docMk/>
            <pc:sldMk cId="3983248210" sldId="275"/>
            <ac:picMk id="6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41:34.954" v="261" actId="1076"/>
          <ac:picMkLst>
            <pc:docMk/>
            <pc:sldMk cId="3983248210" sldId="275"/>
            <ac:picMk id="8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54:13.803" v="565" actId="14100"/>
          <ac:picMkLst>
            <pc:docMk/>
            <pc:sldMk cId="3983248210" sldId="275"/>
            <ac:picMk id="9" creationId="{00000000-0000-0000-0000-000000000000}"/>
          </ac:picMkLst>
        </pc:picChg>
        <pc:picChg chg="del mod">
          <ac:chgData name="Bronwyn Spoard" userId="76116741-0a5f-4a92-9eb6-15efdc28c0d8" providerId="ADAL" clId="{1BF5B2B6-90F2-4D98-B193-72071F8E7093}" dt="2024-06-24T15:53:04.182" v="554" actId="478"/>
          <ac:picMkLst>
            <pc:docMk/>
            <pc:sldMk cId="3983248210" sldId="275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2:15.292" v="274" actId="14100"/>
          <ac:picMkLst>
            <pc:docMk/>
            <pc:sldMk cId="3983248210" sldId="275"/>
            <ac:picMk id="1026" creationId="{CB86B194-EA0E-431B-A222-ED414D883849}"/>
          </ac:picMkLst>
        </pc:picChg>
        <pc:picChg chg="add mod">
          <ac:chgData name="Bronwyn Spoard" userId="76116741-0a5f-4a92-9eb6-15efdc28c0d8" providerId="ADAL" clId="{1BF5B2B6-90F2-4D98-B193-72071F8E7093}" dt="2024-06-24T15:43:20.948" v="379" actId="1076"/>
          <ac:picMkLst>
            <pc:docMk/>
            <pc:sldMk cId="3983248210" sldId="275"/>
            <ac:picMk id="1028" creationId="{E692BE75-B2F1-4B88-8D72-4D8A397D5CE2}"/>
          </ac:picMkLst>
        </pc:picChg>
        <pc:picChg chg="add mod">
          <ac:chgData name="Bronwyn Spoard" userId="76116741-0a5f-4a92-9eb6-15efdc28c0d8" providerId="ADAL" clId="{1BF5B2B6-90F2-4D98-B193-72071F8E7093}" dt="2024-06-24T15:54:18.047" v="566" actId="1076"/>
          <ac:picMkLst>
            <pc:docMk/>
            <pc:sldMk cId="3983248210" sldId="275"/>
            <ac:picMk id="1030" creationId="{CC0E93D4-8F1F-4141-B15B-5637A72E4AC1}"/>
          </ac:picMkLst>
        </pc:picChg>
      </pc:sldChg>
    </pc:docChg>
  </pc:docChgLst>
  <pc:docChgLst>
    <pc:chgData name="Rebecca Hatrick" userId="S::rhatrick@billingshurstprimary.org.uk::1454f90b-7675-4f88-99a3-d592332aa9fa" providerId="AD" clId="Web-{EB88854E-84DF-F671-9095-BAF3D4AB6BE6}"/>
    <pc:docChg chg="modSld">
      <pc:chgData name="Rebecca Hatrick" userId="S::rhatrick@billingshurstprimary.org.uk::1454f90b-7675-4f88-99a3-d592332aa9fa" providerId="AD" clId="Web-{EB88854E-84DF-F671-9095-BAF3D4AB6BE6}" dt="2024-06-24T15:25:57.209" v="0" actId="1076"/>
      <pc:docMkLst>
        <pc:docMk/>
      </pc:docMkLst>
      <pc:sldChg chg="modSp">
        <pc:chgData name="Rebecca Hatrick" userId="S::rhatrick@billingshurstprimary.org.uk::1454f90b-7675-4f88-99a3-d592332aa9fa" providerId="AD" clId="Web-{EB88854E-84DF-F671-9095-BAF3D4AB6BE6}" dt="2024-06-24T15:25:57.209" v="0" actId="1076"/>
        <pc:sldMkLst>
          <pc:docMk/>
          <pc:sldMk cId="1469873016" sldId="274"/>
        </pc:sldMkLst>
        <pc:picChg chg="mod">
          <ac:chgData name="Rebecca Hatrick" userId="S::rhatrick@billingshurstprimary.org.uk::1454f90b-7675-4f88-99a3-d592332aa9fa" providerId="AD" clId="Web-{EB88854E-84DF-F671-9095-BAF3D4AB6BE6}" dt="2024-06-24T15:25:57.209" v="0" actId="1076"/>
          <ac:picMkLst>
            <pc:docMk/>
            <pc:sldMk cId="1469873016" sldId="274"/>
            <ac:picMk id="4" creationId="{00000000-0000-0000-0000-000000000000}"/>
          </ac:picMkLst>
        </pc:picChg>
      </pc:sldChg>
    </pc:docChg>
  </pc:docChgLst>
  <pc:docChgLst>
    <pc:chgData name="Mary Mason" userId="S::mmason@billingshurstprimary.org.uk::a42950fd-23d4-4675-8b45-9a6703cd8ec7" providerId="AD" clId="Web-{CC9B4F8F-DDC8-B8FE-5650-17DE4F368F59}"/>
    <pc:docChg chg="modSld">
      <pc:chgData name="Mary Mason" userId="S::mmason@billingshurstprimary.org.uk::a42950fd-23d4-4675-8b45-9a6703cd8ec7" providerId="AD" clId="Web-{CC9B4F8F-DDC8-B8FE-5650-17DE4F368F59}" dt="2024-06-25T15:22:16.440" v="50" actId="1076"/>
      <pc:docMkLst>
        <pc:docMk/>
      </pc:docMkLst>
      <pc:sldChg chg="addSp delSp modSp">
        <pc:chgData name="Mary Mason" userId="S::mmason@billingshurstprimary.org.uk::a42950fd-23d4-4675-8b45-9a6703cd8ec7" providerId="AD" clId="Web-{CC9B4F8F-DDC8-B8FE-5650-17DE4F368F59}" dt="2024-06-25T15:22:16.440" v="50" actId="1076"/>
        <pc:sldMkLst>
          <pc:docMk/>
          <pc:sldMk cId="2582967507" sldId="267"/>
        </pc:sldMkLst>
        <pc:spChg chg="mod">
          <ac:chgData name="Mary Mason" userId="S::mmason@billingshurstprimary.org.uk::a42950fd-23d4-4675-8b45-9a6703cd8ec7" providerId="AD" clId="Web-{CC9B4F8F-DDC8-B8FE-5650-17DE4F368F59}" dt="2024-06-25T15:22:03.252" v="48" actId="1076"/>
          <ac:spMkLst>
            <pc:docMk/>
            <pc:sldMk cId="2582967507" sldId="267"/>
            <ac:spMk id="2" creationId="{00000000-0000-0000-0000-000000000000}"/>
          </ac:spMkLst>
        </pc:spChg>
        <pc:spChg chg="mod">
          <ac:chgData name="Mary Mason" userId="S::mmason@billingshurstprimary.org.uk::a42950fd-23d4-4675-8b45-9a6703cd8ec7" providerId="AD" clId="Web-{CC9B4F8F-DDC8-B8FE-5650-17DE4F368F59}" dt="2024-06-25T15:22:14.737" v="49" actId="1076"/>
          <ac:spMkLst>
            <pc:docMk/>
            <pc:sldMk cId="2582967507" sldId="267"/>
            <ac:spMk id="5" creationId="{00000000-0000-0000-0000-000000000000}"/>
          </ac:spMkLst>
        </pc:spChg>
        <pc:picChg chg="add mod">
          <ac:chgData name="Mary Mason" userId="S::mmason@billingshurstprimary.org.uk::a42950fd-23d4-4675-8b45-9a6703cd8ec7" providerId="AD" clId="Web-{CC9B4F8F-DDC8-B8FE-5650-17DE4F368F59}" dt="2024-06-25T15:21:28.377" v="37" actId="14100"/>
          <ac:picMkLst>
            <pc:docMk/>
            <pc:sldMk cId="2582967507" sldId="267"/>
            <ac:picMk id="3" creationId="{F9299514-529D-0174-1022-7523F5C24A01}"/>
          </ac:picMkLst>
        </pc:picChg>
        <pc:picChg chg="del">
          <ac:chgData name="Mary Mason" userId="S::mmason@billingshurstprimary.org.uk::a42950fd-23d4-4675-8b45-9a6703cd8ec7" providerId="AD" clId="Web-{CC9B4F8F-DDC8-B8FE-5650-17DE4F368F59}" dt="2024-06-25T15:15:55.259" v="2"/>
          <ac:picMkLst>
            <pc:docMk/>
            <pc:sldMk cId="2582967507" sldId="267"/>
            <ac:picMk id="4" creationId="{00000000-0000-0000-0000-000000000000}"/>
          </ac:picMkLst>
        </pc:picChg>
        <pc:picChg chg="del">
          <ac:chgData name="Mary Mason" userId="S::mmason@billingshurstprimary.org.uk::a42950fd-23d4-4675-8b45-9a6703cd8ec7" providerId="AD" clId="Web-{CC9B4F8F-DDC8-B8FE-5650-17DE4F368F59}" dt="2024-06-25T15:15:51.525" v="0"/>
          <ac:picMkLst>
            <pc:docMk/>
            <pc:sldMk cId="2582967507" sldId="267"/>
            <ac:picMk id="6" creationId="{00000000-0000-0000-0000-000000000000}"/>
          </ac:picMkLst>
        </pc:picChg>
        <pc:picChg chg="del">
          <ac:chgData name="Mary Mason" userId="S::mmason@billingshurstprimary.org.uk::a42950fd-23d4-4675-8b45-9a6703cd8ec7" providerId="AD" clId="Web-{CC9B4F8F-DDC8-B8FE-5650-17DE4F368F59}" dt="2024-06-25T15:18:59.717" v="27"/>
          <ac:picMkLst>
            <pc:docMk/>
            <pc:sldMk cId="2582967507" sldId="267"/>
            <ac:picMk id="7" creationId="{00000000-0000-0000-0000-000000000000}"/>
          </ac:picMkLst>
        </pc:picChg>
        <pc:picChg chg="del mod">
          <ac:chgData name="Mary Mason" userId="S::mmason@billingshurstprimary.org.uk::a42950fd-23d4-4675-8b45-9a6703cd8ec7" providerId="AD" clId="Web-{CC9B4F8F-DDC8-B8FE-5650-17DE4F368F59}" dt="2024-06-25T15:16:01.838" v="5"/>
          <ac:picMkLst>
            <pc:docMk/>
            <pc:sldMk cId="2582967507" sldId="267"/>
            <ac:picMk id="8" creationId="{00000000-0000-0000-0000-000000000000}"/>
          </ac:picMkLst>
        </pc:picChg>
        <pc:picChg chg="mod">
          <ac:chgData name="Mary Mason" userId="S::mmason@billingshurstprimary.org.uk::a42950fd-23d4-4675-8b45-9a6703cd8ec7" providerId="AD" clId="Web-{CC9B4F8F-DDC8-B8FE-5650-17DE4F368F59}" dt="2024-06-25T15:22:16.440" v="50" actId="1076"/>
          <ac:picMkLst>
            <pc:docMk/>
            <pc:sldMk cId="2582967507" sldId="267"/>
            <ac:picMk id="10" creationId="{AC4BE926-105F-2107-A2FE-449A2AFC9EC7}"/>
          </ac:picMkLst>
        </pc:picChg>
        <pc:picChg chg="add mod">
          <ac:chgData name="Mary Mason" userId="S::mmason@billingshurstprimary.org.uk::a42950fd-23d4-4675-8b45-9a6703cd8ec7" providerId="AD" clId="Web-{CC9B4F8F-DDC8-B8FE-5650-17DE4F368F59}" dt="2024-06-25T15:21:47.752" v="43" actId="1076"/>
          <ac:picMkLst>
            <pc:docMk/>
            <pc:sldMk cId="2582967507" sldId="267"/>
            <ac:picMk id="11" creationId="{D9A9E49E-D292-771A-0BF0-8F947659759B}"/>
          </ac:picMkLst>
        </pc:picChg>
        <pc:picChg chg="add del mod">
          <ac:chgData name="Mary Mason" userId="S::mmason@billingshurstprimary.org.uk::a42950fd-23d4-4675-8b45-9a6703cd8ec7" providerId="AD" clId="Web-{CC9B4F8F-DDC8-B8FE-5650-17DE4F368F59}" dt="2024-06-25T15:18:07.497" v="19"/>
          <ac:picMkLst>
            <pc:docMk/>
            <pc:sldMk cId="2582967507" sldId="267"/>
            <ac:picMk id="12" creationId="{C273C6D0-36D6-D937-B7BA-3EE37755CB4C}"/>
          </ac:picMkLst>
        </pc:picChg>
        <pc:picChg chg="add mod">
          <ac:chgData name="Mary Mason" userId="S::mmason@billingshurstprimary.org.uk::a42950fd-23d4-4675-8b45-9a6703cd8ec7" providerId="AD" clId="Web-{CC9B4F8F-DDC8-B8FE-5650-17DE4F368F59}" dt="2024-06-25T15:21:42.158" v="42" actId="1076"/>
          <ac:picMkLst>
            <pc:docMk/>
            <pc:sldMk cId="2582967507" sldId="267"/>
            <ac:picMk id="13" creationId="{B7104DD5-460F-C991-9965-B317B819FEDE}"/>
          </ac:picMkLst>
        </pc:picChg>
        <pc:picChg chg="add mod">
          <ac:chgData name="Mary Mason" userId="S::mmason@billingshurstprimary.org.uk::a42950fd-23d4-4675-8b45-9a6703cd8ec7" providerId="AD" clId="Web-{CC9B4F8F-DDC8-B8FE-5650-17DE4F368F59}" dt="2024-06-25T15:21:56.705" v="46" actId="1076"/>
          <ac:picMkLst>
            <pc:docMk/>
            <pc:sldMk cId="2582967507" sldId="267"/>
            <ac:picMk id="14" creationId="{76BD7978-F679-9651-C805-3C9CEC3DEF9E}"/>
          </ac:picMkLst>
        </pc:picChg>
      </pc:sldChg>
    </pc:docChg>
  </pc:docChgLst>
  <pc:docChgLst>
    <pc:chgData name="Bronwyn Spoard" userId="S::bspoard@billingshurstprimary.org.uk::76116741-0a5f-4a92-9eb6-15efdc28c0d8" providerId="AD" clId="Web-{3054B1EA-4C2E-249D-C31E-353967775C3A}"/>
    <pc:docChg chg="modSld">
      <pc:chgData name="Bronwyn Spoard" userId="S::bspoard@billingshurstprimary.org.uk::76116741-0a5f-4a92-9eb6-15efdc28c0d8" providerId="AD" clId="Web-{3054B1EA-4C2E-249D-C31E-353967775C3A}" dt="2024-07-01T16:36:34.880" v="3" actId="1076"/>
      <pc:docMkLst>
        <pc:docMk/>
      </pc:docMkLst>
      <pc:sldChg chg="addSp modSp">
        <pc:chgData name="Bronwyn Spoard" userId="S::bspoard@billingshurstprimary.org.uk::76116741-0a5f-4a92-9eb6-15efdc28c0d8" providerId="AD" clId="Web-{3054B1EA-4C2E-249D-C31E-353967775C3A}" dt="2024-07-01T16:36:34.880" v="3" actId="1076"/>
        <pc:sldMkLst>
          <pc:docMk/>
          <pc:sldMk cId="2028530822" sldId="272"/>
        </pc:sldMkLst>
        <pc:picChg chg="add mod">
          <ac:chgData name="Bronwyn Spoard" userId="S::bspoard@billingshurstprimary.org.uk::76116741-0a5f-4a92-9eb6-15efdc28c0d8" providerId="AD" clId="Web-{3054B1EA-4C2E-249D-C31E-353967775C3A}" dt="2024-07-01T16:36:34.880" v="3" actId="1076"/>
          <ac:picMkLst>
            <pc:docMk/>
            <pc:sldMk cId="2028530822" sldId="272"/>
            <ac:picMk id="5" creationId="{514F7F6C-FC64-2434-15EE-041B858AF1A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8736" y="4452714"/>
            <a:ext cx="7766936" cy="1646302"/>
          </a:xfrm>
        </p:spPr>
        <p:txBody>
          <a:bodyPr/>
          <a:lstStyle/>
          <a:p>
            <a:pPr algn="ctr"/>
            <a:br>
              <a:rPr lang="en-GB" sz="4400" dirty="0">
                <a:latin typeface="Comic Sans MS" panose="030F0702030302020204" pitchFamily="66" charset="0"/>
              </a:rPr>
            </a:br>
            <a:br>
              <a:rPr lang="en-GB" sz="4400" dirty="0"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/>
              </a:rPr>
              <a:t>Welcome to </a:t>
            </a:r>
            <a:br>
              <a:rPr lang="en-GB" sz="4400" dirty="0"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/>
              </a:rPr>
              <a:t>Mrs Mason and Miss Jolley's Class</a:t>
            </a:r>
            <a:br>
              <a:rPr lang="en-GB" sz="4400" dirty="0">
                <a:latin typeface="Comic Sans MS" panose="030F0702030302020204" pitchFamily="66" charset="0"/>
              </a:rPr>
            </a:b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0759" y="804707"/>
            <a:ext cx="91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5264" y="1970902"/>
            <a:ext cx="28097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Ms Alexis</a:t>
            </a:r>
            <a:endParaRPr lang="en-US" sz="1400"/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Learning Support Assistant (LSA)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197" y="1970902"/>
            <a:ext cx="224320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Mrs Mason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Your Class Teacher</a:t>
            </a:r>
          </a:p>
        </p:txBody>
      </p:sp>
      <p:pic>
        <p:nvPicPr>
          <p:cNvPr id="5" name="Picture 4" descr="A person with braided hair smiling&#10;&#10;Description automatically generated">
            <a:extLst>
              <a:ext uri="{FF2B5EF4-FFF2-40B4-BE49-F238E27FC236}">
                <a16:creationId xmlns:a16="http://schemas.microsoft.com/office/drawing/2014/main" id="{1771324C-F88B-9C9D-6599-DDEA1EBB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517" y="2954046"/>
            <a:ext cx="2200610" cy="2711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846B3-5E0B-24A3-404A-1DFCB911E293}"/>
              </a:ext>
            </a:extLst>
          </p:cNvPr>
          <p:cNvSpPr txBox="1"/>
          <p:nvPr/>
        </p:nvSpPr>
        <p:spPr>
          <a:xfrm>
            <a:off x="3052404" y="1985279"/>
            <a:ext cx="211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Miss Jolley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Your Class Teacher</a:t>
            </a:r>
          </a:p>
        </p:txBody>
      </p:sp>
      <p:pic>
        <p:nvPicPr>
          <p:cNvPr id="8" name="Picture 7" descr="A person with red hair&#10;&#10;Description automatically generated">
            <a:extLst>
              <a:ext uri="{FF2B5EF4-FFF2-40B4-BE49-F238E27FC236}">
                <a16:creationId xmlns:a16="http://schemas.microsoft.com/office/drawing/2014/main" id="{481B2E6C-D81C-BB04-4568-EDE72452D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765" y="2948492"/>
            <a:ext cx="2217976" cy="272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F8E05B-DA64-D6A9-F95F-A72757B21263}"/>
              </a:ext>
            </a:extLst>
          </p:cNvPr>
          <p:cNvSpPr txBox="1"/>
          <p:nvPr/>
        </p:nvSpPr>
        <p:spPr>
          <a:xfrm>
            <a:off x="8693372" y="1987307"/>
            <a:ext cx="231812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Richardson</a:t>
            </a:r>
          </a:p>
          <a:p>
            <a:pPr algn="ctr"/>
            <a:r>
              <a:rPr lang="en-GB" sz="1400" dirty="0">
                <a:latin typeface="Comic Sans MS"/>
              </a:rPr>
              <a:t>1:1 Learning Support  Assistant (</a:t>
            </a:r>
            <a:r>
              <a:rPr lang="en-GB" sz="1400">
                <a:latin typeface="Comic Sans MS"/>
              </a:rPr>
              <a:t>LSA)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DBA52-D3BB-4F13-B27B-B6A4C969B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3" y="2941414"/>
            <a:ext cx="2243207" cy="2686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3BB758-CECB-441A-8C88-6F27BB052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404" y="2941414"/>
            <a:ext cx="2243206" cy="270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Year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9194" y="1553069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Spoard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4437" y="4098396"/>
            <a:ext cx="2228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</a:t>
            </a:r>
            <a:r>
              <a:rPr lang="en-GB" sz="1400" dirty="0" err="1">
                <a:latin typeface="Comic Sans MS" panose="030F0702030302020204" pitchFamily="66" charset="0"/>
              </a:rPr>
              <a:t>Dewell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6434" y="1532677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Mason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4019" y="1523483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Jolley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21604" y="1523483"/>
            <a:ext cx="199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Milner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42880" y="4110038"/>
            <a:ext cx="22284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/>
              </a:rPr>
              <a:t>Ms Alexis</a:t>
            </a:r>
            <a:endParaRPr lang="en-US" dirty="0">
              <a:latin typeface="Comic Sans MS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44466" y="4100779"/>
            <a:ext cx="231812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Richardson</a:t>
            </a:r>
          </a:p>
          <a:p>
            <a:pPr algn="ctr"/>
            <a:r>
              <a:rPr lang="en-GB" sz="1400" dirty="0">
                <a:latin typeface="Comic Sans MS"/>
              </a:rPr>
              <a:t>1:1 Learning Support  Assistant (LSA)c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EE8D64-975C-4682-B66E-DCB5444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13" y="2303739"/>
            <a:ext cx="1158678" cy="1425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3707A-C322-4355-AAD8-60ED2C979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74" y="4837060"/>
            <a:ext cx="1501493" cy="188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64824-C2A5-4BB8-BB1B-A29A810EC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932" y="4880613"/>
            <a:ext cx="1467365" cy="184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D70A7E-DBAB-4F09-B662-401364F6B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362" y="4881067"/>
            <a:ext cx="1534735" cy="184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D1E48-DFEC-4001-AC73-625C90B2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161" y="4875058"/>
            <a:ext cx="1484731" cy="1859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DA3AEA-5A9F-4436-822D-704975676946}"/>
              </a:ext>
            </a:extLst>
          </p:cNvPr>
          <p:cNvSpPr txBox="1"/>
          <p:nvPr/>
        </p:nvSpPr>
        <p:spPr>
          <a:xfrm>
            <a:off x="5671323" y="4110038"/>
            <a:ext cx="2318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Casagrande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7A9AA6-1134-4D30-BD61-B37C9CD2B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844" y="2291752"/>
            <a:ext cx="1261642" cy="1511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D8A617-92DA-4ABA-9426-ACD37D68F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6839" y="2264651"/>
            <a:ext cx="1300142" cy="1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514F7F6C-FC64-2434-15EE-041B858AF1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7617" y="2090944"/>
            <a:ext cx="1416503" cy="18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0885" y="954628"/>
            <a:ext cx="453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28043" y="6204500"/>
            <a:ext cx="690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50360" y="5744425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hang your coat and book bag.</a:t>
            </a:r>
          </a:p>
        </p:txBody>
      </p:sp>
      <p:pic>
        <p:nvPicPr>
          <p:cNvPr id="10" name="Picture 9" descr="A classroom with tables and chairs&#10;&#10;Description automatically generated">
            <a:extLst>
              <a:ext uri="{FF2B5EF4-FFF2-40B4-BE49-F238E27FC236}">
                <a16:creationId xmlns:a16="http://schemas.microsoft.com/office/drawing/2014/main" id="{AC4BE926-105F-2107-A2FE-449A2AFC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58" y="2176642"/>
            <a:ext cx="3538629" cy="249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lassroom with a white board and blue carpet&#10;&#10;Description automatically generated">
            <a:extLst>
              <a:ext uri="{FF2B5EF4-FFF2-40B4-BE49-F238E27FC236}">
                <a16:creationId xmlns:a16="http://schemas.microsoft.com/office/drawing/2014/main" id="{F9299514-529D-0174-1022-7523F5C2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094" y="229319"/>
            <a:ext cx="2926152" cy="3078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Bags on the wall&#10;&#10;Description automatically generated">
            <a:extLst>
              <a:ext uri="{FF2B5EF4-FFF2-40B4-BE49-F238E27FC236}">
                <a16:creationId xmlns:a16="http://schemas.microsoft.com/office/drawing/2014/main" id="{D9A9E49E-D292-771A-0BF0-8F947659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706" y="3781514"/>
            <a:ext cx="3566665" cy="1408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classroom with a chair and a white board&#10;&#10;Description automatically generated">
            <a:extLst>
              <a:ext uri="{FF2B5EF4-FFF2-40B4-BE49-F238E27FC236}">
                <a16:creationId xmlns:a16="http://schemas.microsoft.com/office/drawing/2014/main" id="{B7104DD5-460F-C991-9965-B317B819F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24" y="243516"/>
            <a:ext cx="3373109" cy="248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brick building with a ramp&#10;&#10;Description automatically generated">
            <a:extLst>
              <a:ext uri="{FF2B5EF4-FFF2-40B4-BE49-F238E27FC236}">
                <a16:creationId xmlns:a16="http://schemas.microsoft.com/office/drawing/2014/main" id="{76BD7978-F679-9651-C805-3C9CEC3DE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41" y="3087807"/>
            <a:ext cx="4346097" cy="2982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29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352" y="121532"/>
            <a:ext cx="47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This is the area outside of Year 1 where you may sometimes work.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87" y="4148543"/>
            <a:ext cx="2837256" cy="207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6581" y="6317598"/>
            <a:ext cx="47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These are the class toilets.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75" y="3429000"/>
            <a:ext cx="4152738" cy="274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312" y="558773"/>
            <a:ext cx="3828903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655127" y="170876"/>
            <a:ext cx="743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6948" y="6279578"/>
            <a:ext cx="316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This is the KS1 library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CB86B194-EA0E-431B-A222-ED414D88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3685" y="3639022"/>
            <a:ext cx="3107325" cy="233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612AE-5A40-48C6-8083-F580A7317A11}"/>
              </a:ext>
            </a:extLst>
          </p:cNvPr>
          <p:cNvSpPr txBox="1"/>
          <p:nvPr/>
        </p:nvSpPr>
        <p:spPr>
          <a:xfrm>
            <a:off x="4284235" y="6484735"/>
            <a:ext cx="47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This is the Year 1 outside area.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E692BE75-B2F1-4B88-8D72-4D8A397D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522" y="1163585"/>
            <a:ext cx="2982532" cy="2236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CC0E93D4-8F1F-4141-B15B-5637A72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41" y="529823"/>
            <a:ext cx="3166100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24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157" y="179185"/>
            <a:ext cx="784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your playground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C53D575-606B-4F75-B5FF-42AB995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781">
            <a:off x="7462917" y="2100848"/>
            <a:ext cx="4790944" cy="359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696489B-B999-421D-8660-B34D50DD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326">
            <a:off x="-97048" y="2347007"/>
            <a:ext cx="4672418" cy="350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83D6F165-A4A3-4C00-96A5-5F25DD9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392" y="1509348"/>
            <a:ext cx="4191357" cy="31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987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975" y="277766"/>
            <a:ext cx="1099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When you return to school your topic theme will be ‘Why am I super?’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 You might like to start exploring some of these books during the summer holidays.   </a:t>
            </a: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B4A83-3151-438A-87FA-D0AF657F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631" y="1817664"/>
            <a:ext cx="3410426" cy="2514951"/>
          </a:xfrm>
          <a:prstGeom prst="rect">
            <a:avLst/>
          </a:prstGeom>
        </p:spPr>
      </p:pic>
      <p:pic>
        <p:nvPicPr>
          <p:cNvPr id="2050" name="Picture 2" descr="Can I Build Another Me? by Shinsuke Yoshitake">
            <a:extLst>
              <a:ext uri="{FF2B5EF4-FFF2-40B4-BE49-F238E27FC236}">
                <a16:creationId xmlns:a16="http://schemas.microsoft.com/office/drawing/2014/main" id="{130F68DD-4603-423E-A603-D1499C901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28386"/>
          <a:stretch/>
        </p:blipFill>
        <p:spPr bwMode="auto">
          <a:xfrm rot="20545794">
            <a:off x="454453" y="1545293"/>
            <a:ext cx="2057344" cy="25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Little Bit Brave by Nicola Kinnear (English) Paperback Book Free ...">
            <a:extLst>
              <a:ext uri="{FF2B5EF4-FFF2-40B4-BE49-F238E27FC236}">
                <a16:creationId xmlns:a16="http://schemas.microsoft.com/office/drawing/2014/main" id="{E3E3B08B-E6D5-4CB7-A0A3-8F47500F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53" y="4332615"/>
            <a:ext cx="2172553" cy="238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 Brave Little Penguin by Giles Andreae, Guy Parker-Rees | Waterstones">
            <a:extLst>
              <a:ext uri="{FF2B5EF4-FFF2-40B4-BE49-F238E27FC236}">
                <a16:creationId xmlns:a16="http://schemas.microsoft.com/office/drawing/2014/main" id="{E0C76D5A-CD9C-4C56-B624-FF6AF94C0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15">
            <a:off x="9177110" y="1557276"/>
            <a:ext cx="1967618" cy="24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per Daisy (Daisy Picture Books, 8): Amazon.co.uk: Gray, Kes, Sharratt ...">
            <a:extLst>
              <a:ext uri="{FF2B5EF4-FFF2-40B4-BE49-F238E27FC236}">
                <a16:creationId xmlns:a16="http://schemas.microsoft.com/office/drawing/2014/main" id="{2D066CA6-69B0-4DE0-811A-F52B6FF1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23" y="4568735"/>
            <a:ext cx="1708366" cy="20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Superpower Like Mine: Ranj, Dr.: 9781444965063: Amazon.com: Books">
            <a:extLst>
              <a:ext uri="{FF2B5EF4-FFF2-40B4-BE49-F238E27FC236}">
                <a16:creationId xmlns:a16="http://schemas.microsoft.com/office/drawing/2014/main" id="{C773AD4E-4932-48C1-B959-CBF456D9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15" y="4439339"/>
            <a:ext cx="2180049" cy="21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885" y="1978917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3" y="3594697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1399</TotalTime>
  <Words>253</Words>
  <Application>Microsoft Office PowerPoint</Application>
  <PresentationFormat>Widescreen</PresentationFormat>
  <Paragraphs>40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  Welcome to  Mrs Mason and Miss Jolley's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lastModifiedBy>Mary Mason</cp:lastModifiedBy>
  <cp:revision>148</cp:revision>
  <cp:lastPrinted>2022-07-21T12:06:06Z</cp:lastPrinted>
  <dcterms:created xsi:type="dcterms:W3CDTF">2020-06-25T12:23:42Z</dcterms:created>
  <dcterms:modified xsi:type="dcterms:W3CDTF">2024-07-01T16:36:36Z</dcterms:modified>
</cp:coreProperties>
</file>