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76A134-07B6-5C54-45BF-5BB968DD2E2C}" v="4" dt="2022-10-21T07:21:10.670"/>
    <p1510:client id="{0AD29282-D0BC-F8A4-D3AE-3AC316D97359}" v="333" dt="2022-10-16T14:03:21.116"/>
    <p1510:client id="{1EBB9A42-E284-EEF9-E31F-33EF2B790418}" v="673" dt="2022-07-07T16:55:08.606"/>
    <p1510:client id="{29B2DD3E-7222-ABF0-24E5-447C2043E714}" v="1266" dt="2022-10-17T15:33:57.674"/>
    <p1510:client id="{6D4380F1-571B-208A-820E-694BA938B249}" v="4" dt="2023-10-18T09:54:24.298"/>
    <p1510:client id="{6FBA52C4-D221-1DD7-A98B-A030D118DA1A}" v="224" dt="2023-10-18T07:26:48.114"/>
    <p1510:client id="{7A770060-DA53-DDA0-E293-851BEAF67329}" v="329" dt="2023-10-18T08:25:05.293"/>
    <p1510:client id="{853E44CA-7A38-06FC-6F22-D5158AECA95F}" v="2" dt="2023-10-18T07:11:44.351"/>
    <p1510:client id="{90C8D622-3633-739C-F31D-B0EBD3E8E619}" v="43" dt="2023-10-18T08:27:15.884"/>
    <p1510:client id="{9CA11301-9EBD-CD1F-1628-7F89DF85B68E}" v="662" dt="2022-10-17T15:13:10.287"/>
    <p1510:client id="{A68C9040-1A44-269C-0E14-99C3C4A675CA}" v="19" dt="2023-10-14T14:47:10.198"/>
    <p1510:client id="{BF1B5C59-C0B6-CCAB-0EF4-792E9D5952A6}" v="269" dt="2023-10-14T09:51:22.795"/>
    <p1510:client id="{F29F2A65-E271-290B-4263-22947D71AE67}" v="339" dt="2023-11-02T10:05:15.7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Brown" userId="S::rbrown@billingshurstprimary.org.uk::4fa2cc8b-4067-4147-9361-51fbd2c8b3b5" providerId="AD" clId="Web-{0776A134-07B6-5C54-45BF-5BB968DD2E2C}"/>
    <pc:docChg chg="modSld">
      <pc:chgData name="Rebecca Brown" userId="S::rbrown@billingshurstprimary.org.uk::4fa2cc8b-4067-4147-9361-51fbd2c8b3b5" providerId="AD" clId="Web-{0776A134-07B6-5C54-45BF-5BB968DD2E2C}" dt="2022-10-21T07:21:10.670" v="2" actId="20577"/>
      <pc:docMkLst>
        <pc:docMk/>
      </pc:docMkLst>
      <pc:sldChg chg="modSp">
        <pc:chgData name="Rebecca Brown" userId="S::rbrown@billingshurstprimary.org.uk::4fa2cc8b-4067-4147-9361-51fbd2c8b3b5" providerId="AD" clId="Web-{0776A134-07B6-5C54-45BF-5BB968DD2E2C}" dt="2022-10-21T07:21:10.670" v="2" actId="20577"/>
        <pc:sldMkLst>
          <pc:docMk/>
          <pc:sldMk cId="3466865755" sldId="256"/>
        </pc:sldMkLst>
        <pc:spChg chg="mod">
          <ac:chgData name="Rebecca Brown" userId="S::rbrown@billingshurstprimary.org.uk::4fa2cc8b-4067-4147-9361-51fbd2c8b3b5" providerId="AD" clId="Web-{0776A134-07B6-5C54-45BF-5BB968DD2E2C}" dt="2022-10-21T07:21:10.670" v="2" actId="20577"/>
          <ac:spMkLst>
            <pc:docMk/>
            <pc:sldMk cId="3466865755" sldId="256"/>
            <ac:spMk id="7" creationId="{59F187E5-DEFC-45F8-9487-8D16191CD3F4}"/>
          </ac:spMkLst>
        </pc:spChg>
      </pc:sldChg>
    </pc:docChg>
  </pc:docChgLst>
  <pc:docChgLst>
    <pc:chgData name="Rebecca Brown" userId="S::rbrown@billingshurstprimary.org.uk::4fa2cc8b-4067-4147-9361-51fbd2c8b3b5" providerId="AD" clId="Web-{6FBA52C4-D221-1DD7-A98B-A030D118DA1A}"/>
    <pc:docChg chg="modSld">
      <pc:chgData name="Rebecca Brown" userId="S::rbrown@billingshurstprimary.org.uk::4fa2cc8b-4067-4147-9361-51fbd2c8b3b5" providerId="AD" clId="Web-{6FBA52C4-D221-1DD7-A98B-A030D118DA1A}" dt="2023-10-18T07:26:48.114" v="115" actId="20577"/>
      <pc:docMkLst>
        <pc:docMk/>
      </pc:docMkLst>
      <pc:sldChg chg="modSp">
        <pc:chgData name="Rebecca Brown" userId="S::rbrown@billingshurstprimary.org.uk::4fa2cc8b-4067-4147-9361-51fbd2c8b3b5" providerId="AD" clId="Web-{6FBA52C4-D221-1DD7-A98B-A030D118DA1A}" dt="2023-10-18T07:26:48.114" v="115" actId="20577"/>
        <pc:sldMkLst>
          <pc:docMk/>
          <pc:sldMk cId="3466865755" sldId="256"/>
        </pc:sldMkLst>
        <pc:spChg chg="mod">
          <ac:chgData name="Rebecca Brown" userId="S::rbrown@billingshurstprimary.org.uk::4fa2cc8b-4067-4147-9361-51fbd2c8b3b5" providerId="AD" clId="Web-{6FBA52C4-D221-1DD7-A98B-A030D118DA1A}" dt="2023-10-18T07:25:58.113" v="79" actId="20577"/>
          <ac:spMkLst>
            <pc:docMk/>
            <pc:sldMk cId="3466865755" sldId="256"/>
            <ac:spMk id="7" creationId="{59F187E5-DEFC-45F8-9487-8D16191CD3F4}"/>
          </ac:spMkLst>
        </pc:spChg>
        <pc:spChg chg="mod">
          <ac:chgData name="Rebecca Brown" userId="S::rbrown@billingshurstprimary.org.uk::4fa2cc8b-4067-4147-9361-51fbd2c8b3b5" providerId="AD" clId="Web-{6FBA52C4-D221-1DD7-A98B-A030D118DA1A}" dt="2023-10-18T07:26:48.114" v="115" actId="20577"/>
          <ac:spMkLst>
            <pc:docMk/>
            <pc:sldMk cId="3466865755" sldId="256"/>
            <ac:spMk id="29" creationId="{2E078BDE-6F4A-4CB4-9447-2B181E202AFA}"/>
          </ac:spMkLst>
        </pc:spChg>
      </pc:sldChg>
    </pc:docChg>
  </pc:docChgLst>
  <pc:docChgLst>
    <pc:chgData name="Helen Mack" userId="S::hmack@billingshurstprimary.org.uk::8dbf9166-2db2-482f-9c1c-4a34302e9b82" providerId="AD" clId="Web-{7A770060-DA53-DDA0-E293-851BEAF67329}"/>
    <pc:docChg chg="modSld">
      <pc:chgData name="Helen Mack" userId="S::hmack@billingshurstprimary.org.uk::8dbf9166-2db2-482f-9c1c-4a34302e9b82" providerId="AD" clId="Web-{7A770060-DA53-DDA0-E293-851BEAF67329}" dt="2023-10-18T08:25:05.293" v="184" actId="1076"/>
      <pc:docMkLst>
        <pc:docMk/>
      </pc:docMkLst>
      <pc:sldChg chg="modSp">
        <pc:chgData name="Helen Mack" userId="S::hmack@billingshurstprimary.org.uk::8dbf9166-2db2-482f-9c1c-4a34302e9b82" providerId="AD" clId="Web-{7A770060-DA53-DDA0-E293-851BEAF67329}" dt="2023-10-18T08:25:05.293" v="184" actId="1076"/>
        <pc:sldMkLst>
          <pc:docMk/>
          <pc:sldMk cId="3466865755" sldId="256"/>
        </pc:sldMkLst>
        <pc:spChg chg="mod">
          <ac:chgData name="Helen Mack" userId="S::hmack@billingshurstprimary.org.uk::8dbf9166-2db2-482f-9c1c-4a34302e9b82" providerId="AD" clId="Web-{7A770060-DA53-DDA0-E293-851BEAF67329}" dt="2023-10-18T08:24:51.527" v="183" actId="20577"/>
          <ac:spMkLst>
            <pc:docMk/>
            <pc:sldMk cId="3466865755" sldId="256"/>
            <ac:spMk id="3" creationId="{416385F4-AED7-2F2E-CE6A-53320AA14708}"/>
          </ac:spMkLst>
        </pc:spChg>
        <pc:spChg chg="mod">
          <ac:chgData name="Helen Mack" userId="S::hmack@billingshurstprimary.org.uk::8dbf9166-2db2-482f-9c1c-4a34302e9b82" providerId="AD" clId="Web-{7A770060-DA53-DDA0-E293-851BEAF67329}" dt="2023-10-18T08:12:45.621" v="92" actId="20577"/>
          <ac:spMkLst>
            <pc:docMk/>
            <pc:sldMk cId="3466865755" sldId="256"/>
            <ac:spMk id="7" creationId="{59F187E5-DEFC-45F8-9487-8D16191CD3F4}"/>
          </ac:spMkLst>
        </pc:spChg>
        <pc:spChg chg="mod">
          <ac:chgData name="Helen Mack" userId="S::hmack@billingshurstprimary.org.uk::8dbf9166-2db2-482f-9c1c-4a34302e9b82" providerId="AD" clId="Web-{7A770060-DA53-DDA0-E293-851BEAF67329}" dt="2023-10-18T08:19:01.801" v="96" actId="20577"/>
          <ac:spMkLst>
            <pc:docMk/>
            <pc:sldMk cId="3466865755" sldId="256"/>
            <ac:spMk id="11" creationId="{D05F922D-0ADF-4F0F-A9D5-12CABE5E9113}"/>
          </ac:spMkLst>
        </pc:spChg>
        <pc:spChg chg="mod">
          <ac:chgData name="Helen Mack" userId="S::hmack@billingshurstprimary.org.uk::8dbf9166-2db2-482f-9c1c-4a34302e9b82" providerId="AD" clId="Web-{7A770060-DA53-DDA0-E293-851BEAF67329}" dt="2023-10-18T08:20:10.209" v="140" actId="20577"/>
          <ac:spMkLst>
            <pc:docMk/>
            <pc:sldMk cId="3466865755" sldId="256"/>
            <ac:spMk id="17" creationId="{E6AAA017-D895-45AA-9235-61E2BE5943C8}"/>
          </ac:spMkLst>
        </pc:spChg>
        <pc:spChg chg="mod">
          <ac:chgData name="Helen Mack" userId="S::hmack@billingshurstprimary.org.uk::8dbf9166-2db2-482f-9c1c-4a34302e9b82" providerId="AD" clId="Web-{7A770060-DA53-DDA0-E293-851BEAF67329}" dt="2023-10-18T08:21:54.602" v="181" actId="20577"/>
          <ac:spMkLst>
            <pc:docMk/>
            <pc:sldMk cId="3466865755" sldId="256"/>
            <ac:spMk id="23" creationId="{96478EE4-64C4-428B-9620-9708BA731CDB}"/>
          </ac:spMkLst>
        </pc:spChg>
        <pc:spChg chg="mod">
          <ac:chgData name="Helen Mack" userId="S::hmack@billingshurstprimary.org.uk::8dbf9166-2db2-482f-9c1c-4a34302e9b82" providerId="AD" clId="Web-{7A770060-DA53-DDA0-E293-851BEAF67329}" dt="2023-10-18T08:25:05.293" v="184" actId="1076"/>
          <ac:spMkLst>
            <pc:docMk/>
            <pc:sldMk cId="3466865755" sldId="256"/>
            <ac:spMk id="29" creationId="{2E078BDE-6F4A-4CB4-9447-2B181E202AFA}"/>
          </ac:spMkLst>
        </pc:spChg>
      </pc:sldChg>
    </pc:docChg>
  </pc:docChgLst>
  <pc:docChgLst>
    <pc:chgData name="Helen Mack" userId="S::hmack@billingshurstprimary.org.uk::8dbf9166-2db2-482f-9c1c-4a34302e9b82" providerId="AD" clId="Web-{6D4380F1-571B-208A-820E-694BA938B249}"/>
    <pc:docChg chg="modSld">
      <pc:chgData name="Helen Mack" userId="S::hmack@billingshurstprimary.org.uk::8dbf9166-2db2-482f-9c1c-4a34302e9b82" providerId="AD" clId="Web-{6D4380F1-571B-208A-820E-694BA938B249}" dt="2023-10-18T09:54:24.298" v="1" actId="20577"/>
      <pc:docMkLst>
        <pc:docMk/>
      </pc:docMkLst>
      <pc:sldChg chg="modSp">
        <pc:chgData name="Helen Mack" userId="S::hmack@billingshurstprimary.org.uk::8dbf9166-2db2-482f-9c1c-4a34302e9b82" providerId="AD" clId="Web-{6D4380F1-571B-208A-820E-694BA938B249}" dt="2023-10-18T09:54:24.298" v="1" actId="20577"/>
        <pc:sldMkLst>
          <pc:docMk/>
          <pc:sldMk cId="3466865755" sldId="256"/>
        </pc:sldMkLst>
        <pc:spChg chg="mod">
          <ac:chgData name="Helen Mack" userId="S::hmack@billingshurstprimary.org.uk::8dbf9166-2db2-482f-9c1c-4a34302e9b82" providerId="AD" clId="Web-{6D4380F1-571B-208A-820E-694BA938B249}" dt="2023-10-18T09:54:24.298" v="1" actId="20577"/>
          <ac:spMkLst>
            <pc:docMk/>
            <pc:sldMk cId="3466865755" sldId="256"/>
            <ac:spMk id="7" creationId="{59F187E5-DEFC-45F8-9487-8D16191CD3F4}"/>
          </ac:spMkLst>
        </pc:spChg>
      </pc:sldChg>
    </pc:docChg>
  </pc:docChgLst>
  <pc:docChgLst>
    <pc:chgData name="David Timmins" userId="S::dtimmins@billingshurstprimary.org.uk::45ef9d80-b4c9-4b4b-b60e-723ad4d414a1" providerId="AD" clId="Web-{F29F2A65-E271-290B-4263-22947D71AE67}"/>
    <pc:docChg chg="modSld">
      <pc:chgData name="David Timmins" userId="S::dtimmins@billingshurstprimary.org.uk::45ef9d80-b4c9-4b4b-b60e-723ad4d414a1" providerId="AD" clId="Web-{F29F2A65-E271-290B-4263-22947D71AE67}" dt="2023-11-02T10:05:13.454" v="174" actId="20577"/>
      <pc:docMkLst>
        <pc:docMk/>
      </pc:docMkLst>
      <pc:sldChg chg="modSp">
        <pc:chgData name="David Timmins" userId="S::dtimmins@billingshurstprimary.org.uk::45ef9d80-b4c9-4b4b-b60e-723ad4d414a1" providerId="AD" clId="Web-{F29F2A65-E271-290B-4263-22947D71AE67}" dt="2023-11-02T10:05:13.454" v="174" actId="20577"/>
        <pc:sldMkLst>
          <pc:docMk/>
          <pc:sldMk cId="3466865755" sldId="256"/>
        </pc:sldMkLst>
        <pc:spChg chg="mod">
          <ac:chgData name="David Timmins" userId="S::dtimmins@billingshurstprimary.org.uk::45ef9d80-b4c9-4b4b-b60e-723ad4d414a1" providerId="AD" clId="Web-{F29F2A65-E271-290B-4263-22947D71AE67}" dt="2023-11-02T10:02:51.107" v="96" actId="20577"/>
          <ac:spMkLst>
            <pc:docMk/>
            <pc:sldMk cId="3466865755" sldId="256"/>
            <ac:spMk id="7" creationId="{59F187E5-DEFC-45F8-9487-8D16191CD3F4}"/>
          </ac:spMkLst>
        </pc:spChg>
        <pc:spChg chg="mod">
          <ac:chgData name="David Timmins" userId="S::dtimmins@billingshurstprimary.org.uk::45ef9d80-b4c9-4b4b-b60e-723ad4d414a1" providerId="AD" clId="Web-{F29F2A65-E271-290B-4263-22947D71AE67}" dt="2023-11-02T10:03:08.108" v="112" actId="20577"/>
          <ac:spMkLst>
            <pc:docMk/>
            <pc:sldMk cId="3466865755" sldId="256"/>
            <ac:spMk id="9" creationId="{45AAFE28-B1DA-4623-B419-EBDB9A37AF43}"/>
          </ac:spMkLst>
        </pc:spChg>
        <pc:spChg chg="mod">
          <ac:chgData name="David Timmins" userId="S::dtimmins@billingshurstprimary.org.uk::45ef9d80-b4c9-4b4b-b60e-723ad4d414a1" providerId="AD" clId="Web-{F29F2A65-E271-290B-4263-22947D71AE67}" dt="2023-11-02T10:04:09.671" v="146" actId="20577"/>
          <ac:spMkLst>
            <pc:docMk/>
            <pc:sldMk cId="3466865755" sldId="256"/>
            <ac:spMk id="11" creationId="{D05F922D-0ADF-4F0F-A9D5-12CABE5E9113}"/>
          </ac:spMkLst>
        </pc:spChg>
        <pc:spChg chg="mod">
          <ac:chgData name="David Timmins" userId="S::dtimmins@billingshurstprimary.org.uk::45ef9d80-b4c9-4b4b-b60e-723ad4d414a1" providerId="AD" clId="Web-{F29F2A65-E271-290B-4263-22947D71AE67}" dt="2023-11-02T10:03:24.249" v="125" actId="20577"/>
          <ac:spMkLst>
            <pc:docMk/>
            <pc:sldMk cId="3466865755" sldId="256"/>
            <ac:spMk id="13" creationId="{7F06CCF8-E275-45C6-91AD-F24B8FAA8E31}"/>
          </ac:spMkLst>
        </pc:spChg>
        <pc:spChg chg="mod">
          <ac:chgData name="David Timmins" userId="S::dtimmins@billingshurstprimary.org.uk::45ef9d80-b4c9-4b4b-b60e-723ad4d414a1" providerId="AD" clId="Web-{F29F2A65-E271-290B-4263-22947D71AE67}" dt="2023-11-02T10:05:13.454" v="174" actId="20577"/>
          <ac:spMkLst>
            <pc:docMk/>
            <pc:sldMk cId="3466865755" sldId="256"/>
            <ac:spMk id="23" creationId="{96478EE4-64C4-428B-9620-9708BA731CDB}"/>
          </ac:spMkLst>
        </pc:spChg>
        <pc:spChg chg="mod">
          <ac:chgData name="David Timmins" userId="S::dtimmins@billingshurstprimary.org.uk::45ef9d80-b4c9-4b4b-b60e-723ad4d414a1" providerId="AD" clId="Web-{F29F2A65-E271-290B-4263-22947D71AE67}" dt="2023-11-02T10:02:54.623" v="98" actId="20577"/>
          <ac:spMkLst>
            <pc:docMk/>
            <pc:sldMk cId="3466865755" sldId="256"/>
            <ac:spMk id="27" creationId="{C10FE70A-2405-41CE-89B7-2E11523DED84}"/>
          </ac:spMkLst>
        </pc:spChg>
      </pc:sldChg>
    </pc:docChg>
  </pc:docChgLst>
  <pc:docChgLst>
    <pc:chgData name="Rebecca Brown" userId="S::rbrown@billingshurstprimary.org.uk::4fa2cc8b-4067-4147-9361-51fbd2c8b3b5" providerId="AD" clId="Web-{BF1B5C59-C0B6-CCAB-0EF4-792E9D5952A6}"/>
    <pc:docChg chg="modSld">
      <pc:chgData name="Rebecca Brown" userId="S::rbrown@billingshurstprimary.org.uk::4fa2cc8b-4067-4147-9361-51fbd2c8b3b5" providerId="AD" clId="Web-{BF1B5C59-C0B6-CCAB-0EF4-792E9D5952A6}" dt="2023-10-14T09:51:22.795" v="158" actId="20577"/>
      <pc:docMkLst>
        <pc:docMk/>
      </pc:docMkLst>
      <pc:sldChg chg="addSp delSp modSp">
        <pc:chgData name="Rebecca Brown" userId="S::rbrown@billingshurstprimary.org.uk::4fa2cc8b-4067-4147-9361-51fbd2c8b3b5" providerId="AD" clId="Web-{BF1B5C59-C0B6-CCAB-0EF4-792E9D5952A6}" dt="2023-10-14T09:51:22.795" v="158" actId="20577"/>
        <pc:sldMkLst>
          <pc:docMk/>
          <pc:sldMk cId="3466865755" sldId="256"/>
        </pc:sldMkLst>
        <pc:spChg chg="add del mod">
          <ac:chgData name="Rebecca Brown" userId="S::rbrown@billingshurstprimary.org.uk::4fa2cc8b-4067-4147-9361-51fbd2c8b3b5" providerId="AD" clId="Web-{BF1B5C59-C0B6-CCAB-0EF4-792E9D5952A6}" dt="2023-10-14T09:48:36.946" v="58"/>
          <ac:spMkLst>
            <pc:docMk/>
            <pc:sldMk cId="3466865755" sldId="256"/>
            <ac:spMk id="2" creationId="{0E6EEBEA-9EEC-64A3-BF58-608E76BB49EF}"/>
          </ac:spMkLst>
        </pc:spChg>
        <pc:spChg chg="add mod">
          <ac:chgData name="Rebecca Brown" userId="S::rbrown@billingshurstprimary.org.uk::4fa2cc8b-4067-4147-9361-51fbd2c8b3b5" providerId="AD" clId="Web-{BF1B5C59-C0B6-CCAB-0EF4-792E9D5952A6}" dt="2023-10-14T09:51:22.795" v="158" actId="20577"/>
          <ac:spMkLst>
            <pc:docMk/>
            <pc:sldMk cId="3466865755" sldId="256"/>
            <ac:spMk id="3" creationId="{416385F4-AED7-2F2E-CE6A-53320AA14708}"/>
          </ac:spMkLst>
        </pc:spChg>
        <pc:spChg chg="mod">
          <ac:chgData name="Rebecca Brown" userId="S::rbrown@billingshurstprimary.org.uk::4fa2cc8b-4067-4147-9361-51fbd2c8b3b5" providerId="AD" clId="Web-{BF1B5C59-C0B6-CCAB-0EF4-792E9D5952A6}" dt="2023-10-14T09:46:46.580" v="35" actId="1076"/>
          <ac:spMkLst>
            <pc:docMk/>
            <pc:sldMk cId="3466865755" sldId="256"/>
            <ac:spMk id="4" creationId="{17945152-C8DE-4A5E-A9D2-B9D74E39C87F}"/>
          </ac:spMkLst>
        </pc:spChg>
        <pc:spChg chg="mod">
          <ac:chgData name="Rebecca Brown" userId="S::rbrown@billingshurstprimary.org.uk::4fa2cc8b-4067-4147-9361-51fbd2c8b3b5" providerId="AD" clId="Web-{BF1B5C59-C0B6-CCAB-0EF4-792E9D5952A6}" dt="2023-10-14T09:47:41.570" v="48" actId="14100"/>
          <ac:spMkLst>
            <pc:docMk/>
            <pc:sldMk cId="3466865755" sldId="256"/>
            <ac:spMk id="9" creationId="{45AAFE28-B1DA-4623-B419-EBDB9A37AF43}"/>
          </ac:spMkLst>
        </pc:spChg>
        <pc:spChg chg="mod">
          <ac:chgData name="Rebecca Brown" userId="S::rbrown@billingshurstprimary.org.uk::4fa2cc8b-4067-4147-9361-51fbd2c8b3b5" providerId="AD" clId="Web-{BF1B5C59-C0B6-CCAB-0EF4-792E9D5952A6}" dt="2023-10-14T09:46:42.314" v="34" actId="1076"/>
          <ac:spMkLst>
            <pc:docMk/>
            <pc:sldMk cId="3466865755" sldId="256"/>
            <ac:spMk id="11" creationId="{D05F922D-0ADF-4F0F-A9D5-12CABE5E9113}"/>
          </ac:spMkLst>
        </pc:spChg>
        <pc:spChg chg="mod">
          <ac:chgData name="Rebecca Brown" userId="S::rbrown@billingshurstprimary.org.uk::4fa2cc8b-4067-4147-9361-51fbd2c8b3b5" providerId="AD" clId="Web-{BF1B5C59-C0B6-CCAB-0EF4-792E9D5952A6}" dt="2023-10-14T09:47:30.257" v="46" actId="14100"/>
          <ac:spMkLst>
            <pc:docMk/>
            <pc:sldMk cId="3466865755" sldId="256"/>
            <ac:spMk id="13" creationId="{7F06CCF8-E275-45C6-91AD-F24B8FAA8E31}"/>
          </ac:spMkLst>
        </pc:spChg>
        <pc:spChg chg="mod">
          <ac:chgData name="Rebecca Brown" userId="S::rbrown@billingshurstprimary.org.uk::4fa2cc8b-4067-4147-9361-51fbd2c8b3b5" providerId="AD" clId="Web-{BF1B5C59-C0B6-CCAB-0EF4-792E9D5952A6}" dt="2023-10-14T09:48:11.227" v="49" actId="1076"/>
          <ac:spMkLst>
            <pc:docMk/>
            <pc:sldMk cId="3466865755" sldId="256"/>
            <ac:spMk id="23" creationId="{96478EE4-64C4-428B-9620-9708BA731CDB}"/>
          </ac:spMkLst>
        </pc:spChg>
        <pc:spChg chg="mod">
          <ac:chgData name="Rebecca Brown" userId="S::rbrown@billingshurstprimary.org.uk::4fa2cc8b-4067-4147-9361-51fbd2c8b3b5" providerId="AD" clId="Web-{BF1B5C59-C0B6-CCAB-0EF4-792E9D5952A6}" dt="2023-10-14T09:47:25.866" v="45" actId="14100"/>
          <ac:spMkLst>
            <pc:docMk/>
            <pc:sldMk cId="3466865755" sldId="256"/>
            <ac:spMk id="25" creationId="{2FA5D3AA-E1F0-496E-A786-C5CC952E6C2A}"/>
          </ac:spMkLst>
        </pc:spChg>
        <pc:spChg chg="mod">
          <ac:chgData name="Rebecca Brown" userId="S::rbrown@billingshurstprimary.org.uk::4fa2cc8b-4067-4147-9361-51fbd2c8b3b5" providerId="AD" clId="Web-{BF1B5C59-C0B6-CCAB-0EF4-792E9D5952A6}" dt="2023-10-14T09:47:08.459" v="41" actId="1076"/>
          <ac:spMkLst>
            <pc:docMk/>
            <pc:sldMk cId="3466865755" sldId="256"/>
            <ac:spMk id="27" creationId="{C10FE70A-2405-41CE-89B7-2E11523DED84}"/>
          </ac:spMkLst>
        </pc:spChg>
        <pc:spChg chg="mod">
          <ac:chgData name="Rebecca Brown" userId="S::rbrown@billingshurstprimary.org.uk::4fa2cc8b-4067-4147-9361-51fbd2c8b3b5" providerId="AD" clId="Web-{BF1B5C59-C0B6-CCAB-0EF4-792E9D5952A6}" dt="2023-10-14T09:48:52.322" v="62" actId="1076"/>
          <ac:spMkLst>
            <pc:docMk/>
            <pc:sldMk cId="3466865755" sldId="256"/>
            <ac:spMk id="29" creationId="{2E078BDE-6F4A-4CB4-9447-2B181E202AFA}"/>
          </ac:spMkLst>
        </pc:spChg>
      </pc:sldChg>
    </pc:docChg>
  </pc:docChgLst>
  <pc:docChgLst>
    <pc:chgData name="Helen Mack" userId="S::hmack@billingshurstprimary.org.uk::8dbf9166-2db2-482f-9c1c-4a34302e9b82" providerId="AD" clId="Web-{90C8D622-3633-739C-F31D-B0EBD3E8E619}"/>
    <pc:docChg chg="modSld">
      <pc:chgData name="Helen Mack" userId="S::hmack@billingshurstprimary.org.uk::8dbf9166-2db2-482f-9c1c-4a34302e9b82" providerId="AD" clId="Web-{90C8D622-3633-739C-F31D-B0EBD3E8E619}" dt="2023-10-18T08:27:15.884" v="28" actId="14100"/>
      <pc:docMkLst>
        <pc:docMk/>
      </pc:docMkLst>
      <pc:sldChg chg="modSp">
        <pc:chgData name="Helen Mack" userId="S::hmack@billingshurstprimary.org.uk::8dbf9166-2db2-482f-9c1c-4a34302e9b82" providerId="AD" clId="Web-{90C8D622-3633-739C-F31D-B0EBD3E8E619}" dt="2023-10-18T08:27:15.884" v="28" actId="14100"/>
        <pc:sldMkLst>
          <pc:docMk/>
          <pc:sldMk cId="3466865755" sldId="256"/>
        </pc:sldMkLst>
        <pc:spChg chg="mod">
          <ac:chgData name="Helen Mack" userId="S::hmack@billingshurstprimary.org.uk::8dbf9166-2db2-482f-9c1c-4a34302e9b82" providerId="AD" clId="Web-{90C8D622-3633-739C-F31D-B0EBD3E8E619}" dt="2023-10-18T08:27:15.884" v="28" actId="14100"/>
          <ac:spMkLst>
            <pc:docMk/>
            <pc:sldMk cId="3466865755" sldId="256"/>
            <ac:spMk id="29" creationId="{2E078BDE-6F4A-4CB4-9447-2B181E202AFA}"/>
          </ac:spMkLst>
        </pc:spChg>
      </pc:sldChg>
    </pc:docChg>
  </pc:docChgLst>
  <pc:docChgLst>
    <pc:chgData name="Helen Mack" userId="S::hmack@billingshurstprimary.org.uk::8dbf9166-2db2-482f-9c1c-4a34302e9b82" providerId="AD" clId="Web-{853E44CA-7A38-06FC-6F22-D5158AECA95F}"/>
    <pc:docChg chg="modSld">
      <pc:chgData name="Helen Mack" userId="S::hmack@billingshurstprimary.org.uk::8dbf9166-2db2-482f-9c1c-4a34302e9b82" providerId="AD" clId="Web-{853E44CA-7A38-06FC-6F22-D5158AECA95F}" dt="2023-10-18T07:11:44.351" v="0" actId="20577"/>
      <pc:docMkLst>
        <pc:docMk/>
      </pc:docMkLst>
      <pc:sldChg chg="modSp">
        <pc:chgData name="Helen Mack" userId="S::hmack@billingshurstprimary.org.uk::8dbf9166-2db2-482f-9c1c-4a34302e9b82" providerId="AD" clId="Web-{853E44CA-7A38-06FC-6F22-D5158AECA95F}" dt="2023-10-18T07:11:44.351" v="0" actId="20577"/>
        <pc:sldMkLst>
          <pc:docMk/>
          <pc:sldMk cId="3466865755" sldId="256"/>
        </pc:sldMkLst>
        <pc:spChg chg="mod">
          <ac:chgData name="Helen Mack" userId="S::hmack@billingshurstprimary.org.uk::8dbf9166-2db2-482f-9c1c-4a34302e9b82" providerId="AD" clId="Web-{853E44CA-7A38-06FC-6F22-D5158AECA95F}" dt="2023-10-18T07:11:44.351" v="0" actId="20577"/>
          <ac:spMkLst>
            <pc:docMk/>
            <pc:sldMk cId="3466865755" sldId="256"/>
            <ac:spMk id="7" creationId="{59F187E5-DEFC-45F8-9487-8D16191CD3F4}"/>
          </ac:spMkLst>
        </pc:spChg>
      </pc:sldChg>
    </pc:docChg>
  </pc:docChgLst>
  <pc:docChgLst>
    <pc:chgData name="Rebecca Brown" userId="S::rbrown@billingshurstprimary.org.uk::4fa2cc8b-4067-4147-9361-51fbd2c8b3b5" providerId="AD" clId="Web-{A68C9040-1A44-269C-0E14-99C3C4A675CA}"/>
    <pc:docChg chg="modSld">
      <pc:chgData name="Rebecca Brown" userId="S::rbrown@billingshurstprimary.org.uk::4fa2cc8b-4067-4147-9361-51fbd2c8b3b5" providerId="AD" clId="Web-{A68C9040-1A44-269C-0E14-99C3C4A675CA}" dt="2023-10-14T14:47:10.198" v="17" actId="20577"/>
      <pc:docMkLst>
        <pc:docMk/>
      </pc:docMkLst>
      <pc:sldChg chg="modSp">
        <pc:chgData name="Rebecca Brown" userId="S::rbrown@billingshurstprimary.org.uk::4fa2cc8b-4067-4147-9361-51fbd2c8b3b5" providerId="AD" clId="Web-{A68C9040-1A44-269C-0E14-99C3C4A675CA}" dt="2023-10-14T14:47:10.198" v="17" actId="20577"/>
        <pc:sldMkLst>
          <pc:docMk/>
          <pc:sldMk cId="3466865755" sldId="256"/>
        </pc:sldMkLst>
        <pc:spChg chg="mod">
          <ac:chgData name="Rebecca Brown" userId="S::rbrown@billingshurstprimary.org.uk::4fa2cc8b-4067-4147-9361-51fbd2c8b3b5" providerId="AD" clId="Web-{A68C9040-1A44-269C-0E14-99C3C4A675CA}" dt="2023-10-14T14:46:43.979" v="14" actId="1076"/>
          <ac:spMkLst>
            <pc:docMk/>
            <pc:sldMk cId="3466865755" sldId="256"/>
            <ac:spMk id="11" creationId="{D05F922D-0ADF-4F0F-A9D5-12CABE5E9113}"/>
          </ac:spMkLst>
        </pc:spChg>
        <pc:spChg chg="mod">
          <ac:chgData name="Rebecca Brown" userId="S::rbrown@billingshurstprimary.org.uk::4fa2cc8b-4067-4147-9361-51fbd2c8b3b5" providerId="AD" clId="Web-{A68C9040-1A44-269C-0E14-99C3C4A675CA}" dt="2023-10-14T14:46:49.526" v="15" actId="1076"/>
          <ac:spMkLst>
            <pc:docMk/>
            <pc:sldMk cId="3466865755" sldId="256"/>
            <ac:spMk id="13" creationId="{7F06CCF8-E275-45C6-91AD-F24B8FAA8E31}"/>
          </ac:spMkLst>
        </pc:spChg>
        <pc:spChg chg="mod">
          <ac:chgData name="Rebecca Brown" userId="S::rbrown@billingshurstprimary.org.uk::4fa2cc8b-4067-4147-9361-51fbd2c8b3b5" providerId="AD" clId="Web-{A68C9040-1A44-269C-0E14-99C3C4A675CA}" dt="2023-10-14T14:46:30.635" v="11" actId="14100"/>
          <ac:spMkLst>
            <pc:docMk/>
            <pc:sldMk cId="3466865755" sldId="256"/>
            <ac:spMk id="25" creationId="{2FA5D3AA-E1F0-496E-A786-C5CC952E6C2A}"/>
          </ac:spMkLst>
        </pc:spChg>
        <pc:spChg chg="mod">
          <ac:chgData name="Rebecca Brown" userId="S::rbrown@billingshurstprimary.org.uk::4fa2cc8b-4067-4147-9361-51fbd2c8b3b5" providerId="AD" clId="Web-{A68C9040-1A44-269C-0E14-99C3C4A675CA}" dt="2023-10-14T14:46:19.759" v="8" actId="14100"/>
          <ac:spMkLst>
            <pc:docMk/>
            <pc:sldMk cId="3466865755" sldId="256"/>
            <ac:spMk id="27" creationId="{C10FE70A-2405-41CE-89B7-2E11523DED84}"/>
          </ac:spMkLst>
        </pc:spChg>
        <pc:spChg chg="mod">
          <ac:chgData name="Rebecca Brown" userId="S::rbrown@billingshurstprimary.org.uk::4fa2cc8b-4067-4147-9361-51fbd2c8b3b5" providerId="AD" clId="Web-{A68C9040-1A44-269C-0E14-99C3C4A675CA}" dt="2023-10-14T14:47:10.198" v="17" actId="20577"/>
          <ac:spMkLst>
            <pc:docMk/>
            <pc:sldMk cId="3466865755" sldId="256"/>
            <ac:spMk id="29" creationId="{2E078BDE-6F4A-4CB4-9447-2B181E202AF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D9D25-C41A-4EFE-B74E-94FFA69184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5E65766-9504-4808-A962-4BA191113B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34F75C-A1F1-4174-B3B9-ED202AB575DB}"/>
              </a:ext>
            </a:extLst>
          </p:cNvPr>
          <p:cNvSpPr>
            <a:spLocks noGrp="1"/>
          </p:cNvSpPr>
          <p:nvPr>
            <p:ph type="dt" sz="half" idx="10"/>
          </p:nvPr>
        </p:nvSpPr>
        <p:spPr/>
        <p:txBody>
          <a:bodyPr/>
          <a:lstStyle/>
          <a:p>
            <a:fld id="{B85147B3-C3AA-48B9-8CD9-F6A72325F8B4}" type="datetimeFigureOut">
              <a:rPr lang="en-GB" smtClean="0"/>
              <a:t>02/11/2023</a:t>
            </a:fld>
            <a:endParaRPr lang="en-GB"/>
          </a:p>
        </p:txBody>
      </p:sp>
      <p:sp>
        <p:nvSpPr>
          <p:cNvPr id="5" name="Footer Placeholder 4">
            <a:extLst>
              <a:ext uri="{FF2B5EF4-FFF2-40B4-BE49-F238E27FC236}">
                <a16:creationId xmlns:a16="http://schemas.microsoft.com/office/drawing/2014/main" id="{074ACAA7-9264-4051-8294-8ECBC7846B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FB7CC8-3192-447E-A20F-A2C4ACFB8B3A}"/>
              </a:ext>
            </a:extLst>
          </p:cNvPr>
          <p:cNvSpPr>
            <a:spLocks noGrp="1"/>
          </p:cNvSpPr>
          <p:nvPr>
            <p:ph type="sldNum" sz="quarter" idx="12"/>
          </p:nvPr>
        </p:nvSpPr>
        <p:spPr/>
        <p:txBody>
          <a:bodyPr/>
          <a:lstStyle/>
          <a:p>
            <a:fld id="{A3FB468C-0478-4282-BCF4-22379FC623F7}" type="slidenum">
              <a:rPr lang="en-GB" smtClean="0"/>
              <a:t>‹#›</a:t>
            </a:fld>
            <a:endParaRPr lang="en-GB"/>
          </a:p>
        </p:txBody>
      </p:sp>
    </p:spTree>
    <p:extLst>
      <p:ext uri="{BB962C8B-B14F-4D97-AF65-F5344CB8AC3E}">
        <p14:creationId xmlns:p14="http://schemas.microsoft.com/office/powerpoint/2010/main" val="1978192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8B860-8F76-4568-9B4B-C9768EBF4EB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D4E31C-EA32-4CD8-BA75-DE758D0F2C2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4573D4-4A8F-4578-8ABC-6705D69BF391}"/>
              </a:ext>
            </a:extLst>
          </p:cNvPr>
          <p:cNvSpPr>
            <a:spLocks noGrp="1"/>
          </p:cNvSpPr>
          <p:nvPr>
            <p:ph type="dt" sz="half" idx="10"/>
          </p:nvPr>
        </p:nvSpPr>
        <p:spPr/>
        <p:txBody>
          <a:bodyPr/>
          <a:lstStyle/>
          <a:p>
            <a:fld id="{B85147B3-C3AA-48B9-8CD9-F6A72325F8B4}" type="datetimeFigureOut">
              <a:rPr lang="en-GB" smtClean="0"/>
              <a:t>02/11/2023</a:t>
            </a:fld>
            <a:endParaRPr lang="en-GB"/>
          </a:p>
        </p:txBody>
      </p:sp>
      <p:sp>
        <p:nvSpPr>
          <p:cNvPr id="5" name="Footer Placeholder 4">
            <a:extLst>
              <a:ext uri="{FF2B5EF4-FFF2-40B4-BE49-F238E27FC236}">
                <a16:creationId xmlns:a16="http://schemas.microsoft.com/office/drawing/2014/main" id="{27AF4CDA-CB5D-45C2-96F1-A4002C743C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42E95A-94A9-4B1D-A8A3-DA4375E10B2A}"/>
              </a:ext>
            </a:extLst>
          </p:cNvPr>
          <p:cNvSpPr>
            <a:spLocks noGrp="1"/>
          </p:cNvSpPr>
          <p:nvPr>
            <p:ph type="sldNum" sz="quarter" idx="12"/>
          </p:nvPr>
        </p:nvSpPr>
        <p:spPr/>
        <p:txBody>
          <a:bodyPr/>
          <a:lstStyle/>
          <a:p>
            <a:fld id="{A3FB468C-0478-4282-BCF4-22379FC623F7}" type="slidenum">
              <a:rPr lang="en-GB" smtClean="0"/>
              <a:t>‹#›</a:t>
            </a:fld>
            <a:endParaRPr lang="en-GB"/>
          </a:p>
        </p:txBody>
      </p:sp>
    </p:spTree>
    <p:extLst>
      <p:ext uri="{BB962C8B-B14F-4D97-AF65-F5344CB8AC3E}">
        <p14:creationId xmlns:p14="http://schemas.microsoft.com/office/powerpoint/2010/main" val="1252274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4A35FF-0E7E-44A0-A1A2-D058ABD3AEB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E1161E-3E5D-495F-9AAB-98CA4F00D6D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8EA71B-B58D-4190-903F-C914FED60C8E}"/>
              </a:ext>
            </a:extLst>
          </p:cNvPr>
          <p:cNvSpPr>
            <a:spLocks noGrp="1"/>
          </p:cNvSpPr>
          <p:nvPr>
            <p:ph type="dt" sz="half" idx="10"/>
          </p:nvPr>
        </p:nvSpPr>
        <p:spPr/>
        <p:txBody>
          <a:bodyPr/>
          <a:lstStyle/>
          <a:p>
            <a:fld id="{B85147B3-C3AA-48B9-8CD9-F6A72325F8B4}" type="datetimeFigureOut">
              <a:rPr lang="en-GB" smtClean="0"/>
              <a:t>02/11/2023</a:t>
            </a:fld>
            <a:endParaRPr lang="en-GB"/>
          </a:p>
        </p:txBody>
      </p:sp>
      <p:sp>
        <p:nvSpPr>
          <p:cNvPr id="5" name="Footer Placeholder 4">
            <a:extLst>
              <a:ext uri="{FF2B5EF4-FFF2-40B4-BE49-F238E27FC236}">
                <a16:creationId xmlns:a16="http://schemas.microsoft.com/office/drawing/2014/main" id="{12B0543A-EA7F-4462-AFF4-751C0F21EC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3DCA4E-202F-41EC-8804-845CD4D0605A}"/>
              </a:ext>
            </a:extLst>
          </p:cNvPr>
          <p:cNvSpPr>
            <a:spLocks noGrp="1"/>
          </p:cNvSpPr>
          <p:nvPr>
            <p:ph type="sldNum" sz="quarter" idx="12"/>
          </p:nvPr>
        </p:nvSpPr>
        <p:spPr/>
        <p:txBody>
          <a:bodyPr/>
          <a:lstStyle/>
          <a:p>
            <a:fld id="{A3FB468C-0478-4282-BCF4-22379FC623F7}" type="slidenum">
              <a:rPr lang="en-GB" smtClean="0"/>
              <a:t>‹#›</a:t>
            </a:fld>
            <a:endParaRPr lang="en-GB"/>
          </a:p>
        </p:txBody>
      </p:sp>
    </p:spTree>
    <p:extLst>
      <p:ext uri="{BB962C8B-B14F-4D97-AF65-F5344CB8AC3E}">
        <p14:creationId xmlns:p14="http://schemas.microsoft.com/office/powerpoint/2010/main" val="2243386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C1494-0CD2-4116-8156-23B4D5F284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9D3155-EEA7-45AE-843C-C72682BCFED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A3D8EF-A419-4482-A789-5D7029E60DE9}"/>
              </a:ext>
            </a:extLst>
          </p:cNvPr>
          <p:cNvSpPr>
            <a:spLocks noGrp="1"/>
          </p:cNvSpPr>
          <p:nvPr>
            <p:ph type="dt" sz="half" idx="10"/>
          </p:nvPr>
        </p:nvSpPr>
        <p:spPr/>
        <p:txBody>
          <a:bodyPr/>
          <a:lstStyle/>
          <a:p>
            <a:fld id="{B85147B3-C3AA-48B9-8CD9-F6A72325F8B4}" type="datetimeFigureOut">
              <a:rPr lang="en-GB" smtClean="0"/>
              <a:t>02/11/2023</a:t>
            </a:fld>
            <a:endParaRPr lang="en-GB"/>
          </a:p>
        </p:txBody>
      </p:sp>
      <p:sp>
        <p:nvSpPr>
          <p:cNvPr id="5" name="Footer Placeholder 4">
            <a:extLst>
              <a:ext uri="{FF2B5EF4-FFF2-40B4-BE49-F238E27FC236}">
                <a16:creationId xmlns:a16="http://schemas.microsoft.com/office/drawing/2014/main" id="{C527CE09-0E35-4079-BB69-D52AC02DED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59B3CD-522C-4BC3-A686-11183FC3C488}"/>
              </a:ext>
            </a:extLst>
          </p:cNvPr>
          <p:cNvSpPr>
            <a:spLocks noGrp="1"/>
          </p:cNvSpPr>
          <p:nvPr>
            <p:ph type="sldNum" sz="quarter" idx="12"/>
          </p:nvPr>
        </p:nvSpPr>
        <p:spPr/>
        <p:txBody>
          <a:bodyPr/>
          <a:lstStyle/>
          <a:p>
            <a:fld id="{A3FB468C-0478-4282-BCF4-22379FC623F7}" type="slidenum">
              <a:rPr lang="en-GB" smtClean="0"/>
              <a:t>‹#›</a:t>
            </a:fld>
            <a:endParaRPr lang="en-GB"/>
          </a:p>
        </p:txBody>
      </p:sp>
    </p:spTree>
    <p:extLst>
      <p:ext uri="{BB962C8B-B14F-4D97-AF65-F5344CB8AC3E}">
        <p14:creationId xmlns:p14="http://schemas.microsoft.com/office/powerpoint/2010/main" val="1325691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018AD-4E74-496D-8D18-7FD518B2B5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1791433-108C-4BB0-8C46-23C69DBEC9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CF8256B-DD33-4148-8B6F-185F0F747474}"/>
              </a:ext>
            </a:extLst>
          </p:cNvPr>
          <p:cNvSpPr>
            <a:spLocks noGrp="1"/>
          </p:cNvSpPr>
          <p:nvPr>
            <p:ph type="dt" sz="half" idx="10"/>
          </p:nvPr>
        </p:nvSpPr>
        <p:spPr/>
        <p:txBody>
          <a:bodyPr/>
          <a:lstStyle/>
          <a:p>
            <a:fld id="{B85147B3-C3AA-48B9-8CD9-F6A72325F8B4}" type="datetimeFigureOut">
              <a:rPr lang="en-GB" smtClean="0"/>
              <a:t>02/11/2023</a:t>
            </a:fld>
            <a:endParaRPr lang="en-GB"/>
          </a:p>
        </p:txBody>
      </p:sp>
      <p:sp>
        <p:nvSpPr>
          <p:cNvPr id="5" name="Footer Placeholder 4">
            <a:extLst>
              <a:ext uri="{FF2B5EF4-FFF2-40B4-BE49-F238E27FC236}">
                <a16:creationId xmlns:a16="http://schemas.microsoft.com/office/drawing/2014/main" id="{F7E0FF3C-52C8-436E-B02D-79D95D891A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7ACE4F-BBCD-4204-B8DA-E702DD9DB92D}"/>
              </a:ext>
            </a:extLst>
          </p:cNvPr>
          <p:cNvSpPr>
            <a:spLocks noGrp="1"/>
          </p:cNvSpPr>
          <p:nvPr>
            <p:ph type="sldNum" sz="quarter" idx="12"/>
          </p:nvPr>
        </p:nvSpPr>
        <p:spPr/>
        <p:txBody>
          <a:bodyPr/>
          <a:lstStyle/>
          <a:p>
            <a:fld id="{A3FB468C-0478-4282-BCF4-22379FC623F7}" type="slidenum">
              <a:rPr lang="en-GB" smtClean="0"/>
              <a:t>‹#›</a:t>
            </a:fld>
            <a:endParaRPr lang="en-GB"/>
          </a:p>
        </p:txBody>
      </p:sp>
    </p:spTree>
    <p:extLst>
      <p:ext uri="{BB962C8B-B14F-4D97-AF65-F5344CB8AC3E}">
        <p14:creationId xmlns:p14="http://schemas.microsoft.com/office/powerpoint/2010/main" val="1610081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24E0F-F291-4572-BE5C-5AEDAAA044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535DD1-E091-4A48-9887-D3A1BF3A2C2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03C8412-0A86-4E0F-ADD6-E22BE01B7E7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5B51CDE-8B66-468C-B842-8317FD797118}"/>
              </a:ext>
            </a:extLst>
          </p:cNvPr>
          <p:cNvSpPr>
            <a:spLocks noGrp="1"/>
          </p:cNvSpPr>
          <p:nvPr>
            <p:ph type="dt" sz="half" idx="10"/>
          </p:nvPr>
        </p:nvSpPr>
        <p:spPr/>
        <p:txBody>
          <a:bodyPr/>
          <a:lstStyle/>
          <a:p>
            <a:fld id="{B85147B3-C3AA-48B9-8CD9-F6A72325F8B4}" type="datetimeFigureOut">
              <a:rPr lang="en-GB" smtClean="0"/>
              <a:t>02/11/2023</a:t>
            </a:fld>
            <a:endParaRPr lang="en-GB"/>
          </a:p>
        </p:txBody>
      </p:sp>
      <p:sp>
        <p:nvSpPr>
          <p:cNvPr id="6" name="Footer Placeholder 5">
            <a:extLst>
              <a:ext uri="{FF2B5EF4-FFF2-40B4-BE49-F238E27FC236}">
                <a16:creationId xmlns:a16="http://schemas.microsoft.com/office/drawing/2014/main" id="{506EF75E-27AB-48C0-ADB3-257C91153A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58868A8-FF83-4507-9E3E-B1AFF28D7E2F}"/>
              </a:ext>
            </a:extLst>
          </p:cNvPr>
          <p:cNvSpPr>
            <a:spLocks noGrp="1"/>
          </p:cNvSpPr>
          <p:nvPr>
            <p:ph type="sldNum" sz="quarter" idx="12"/>
          </p:nvPr>
        </p:nvSpPr>
        <p:spPr/>
        <p:txBody>
          <a:bodyPr/>
          <a:lstStyle/>
          <a:p>
            <a:fld id="{A3FB468C-0478-4282-BCF4-22379FC623F7}" type="slidenum">
              <a:rPr lang="en-GB" smtClean="0"/>
              <a:t>‹#›</a:t>
            </a:fld>
            <a:endParaRPr lang="en-GB"/>
          </a:p>
        </p:txBody>
      </p:sp>
    </p:spTree>
    <p:extLst>
      <p:ext uri="{BB962C8B-B14F-4D97-AF65-F5344CB8AC3E}">
        <p14:creationId xmlns:p14="http://schemas.microsoft.com/office/powerpoint/2010/main" val="476720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5ACCC-E3E4-4B20-BB9A-80699197D0E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FB7A54-9920-4101-91F5-2994B3B94F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3C4B06-F598-4533-B858-628DB36BC28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943C08C-5399-4927-B824-D7D253480B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3E18BD0-508C-488C-8A24-950A72823DC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B99932-1D78-4656-BE2C-CA7EFEDA4D92}"/>
              </a:ext>
            </a:extLst>
          </p:cNvPr>
          <p:cNvSpPr>
            <a:spLocks noGrp="1"/>
          </p:cNvSpPr>
          <p:nvPr>
            <p:ph type="dt" sz="half" idx="10"/>
          </p:nvPr>
        </p:nvSpPr>
        <p:spPr/>
        <p:txBody>
          <a:bodyPr/>
          <a:lstStyle/>
          <a:p>
            <a:fld id="{B85147B3-C3AA-48B9-8CD9-F6A72325F8B4}" type="datetimeFigureOut">
              <a:rPr lang="en-GB" smtClean="0"/>
              <a:t>02/11/2023</a:t>
            </a:fld>
            <a:endParaRPr lang="en-GB"/>
          </a:p>
        </p:txBody>
      </p:sp>
      <p:sp>
        <p:nvSpPr>
          <p:cNvPr id="8" name="Footer Placeholder 7">
            <a:extLst>
              <a:ext uri="{FF2B5EF4-FFF2-40B4-BE49-F238E27FC236}">
                <a16:creationId xmlns:a16="http://schemas.microsoft.com/office/drawing/2014/main" id="{C5329084-73C9-4809-95B9-830CC846D2B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53592C1-C9E3-4560-9EC8-DF686FEFEF56}"/>
              </a:ext>
            </a:extLst>
          </p:cNvPr>
          <p:cNvSpPr>
            <a:spLocks noGrp="1"/>
          </p:cNvSpPr>
          <p:nvPr>
            <p:ph type="sldNum" sz="quarter" idx="12"/>
          </p:nvPr>
        </p:nvSpPr>
        <p:spPr/>
        <p:txBody>
          <a:bodyPr/>
          <a:lstStyle/>
          <a:p>
            <a:fld id="{A3FB468C-0478-4282-BCF4-22379FC623F7}" type="slidenum">
              <a:rPr lang="en-GB" smtClean="0"/>
              <a:t>‹#›</a:t>
            </a:fld>
            <a:endParaRPr lang="en-GB"/>
          </a:p>
        </p:txBody>
      </p:sp>
    </p:spTree>
    <p:extLst>
      <p:ext uri="{BB962C8B-B14F-4D97-AF65-F5344CB8AC3E}">
        <p14:creationId xmlns:p14="http://schemas.microsoft.com/office/powerpoint/2010/main" val="3070749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107B7-BBA6-4475-AEB3-75F80B53F3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BB332C-610F-4B4D-BC2C-EB83061492BD}"/>
              </a:ext>
            </a:extLst>
          </p:cNvPr>
          <p:cNvSpPr>
            <a:spLocks noGrp="1"/>
          </p:cNvSpPr>
          <p:nvPr>
            <p:ph type="dt" sz="half" idx="10"/>
          </p:nvPr>
        </p:nvSpPr>
        <p:spPr/>
        <p:txBody>
          <a:bodyPr/>
          <a:lstStyle/>
          <a:p>
            <a:fld id="{B85147B3-C3AA-48B9-8CD9-F6A72325F8B4}" type="datetimeFigureOut">
              <a:rPr lang="en-GB" smtClean="0"/>
              <a:t>02/11/2023</a:t>
            </a:fld>
            <a:endParaRPr lang="en-GB"/>
          </a:p>
        </p:txBody>
      </p:sp>
      <p:sp>
        <p:nvSpPr>
          <p:cNvPr id="4" name="Footer Placeholder 3">
            <a:extLst>
              <a:ext uri="{FF2B5EF4-FFF2-40B4-BE49-F238E27FC236}">
                <a16:creationId xmlns:a16="http://schemas.microsoft.com/office/drawing/2014/main" id="{1B916E6A-09F6-44F8-BEB7-733811015D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0AB2662-8ED5-452E-B408-4EA5289D8332}"/>
              </a:ext>
            </a:extLst>
          </p:cNvPr>
          <p:cNvSpPr>
            <a:spLocks noGrp="1"/>
          </p:cNvSpPr>
          <p:nvPr>
            <p:ph type="sldNum" sz="quarter" idx="12"/>
          </p:nvPr>
        </p:nvSpPr>
        <p:spPr/>
        <p:txBody>
          <a:bodyPr/>
          <a:lstStyle/>
          <a:p>
            <a:fld id="{A3FB468C-0478-4282-BCF4-22379FC623F7}" type="slidenum">
              <a:rPr lang="en-GB" smtClean="0"/>
              <a:t>‹#›</a:t>
            </a:fld>
            <a:endParaRPr lang="en-GB"/>
          </a:p>
        </p:txBody>
      </p:sp>
    </p:spTree>
    <p:extLst>
      <p:ext uri="{BB962C8B-B14F-4D97-AF65-F5344CB8AC3E}">
        <p14:creationId xmlns:p14="http://schemas.microsoft.com/office/powerpoint/2010/main" val="1101269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C70E23-5167-43D2-B7F5-6660C39A62F9}"/>
              </a:ext>
            </a:extLst>
          </p:cNvPr>
          <p:cNvSpPr>
            <a:spLocks noGrp="1"/>
          </p:cNvSpPr>
          <p:nvPr>
            <p:ph type="dt" sz="half" idx="10"/>
          </p:nvPr>
        </p:nvSpPr>
        <p:spPr/>
        <p:txBody>
          <a:bodyPr/>
          <a:lstStyle/>
          <a:p>
            <a:fld id="{B85147B3-C3AA-48B9-8CD9-F6A72325F8B4}" type="datetimeFigureOut">
              <a:rPr lang="en-GB" smtClean="0"/>
              <a:t>02/11/2023</a:t>
            </a:fld>
            <a:endParaRPr lang="en-GB"/>
          </a:p>
        </p:txBody>
      </p:sp>
      <p:sp>
        <p:nvSpPr>
          <p:cNvPr id="3" name="Footer Placeholder 2">
            <a:extLst>
              <a:ext uri="{FF2B5EF4-FFF2-40B4-BE49-F238E27FC236}">
                <a16:creationId xmlns:a16="http://schemas.microsoft.com/office/drawing/2014/main" id="{68C2D193-8EB6-45D1-AF5C-BCF9E01B636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EC3953D-75B4-4B0D-91F3-D3923A4FD61A}"/>
              </a:ext>
            </a:extLst>
          </p:cNvPr>
          <p:cNvSpPr>
            <a:spLocks noGrp="1"/>
          </p:cNvSpPr>
          <p:nvPr>
            <p:ph type="sldNum" sz="quarter" idx="12"/>
          </p:nvPr>
        </p:nvSpPr>
        <p:spPr/>
        <p:txBody>
          <a:bodyPr/>
          <a:lstStyle/>
          <a:p>
            <a:fld id="{A3FB468C-0478-4282-BCF4-22379FC623F7}" type="slidenum">
              <a:rPr lang="en-GB" smtClean="0"/>
              <a:t>‹#›</a:t>
            </a:fld>
            <a:endParaRPr lang="en-GB"/>
          </a:p>
        </p:txBody>
      </p:sp>
    </p:spTree>
    <p:extLst>
      <p:ext uri="{BB962C8B-B14F-4D97-AF65-F5344CB8AC3E}">
        <p14:creationId xmlns:p14="http://schemas.microsoft.com/office/powerpoint/2010/main" val="2274159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5F2CC-D429-4E4B-B28F-CB1EE97A18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08AEB5F-AAE5-42E6-AD4A-1B642A41DC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BC97213-39A9-4D44-B617-B9B81F435B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07780AE-EB20-4A94-B88E-0EDB0FFA6E5B}"/>
              </a:ext>
            </a:extLst>
          </p:cNvPr>
          <p:cNvSpPr>
            <a:spLocks noGrp="1"/>
          </p:cNvSpPr>
          <p:nvPr>
            <p:ph type="dt" sz="half" idx="10"/>
          </p:nvPr>
        </p:nvSpPr>
        <p:spPr/>
        <p:txBody>
          <a:bodyPr/>
          <a:lstStyle/>
          <a:p>
            <a:fld id="{B85147B3-C3AA-48B9-8CD9-F6A72325F8B4}" type="datetimeFigureOut">
              <a:rPr lang="en-GB" smtClean="0"/>
              <a:t>02/11/2023</a:t>
            </a:fld>
            <a:endParaRPr lang="en-GB"/>
          </a:p>
        </p:txBody>
      </p:sp>
      <p:sp>
        <p:nvSpPr>
          <p:cNvPr id="6" name="Footer Placeholder 5">
            <a:extLst>
              <a:ext uri="{FF2B5EF4-FFF2-40B4-BE49-F238E27FC236}">
                <a16:creationId xmlns:a16="http://schemas.microsoft.com/office/drawing/2014/main" id="{2F5DA9DF-21FF-4543-8E1D-F5CE8B73B1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2BC9B6-E86B-4D07-A67B-867E2AE68325}"/>
              </a:ext>
            </a:extLst>
          </p:cNvPr>
          <p:cNvSpPr>
            <a:spLocks noGrp="1"/>
          </p:cNvSpPr>
          <p:nvPr>
            <p:ph type="sldNum" sz="quarter" idx="12"/>
          </p:nvPr>
        </p:nvSpPr>
        <p:spPr/>
        <p:txBody>
          <a:bodyPr/>
          <a:lstStyle/>
          <a:p>
            <a:fld id="{A3FB468C-0478-4282-BCF4-22379FC623F7}" type="slidenum">
              <a:rPr lang="en-GB" smtClean="0"/>
              <a:t>‹#›</a:t>
            </a:fld>
            <a:endParaRPr lang="en-GB"/>
          </a:p>
        </p:txBody>
      </p:sp>
    </p:spTree>
    <p:extLst>
      <p:ext uri="{BB962C8B-B14F-4D97-AF65-F5344CB8AC3E}">
        <p14:creationId xmlns:p14="http://schemas.microsoft.com/office/powerpoint/2010/main" val="299722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2EB43-F461-42DB-82F6-96B1FF2B4F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27269D1-6FBD-442B-A7C1-D070DA1603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524BF4D-2247-4CCB-AD10-AD129BE9BD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215DB6-5A90-437C-A8E7-C9EB96EC814D}"/>
              </a:ext>
            </a:extLst>
          </p:cNvPr>
          <p:cNvSpPr>
            <a:spLocks noGrp="1"/>
          </p:cNvSpPr>
          <p:nvPr>
            <p:ph type="dt" sz="half" idx="10"/>
          </p:nvPr>
        </p:nvSpPr>
        <p:spPr/>
        <p:txBody>
          <a:bodyPr/>
          <a:lstStyle/>
          <a:p>
            <a:fld id="{B85147B3-C3AA-48B9-8CD9-F6A72325F8B4}" type="datetimeFigureOut">
              <a:rPr lang="en-GB" smtClean="0"/>
              <a:t>02/11/2023</a:t>
            </a:fld>
            <a:endParaRPr lang="en-GB"/>
          </a:p>
        </p:txBody>
      </p:sp>
      <p:sp>
        <p:nvSpPr>
          <p:cNvPr id="6" name="Footer Placeholder 5">
            <a:extLst>
              <a:ext uri="{FF2B5EF4-FFF2-40B4-BE49-F238E27FC236}">
                <a16:creationId xmlns:a16="http://schemas.microsoft.com/office/drawing/2014/main" id="{AA011D62-74B7-4546-B099-4E070E2898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8F53CF-7C1C-4066-97B2-733C6B77DF44}"/>
              </a:ext>
            </a:extLst>
          </p:cNvPr>
          <p:cNvSpPr>
            <a:spLocks noGrp="1"/>
          </p:cNvSpPr>
          <p:nvPr>
            <p:ph type="sldNum" sz="quarter" idx="12"/>
          </p:nvPr>
        </p:nvSpPr>
        <p:spPr/>
        <p:txBody>
          <a:bodyPr/>
          <a:lstStyle/>
          <a:p>
            <a:fld id="{A3FB468C-0478-4282-BCF4-22379FC623F7}" type="slidenum">
              <a:rPr lang="en-GB" smtClean="0"/>
              <a:t>‹#›</a:t>
            </a:fld>
            <a:endParaRPr lang="en-GB"/>
          </a:p>
        </p:txBody>
      </p:sp>
    </p:spTree>
    <p:extLst>
      <p:ext uri="{BB962C8B-B14F-4D97-AF65-F5344CB8AC3E}">
        <p14:creationId xmlns:p14="http://schemas.microsoft.com/office/powerpoint/2010/main" val="2756291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09606A-7121-4359-882D-87C8A72136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3BAF2C-9E61-45EF-91F5-B94DA4A086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63522B-9136-4BA0-9CA3-AEFA8DB3D4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5147B3-C3AA-48B9-8CD9-F6A72325F8B4}" type="datetimeFigureOut">
              <a:rPr lang="en-GB" smtClean="0"/>
              <a:t>02/11/2023</a:t>
            </a:fld>
            <a:endParaRPr lang="en-GB"/>
          </a:p>
        </p:txBody>
      </p:sp>
      <p:sp>
        <p:nvSpPr>
          <p:cNvPr id="5" name="Footer Placeholder 4">
            <a:extLst>
              <a:ext uri="{FF2B5EF4-FFF2-40B4-BE49-F238E27FC236}">
                <a16:creationId xmlns:a16="http://schemas.microsoft.com/office/drawing/2014/main" id="{CFC9004D-9D33-4359-B820-7693ACF182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3B2DDEB-32DE-4881-8908-E3D54E13DF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B468C-0478-4282-BCF4-22379FC623F7}" type="slidenum">
              <a:rPr lang="en-GB" smtClean="0"/>
              <a:t>‹#›</a:t>
            </a:fld>
            <a:endParaRPr lang="en-GB"/>
          </a:p>
        </p:txBody>
      </p:sp>
    </p:spTree>
    <p:extLst>
      <p:ext uri="{BB962C8B-B14F-4D97-AF65-F5344CB8AC3E}">
        <p14:creationId xmlns:p14="http://schemas.microsoft.com/office/powerpoint/2010/main" val="1009011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ooksfortopics.com/book/cosmic/"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www.booksfortopics.com/book/the-jamie-drake-equation/" TargetMode="External"/><Relationship Id="rId4" Type="http://schemas.openxmlformats.org/officeDocument/2006/relationships/hyperlink" Target="https://www.booksfortopics.com/book/the-kid-who-came-from-spa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945152-C8DE-4A5E-A9D2-B9D74E39C87F}"/>
              </a:ext>
            </a:extLst>
          </p:cNvPr>
          <p:cNvSpPr txBox="1"/>
          <p:nvPr/>
        </p:nvSpPr>
        <p:spPr>
          <a:xfrm>
            <a:off x="4039507" y="1886576"/>
            <a:ext cx="4215468" cy="523220"/>
          </a:xfrm>
          <a:prstGeom prst="rect">
            <a:avLst/>
          </a:prstGeom>
          <a:noFill/>
        </p:spPr>
        <p:txBody>
          <a:bodyPr wrap="square" lIns="91440" tIns="45720" rIns="91440" bIns="45720" rtlCol="0" anchor="t">
            <a:spAutoFit/>
          </a:bodyPr>
          <a:lstStyle/>
          <a:p>
            <a:pPr algn="ctr"/>
            <a:r>
              <a:rPr lang="en-GB" sz="2800" b="1" u="sng">
                <a:solidFill>
                  <a:schemeClr val="bg1"/>
                </a:solidFill>
                <a:cs typeface="Calibri"/>
              </a:rPr>
              <a:t>Space - What Lies Beyond ?</a:t>
            </a:r>
          </a:p>
        </p:txBody>
      </p:sp>
      <p:sp>
        <p:nvSpPr>
          <p:cNvPr id="7" name="TextBox 6">
            <a:extLst>
              <a:ext uri="{FF2B5EF4-FFF2-40B4-BE49-F238E27FC236}">
                <a16:creationId xmlns:a16="http://schemas.microsoft.com/office/drawing/2014/main" id="{59F187E5-DEFC-45F8-9487-8D16191CD3F4}"/>
              </a:ext>
            </a:extLst>
          </p:cNvPr>
          <p:cNvSpPr txBox="1"/>
          <p:nvPr/>
        </p:nvSpPr>
        <p:spPr>
          <a:xfrm>
            <a:off x="365755" y="186805"/>
            <a:ext cx="3347208" cy="2462213"/>
          </a:xfrm>
          <a:prstGeom prst="rect">
            <a:avLst/>
          </a:prstGeom>
          <a:noFill/>
          <a:ln w="28575">
            <a:solidFill>
              <a:srgbClr val="0070C0"/>
            </a:solidFill>
          </a:ln>
        </p:spPr>
        <p:txBody>
          <a:bodyPr wrap="square" lIns="91440" tIns="45720" rIns="91440" bIns="45720" rtlCol="0" anchor="t">
            <a:spAutoFit/>
          </a:bodyPr>
          <a:lstStyle/>
          <a:p>
            <a:r>
              <a:rPr lang="en-GB" sz="1400" dirty="0">
                <a:solidFill>
                  <a:schemeClr val="bg1"/>
                </a:solidFill>
              </a:rPr>
              <a:t>As readers and writers,  we will start our new topic with some of our own space poetry, where we focus on precise vocabulary choices, learning them off by heart and performing them. Then we will learn how to write education narrations, with scientific language and </a:t>
            </a:r>
            <a:r>
              <a:rPr lang="en-GB" sz="1400">
                <a:solidFill>
                  <a:schemeClr val="bg1"/>
                </a:solidFill>
              </a:rPr>
              <a:t>complex</a:t>
            </a:r>
            <a:r>
              <a:rPr lang="en-GB" sz="1400" dirty="0">
                <a:solidFill>
                  <a:schemeClr val="bg1"/>
                </a:solidFill>
              </a:rPr>
              <a:t> sentences to inform and amaze. We will finish the term with a story inspired by the Apollo 11 moon landings, bringing together all of the skills we have learnt this term.</a:t>
            </a:r>
            <a:endParaRPr lang="en-GB" sz="1400" dirty="0">
              <a:solidFill>
                <a:schemeClr val="bg1"/>
              </a:solidFill>
              <a:cs typeface="Calibri"/>
            </a:endParaRPr>
          </a:p>
        </p:txBody>
      </p:sp>
      <p:sp>
        <p:nvSpPr>
          <p:cNvPr id="9" name="TextBox 8">
            <a:extLst>
              <a:ext uri="{FF2B5EF4-FFF2-40B4-BE49-F238E27FC236}">
                <a16:creationId xmlns:a16="http://schemas.microsoft.com/office/drawing/2014/main" id="{45AAFE28-B1DA-4623-B419-EBDB9A37AF43}"/>
              </a:ext>
            </a:extLst>
          </p:cNvPr>
          <p:cNvSpPr txBox="1"/>
          <p:nvPr/>
        </p:nvSpPr>
        <p:spPr>
          <a:xfrm>
            <a:off x="4041093" y="181975"/>
            <a:ext cx="4215466" cy="1384995"/>
          </a:xfrm>
          <a:prstGeom prst="rect">
            <a:avLst/>
          </a:prstGeom>
          <a:noFill/>
          <a:ln w="28575">
            <a:solidFill>
              <a:srgbClr val="0070C0"/>
            </a:solidFill>
          </a:ln>
        </p:spPr>
        <p:txBody>
          <a:bodyPr wrap="square" lIns="91440" tIns="45720" rIns="91440" bIns="45720" rtlCol="0" anchor="t">
            <a:spAutoFit/>
          </a:bodyPr>
          <a:lstStyle/>
          <a:p>
            <a:r>
              <a:rPr lang="en-GB" sz="1400" dirty="0">
                <a:solidFill>
                  <a:schemeClr val="bg1"/>
                </a:solidFill>
              </a:rPr>
              <a:t>As scientists, we are learning about the movement of the Earth, Moon and other planets in relation to each other and the solar system. We will investigate the rotation of the Earth to be able to explain what makes day and night and we will conduct a shadow investigation to prove how the Earth spins on its axis. </a:t>
            </a:r>
          </a:p>
        </p:txBody>
      </p:sp>
      <p:sp>
        <p:nvSpPr>
          <p:cNvPr id="11" name="TextBox 10">
            <a:extLst>
              <a:ext uri="{FF2B5EF4-FFF2-40B4-BE49-F238E27FC236}">
                <a16:creationId xmlns:a16="http://schemas.microsoft.com/office/drawing/2014/main" id="{D05F922D-0ADF-4F0F-A9D5-12CABE5E9113}"/>
              </a:ext>
            </a:extLst>
          </p:cNvPr>
          <p:cNvSpPr txBox="1"/>
          <p:nvPr/>
        </p:nvSpPr>
        <p:spPr>
          <a:xfrm>
            <a:off x="4058662" y="4252437"/>
            <a:ext cx="4177558" cy="2031325"/>
          </a:xfrm>
          <a:prstGeom prst="rect">
            <a:avLst/>
          </a:prstGeom>
          <a:noFill/>
          <a:ln w="28575">
            <a:solidFill>
              <a:srgbClr val="0070C0"/>
            </a:solidFill>
          </a:ln>
        </p:spPr>
        <p:txBody>
          <a:bodyPr wrap="square" lIns="91440" tIns="45720" rIns="91440" bIns="45720" rtlCol="0" anchor="t">
            <a:spAutoFit/>
          </a:bodyPr>
          <a:lstStyle/>
          <a:p>
            <a:r>
              <a:rPr lang="en-GB" sz="1400" dirty="0">
                <a:solidFill>
                  <a:schemeClr val="bg1"/>
                </a:solidFill>
              </a:rPr>
              <a:t>As mathematicians, we will be learning about negative numbers,  </a:t>
            </a:r>
            <a:r>
              <a:rPr lang="en-GB" sz="1400" dirty="0">
                <a:solidFill>
                  <a:schemeClr val="bg1"/>
                </a:solidFill>
                <a:effectLst/>
                <a:latin typeface="Calibri"/>
                <a:ea typeface="Calibri" panose="020F0502020204030204" pitchFamily="34" charset="0"/>
                <a:cs typeface="Times New Roman"/>
              </a:rPr>
              <a:t>interpreting numbers greater than and less than zero in different contexts</a:t>
            </a:r>
            <a:r>
              <a:rPr lang="en-GB" sz="1400" dirty="0">
                <a:solidFill>
                  <a:schemeClr val="bg1"/>
                </a:solidFill>
                <a:latin typeface="Calibri"/>
                <a:ea typeface="Calibri" panose="020F0502020204030204" pitchFamily="34" charset="0"/>
                <a:cs typeface="Times New Roman"/>
              </a:rPr>
              <a:t>. We will be </a:t>
            </a:r>
            <a:r>
              <a:rPr lang="en-GB" sz="1400" dirty="0">
                <a:solidFill>
                  <a:schemeClr val="bg1"/>
                </a:solidFill>
                <a:effectLst/>
                <a:latin typeface="Calibri"/>
                <a:ea typeface="Calibri" panose="020F0502020204030204" pitchFamily="34" charset="0"/>
                <a:cs typeface="Times New Roman"/>
              </a:rPr>
              <a:t>explaining how negative numbers are used on a coordinate grid and finally</a:t>
            </a:r>
            <a:r>
              <a:rPr lang="en-GB" sz="1400" dirty="0">
                <a:solidFill>
                  <a:schemeClr val="bg1"/>
                </a:solidFill>
                <a:latin typeface="Calibri"/>
                <a:ea typeface="Calibri" panose="020F0502020204030204" pitchFamily="34" charset="0"/>
                <a:cs typeface="Times New Roman"/>
              </a:rPr>
              <a:t> </a:t>
            </a:r>
            <a:r>
              <a:rPr lang="en-GB" sz="1400" dirty="0">
                <a:solidFill>
                  <a:schemeClr val="bg1"/>
                </a:solidFill>
                <a:effectLst/>
                <a:latin typeface="Calibri"/>
                <a:ea typeface="Calibri" panose="020F0502020204030204" pitchFamily="34" charset="0"/>
                <a:cs typeface="Times New Roman"/>
              </a:rPr>
              <a:t> we</a:t>
            </a:r>
            <a:r>
              <a:rPr lang="en-GB" sz="1400" dirty="0">
                <a:solidFill>
                  <a:schemeClr val="bg1"/>
                </a:solidFill>
                <a:latin typeface="Calibri"/>
                <a:ea typeface="Calibri" panose="020F0502020204030204" pitchFamily="34" charset="0"/>
                <a:cs typeface="Times New Roman"/>
              </a:rPr>
              <a:t> will</a:t>
            </a:r>
            <a:r>
              <a:rPr lang="en-GB" sz="1400" dirty="0">
                <a:solidFill>
                  <a:schemeClr val="bg1"/>
                </a:solidFill>
                <a:effectLst/>
                <a:latin typeface="Calibri"/>
                <a:ea typeface="Calibri" panose="020F0502020204030204" pitchFamily="34" charset="0"/>
                <a:cs typeface="Times New Roman"/>
              </a:rPr>
              <a:t> use our knowledge of positive and negative numbers to interpret graphs.</a:t>
            </a:r>
            <a:r>
              <a:rPr lang="en-GB" sz="1400" dirty="0">
                <a:solidFill>
                  <a:schemeClr val="bg1"/>
                </a:solidFill>
                <a:latin typeface="Calibri"/>
                <a:ea typeface="Calibri" panose="020F0502020204030204" pitchFamily="34" charset="0"/>
                <a:cs typeface="Times New Roman"/>
              </a:rPr>
              <a:t> We will then revise and learn written, formal methods of short multiplication and division.</a:t>
            </a:r>
            <a:endParaRPr lang="en-GB" sz="1400" dirty="0">
              <a:solidFill>
                <a:schemeClr val="bg1"/>
              </a:solidFill>
              <a:effectLst/>
              <a:latin typeface="Calibri"/>
              <a:ea typeface="Calibri" panose="020F0502020204030204" pitchFamily="34" charset="0"/>
              <a:cs typeface="Times New Roman"/>
            </a:endParaRPr>
          </a:p>
        </p:txBody>
      </p:sp>
      <p:sp>
        <p:nvSpPr>
          <p:cNvPr id="13" name="TextBox 12">
            <a:extLst>
              <a:ext uri="{FF2B5EF4-FFF2-40B4-BE49-F238E27FC236}">
                <a16:creationId xmlns:a16="http://schemas.microsoft.com/office/drawing/2014/main" id="{7F06CCF8-E275-45C6-91AD-F24B8FAA8E31}"/>
              </a:ext>
            </a:extLst>
          </p:cNvPr>
          <p:cNvSpPr txBox="1"/>
          <p:nvPr/>
        </p:nvSpPr>
        <p:spPr>
          <a:xfrm>
            <a:off x="4006973" y="2682199"/>
            <a:ext cx="4174921" cy="1169551"/>
          </a:xfrm>
          <a:prstGeom prst="rect">
            <a:avLst/>
          </a:prstGeom>
          <a:noFill/>
          <a:ln w="28575">
            <a:solidFill>
              <a:srgbClr val="0070C0"/>
            </a:solidFill>
          </a:ln>
        </p:spPr>
        <p:txBody>
          <a:bodyPr wrap="square" lIns="91440" tIns="45720" rIns="91440" bIns="45720" rtlCol="0" anchor="t">
            <a:spAutoFit/>
          </a:bodyPr>
          <a:lstStyle/>
          <a:p>
            <a:r>
              <a:rPr lang="en-GB" sz="1400" dirty="0">
                <a:solidFill>
                  <a:schemeClr val="bg1"/>
                </a:solidFill>
              </a:rPr>
              <a:t>As musicians,  we are learning how to play the glockenspiel. We are revising previously learnt notes and learning new ones. We are learning and rehearsing a longer piece of notation for a special event nearer the end of the term.</a:t>
            </a:r>
            <a:endParaRPr lang="en-GB" sz="1400" dirty="0">
              <a:solidFill>
                <a:schemeClr val="bg1"/>
              </a:solidFill>
              <a:cs typeface="Calibri"/>
            </a:endParaRPr>
          </a:p>
        </p:txBody>
      </p:sp>
      <p:sp>
        <p:nvSpPr>
          <p:cNvPr id="17" name="TextBox 16">
            <a:extLst>
              <a:ext uri="{FF2B5EF4-FFF2-40B4-BE49-F238E27FC236}">
                <a16:creationId xmlns:a16="http://schemas.microsoft.com/office/drawing/2014/main" id="{E6AAA017-D895-45AA-9235-61E2BE5943C8}"/>
              </a:ext>
            </a:extLst>
          </p:cNvPr>
          <p:cNvSpPr txBox="1"/>
          <p:nvPr/>
        </p:nvSpPr>
        <p:spPr>
          <a:xfrm>
            <a:off x="8479314" y="184798"/>
            <a:ext cx="3555534" cy="1384995"/>
          </a:xfrm>
          <a:prstGeom prst="rect">
            <a:avLst/>
          </a:prstGeom>
          <a:noFill/>
          <a:ln w="28575">
            <a:solidFill>
              <a:srgbClr val="0070C0"/>
            </a:solidFill>
          </a:ln>
        </p:spPr>
        <p:txBody>
          <a:bodyPr wrap="square" lIns="91440" tIns="45720" rIns="91440" bIns="45720" rtlCol="0" anchor="t">
            <a:spAutoFit/>
          </a:bodyPr>
          <a:lstStyle/>
          <a:p>
            <a:r>
              <a:rPr lang="en-GB" sz="1400">
                <a:solidFill>
                  <a:schemeClr val="bg1"/>
                </a:solidFill>
              </a:rPr>
              <a:t>As computer scientists,  we will first be recording and editing </a:t>
            </a:r>
            <a:r>
              <a:rPr lang="en-GB" sz="1400" err="1">
                <a:solidFill>
                  <a:schemeClr val="bg1"/>
                </a:solidFill>
              </a:rPr>
              <a:t>iMovies</a:t>
            </a:r>
            <a:r>
              <a:rPr lang="en-GB" sz="1400">
                <a:solidFill>
                  <a:schemeClr val="bg1"/>
                </a:solidFill>
              </a:rPr>
              <a:t> using our knowledge of space. Then, in the second half of this term, we will be developing our coding skills and learning how algorithms work and evaluating their effectiveness.</a:t>
            </a:r>
          </a:p>
        </p:txBody>
      </p:sp>
      <p:sp>
        <p:nvSpPr>
          <p:cNvPr id="23" name="TextBox 22">
            <a:extLst>
              <a:ext uri="{FF2B5EF4-FFF2-40B4-BE49-F238E27FC236}">
                <a16:creationId xmlns:a16="http://schemas.microsoft.com/office/drawing/2014/main" id="{96478EE4-64C4-428B-9620-9708BA731CDB}"/>
              </a:ext>
            </a:extLst>
          </p:cNvPr>
          <p:cNvSpPr txBox="1"/>
          <p:nvPr/>
        </p:nvSpPr>
        <p:spPr>
          <a:xfrm>
            <a:off x="8475724" y="1759354"/>
            <a:ext cx="3601675" cy="2031325"/>
          </a:xfrm>
          <a:prstGeom prst="rect">
            <a:avLst/>
          </a:prstGeom>
          <a:noFill/>
          <a:ln w="28575">
            <a:solidFill>
              <a:srgbClr val="0070C0"/>
            </a:solidFill>
          </a:ln>
        </p:spPr>
        <p:txBody>
          <a:bodyPr wrap="square" lIns="91440" tIns="45720" rIns="91440" bIns="45720" rtlCol="0" anchor="t">
            <a:spAutoFit/>
          </a:bodyPr>
          <a:lstStyle/>
          <a:p>
            <a:r>
              <a:rPr lang="en-GB" sz="1400" dirty="0">
                <a:solidFill>
                  <a:schemeClr val="bg1"/>
                </a:solidFill>
              </a:rPr>
              <a:t>As athletes,. we will be practising our Netball skills through passing, marking and shooting. We will be using these in a mini tournament at the end of the unit. Which house will win?  For indoor PE this half term, we will be developing our counter tension skills as part of gymnastics. We will learn how to link movements to produce routines and then perform these to our classmates.</a:t>
            </a:r>
          </a:p>
        </p:txBody>
      </p:sp>
      <p:sp>
        <p:nvSpPr>
          <p:cNvPr id="25" name="TextBox 24">
            <a:extLst>
              <a:ext uri="{FF2B5EF4-FFF2-40B4-BE49-F238E27FC236}">
                <a16:creationId xmlns:a16="http://schemas.microsoft.com/office/drawing/2014/main" id="{2FA5D3AA-E1F0-496E-A786-C5CC952E6C2A}"/>
              </a:ext>
            </a:extLst>
          </p:cNvPr>
          <p:cNvSpPr txBox="1"/>
          <p:nvPr/>
        </p:nvSpPr>
        <p:spPr>
          <a:xfrm>
            <a:off x="365755" y="2950511"/>
            <a:ext cx="3347242" cy="954107"/>
          </a:xfrm>
          <a:prstGeom prst="rect">
            <a:avLst/>
          </a:prstGeom>
          <a:noFill/>
          <a:ln w="28575">
            <a:solidFill>
              <a:srgbClr val="0070C0"/>
            </a:solidFill>
          </a:ln>
        </p:spPr>
        <p:txBody>
          <a:bodyPr wrap="square" lIns="91440" tIns="45720" rIns="91440" bIns="45720" rtlCol="0" anchor="t">
            <a:spAutoFit/>
          </a:bodyPr>
          <a:lstStyle/>
          <a:p>
            <a:r>
              <a:rPr lang="en-GB" sz="1400">
                <a:solidFill>
                  <a:schemeClr val="bg1"/>
                </a:solidFill>
              </a:rPr>
              <a:t>As linguists, we will be learning how to engage in conversations about our hobbies. We will </a:t>
            </a:r>
            <a:r>
              <a:rPr lang="en-GB" sz="1400">
                <a:solidFill>
                  <a:schemeClr val="bg1"/>
                </a:solidFill>
                <a:ea typeface="+mn-lt"/>
                <a:cs typeface="+mn-lt"/>
              </a:rPr>
              <a:t>ask and answer questions; express opinions and respond to those of others.</a:t>
            </a:r>
            <a:endParaRPr lang="en-GB" sz="1400">
              <a:solidFill>
                <a:schemeClr val="bg1"/>
              </a:solidFill>
              <a:cs typeface="Calibri"/>
            </a:endParaRPr>
          </a:p>
        </p:txBody>
      </p:sp>
      <p:sp>
        <p:nvSpPr>
          <p:cNvPr id="27" name="TextBox 26">
            <a:extLst>
              <a:ext uri="{FF2B5EF4-FFF2-40B4-BE49-F238E27FC236}">
                <a16:creationId xmlns:a16="http://schemas.microsoft.com/office/drawing/2014/main" id="{C10FE70A-2405-41CE-89B7-2E11523DED84}"/>
              </a:ext>
            </a:extLst>
          </p:cNvPr>
          <p:cNvSpPr txBox="1"/>
          <p:nvPr/>
        </p:nvSpPr>
        <p:spPr>
          <a:xfrm>
            <a:off x="302205" y="4145763"/>
            <a:ext cx="3381993" cy="2246769"/>
          </a:xfrm>
          <a:prstGeom prst="rect">
            <a:avLst/>
          </a:prstGeom>
          <a:noFill/>
          <a:ln w="28575">
            <a:solidFill>
              <a:srgbClr val="0070C0"/>
            </a:solidFill>
          </a:ln>
        </p:spPr>
        <p:txBody>
          <a:bodyPr wrap="square" lIns="91440" tIns="45720" rIns="91440" bIns="45720" rtlCol="0" anchor="t">
            <a:spAutoFit/>
          </a:bodyPr>
          <a:lstStyle/>
          <a:p>
            <a:r>
              <a:rPr lang="en-GB" sz="1400" dirty="0">
                <a:solidFill>
                  <a:schemeClr val="bg1"/>
                </a:solidFill>
              </a:rPr>
              <a:t>As artists, we will be exploring 3D design and sculpture, inspired by the works of artists and architects such as Thomas </a:t>
            </a:r>
            <a:r>
              <a:rPr lang="en-GB" sz="1400" dirty="0">
                <a:solidFill>
                  <a:schemeClr val="bg1"/>
                </a:solidFill>
                <a:effectLst/>
                <a:ea typeface="Calibri" panose="020F0502020204030204" pitchFamily="34" charset="0"/>
              </a:rPr>
              <a:t>Heatherwick, Lisa Traxler, </a:t>
            </a:r>
            <a:r>
              <a:rPr lang="en-GB" sz="1400" dirty="0">
                <a:solidFill>
                  <a:schemeClr val="bg1"/>
                </a:solidFill>
                <a:effectLst/>
                <a:ea typeface="Calibri" panose="020F0502020204030204" pitchFamily="34" charset="0"/>
                <a:cs typeface="Times New Roman"/>
              </a:rPr>
              <a:t>Dennis </a:t>
            </a:r>
            <a:r>
              <a:rPr lang="en-GB" sz="1400" dirty="0" err="1">
                <a:solidFill>
                  <a:schemeClr val="bg1"/>
                </a:solidFill>
                <a:effectLst/>
                <a:ea typeface="Calibri" panose="020F0502020204030204" pitchFamily="34" charset="0"/>
                <a:cs typeface="Times New Roman"/>
              </a:rPr>
              <a:t>Creffield</a:t>
            </a:r>
            <a:r>
              <a:rPr lang="en-GB" sz="1400" dirty="0">
                <a:solidFill>
                  <a:schemeClr val="bg1"/>
                </a:solidFill>
                <a:effectLst/>
                <a:ea typeface="Calibri" panose="020F0502020204030204" pitchFamily="34" charset="0"/>
                <a:cs typeface="Times New Roman"/>
              </a:rPr>
              <a:t> and </a:t>
            </a:r>
            <a:r>
              <a:rPr lang="en-GB" sz="1400" dirty="0">
                <a:solidFill>
                  <a:schemeClr val="bg1"/>
                </a:solidFill>
                <a:effectLst/>
                <a:ea typeface="Calibri" panose="020F0502020204030204" pitchFamily="34" charset="0"/>
              </a:rPr>
              <a:t>Anish Kapor. </a:t>
            </a:r>
            <a:r>
              <a:rPr lang="en-GB" sz="1400" dirty="0">
                <a:solidFill>
                  <a:schemeClr val="bg1"/>
                </a:solidFill>
                <a:ea typeface="Calibri" panose="020F0502020204030204" pitchFamily="34" charset="0"/>
              </a:rPr>
              <a:t>We will use their works to create a language of 3D sculpture, including line, shape and tone, which we will explore using pencils and charcoal.  We will then learn how to transform our ideas into our own </a:t>
            </a:r>
            <a:r>
              <a:rPr lang="en-GB" sz="1400" dirty="0">
                <a:solidFill>
                  <a:schemeClr val="bg1"/>
                </a:solidFill>
              </a:rPr>
              <a:t>3D paper sculptures.</a:t>
            </a:r>
          </a:p>
        </p:txBody>
      </p:sp>
      <p:sp>
        <p:nvSpPr>
          <p:cNvPr id="29" name="TextBox 28">
            <a:extLst>
              <a:ext uri="{FF2B5EF4-FFF2-40B4-BE49-F238E27FC236}">
                <a16:creationId xmlns:a16="http://schemas.microsoft.com/office/drawing/2014/main" id="{2E078BDE-6F4A-4CB4-9447-2B181E202AFA}"/>
              </a:ext>
            </a:extLst>
          </p:cNvPr>
          <p:cNvSpPr txBox="1"/>
          <p:nvPr/>
        </p:nvSpPr>
        <p:spPr>
          <a:xfrm>
            <a:off x="8425305" y="5428131"/>
            <a:ext cx="3668398" cy="1169551"/>
          </a:xfrm>
          <a:prstGeom prst="rect">
            <a:avLst/>
          </a:prstGeom>
          <a:noFill/>
          <a:ln w="28575">
            <a:solidFill>
              <a:srgbClr val="0070C0"/>
            </a:solidFill>
          </a:ln>
        </p:spPr>
        <p:txBody>
          <a:bodyPr wrap="square" lIns="91440" tIns="45720" rIns="91440" bIns="45720" rtlCol="0" anchor="t">
            <a:spAutoFit/>
          </a:bodyPr>
          <a:lstStyle/>
          <a:p>
            <a:r>
              <a:rPr lang="en-GB" sz="1400">
                <a:solidFill>
                  <a:schemeClr val="bg1"/>
                </a:solidFill>
              </a:rPr>
              <a:t>Key texts and complimentary reading:</a:t>
            </a:r>
          </a:p>
          <a:p>
            <a:r>
              <a:rPr lang="en-GB" sz="1400" u="sng">
                <a:solidFill>
                  <a:schemeClr val="bg1"/>
                </a:solidFill>
              </a:rPr>
              <a:t>A Boy in the Tower</a:t>
            </a:r>
            <a:r>
              <a:rPr lang="en-GB" sz="1400">
                <a:solidFill>
                  <a:schemeClr val="bg1"/>
                </a:solidFill>
              </a:rPr>
              <a:t> – Polly </a:t>
            </a:r>
            <a:r>
              <a:rPr lang="en-GB" sz="1400" err="1">
                <a:solidFill>
                  <a:schemeClr val="bg1"/>
                </a:solidFill>
              </a:rPr>
              <a:t>Yo</a:t>
            </a:r>
            <a:r>
              <a:rPr lang="en-GB" sz="1400">
                <a:solidFill>
                  <a:schemeClr val="bg1"/>
                </a:solidFill>
              </a:rPr>
              <a:t>-Hen</a:t>
            </a:r>
            <a:endParaRPr lang="en-GB" sz="1400">
              <a:solidFill>
                <a:schemeClr val="bg1"/>
              </a:solidFill>
              <a:cs typeface="Calibri"/>
            </a:endParaRPr>
          </a:p>
          <a:p>
            <a:r>
              <a:rPr lang="en-GB" sz="1400">
                <a:solidFill>
                  <a:schemeClr val="bg1"/>
                </a:solidFill>
                <a:ea typeface="+mn-lt"/>
                <a:cs typeface="+mn-lt"/>
                <a:hlinkClick r:id="rId3">
                  <a:extLst>
                    <a:ext uri="{A12FA001-AC4F-418D-AE19-62706E023703}">
                      <ahyp:hlinkClr xmlns:ahyp="http://schemas.microsoft.com/office/drawing/2018/hyperlinkcolor" val="tx"/>
                    </a:ext>
                  </a:extLst>
                </a:hlinkClick>
              </a:rPr>
              <a:t>Cosmic</a:t>
            </a:r>
            <a:r>
              <a:rPr lang="en-GB" sz="1400">
                <a:solidFill>
                  <a:schemeClr val="bg1"/>
                </a:solidFill>
                <a:ea typeface="+mn-lt"/>
                <a:cs typeface="+mn-lt"/>
              </a:rPr>
              <a:t> - Frank Cottrell Boyce &amp; Steven Lenton</a:t>
            </a:r>
            <a:br>
              <a:rPr lang="en-US"/>
            </a:br>
            <a:r>
              <a:rPr lang="en-GB" sz="1400">
                <a:solidFill>
                  <a:schemeClr val="bg1"/>
                </a:solidFill>
                <a:ea typeface="+mn-lt"/>
                <a:cs typeface="+mn-lt"/>
                <a:hlinkClick r:id="rId4">
                  <a:extLst>
                    <a:ext uri="{A12FA001-AC4F-418D-AE19-62706E023703}">
                      <ahyp:hlinkClr xmlns:ahyp="http://schemas.microsoft.com/office/drawing/2018/hyperlinkcolor" val="tx"/>
                    </a:ext>
                  </a:extLst>
                </a:hlinkClick>
              </a:rPr>
              <a:t>The Kid Who Came From Space</a:t>
            </a:r>
            <a:r>
              <a:rPr lang="en-GB" sz="1400">
                <a:solidFill>
                  <a:schemeClr val="bg1"/>
                </a:solidFill>
                <a:ea typeface="+mn-lt"/>
                <a:cs typeface="+mn-lt"/>
              </a:rPr>
              <a:t> - Ross Welford</a:t>
            </a:r>
            <a:endParaRPr lang="en-GB">
              <a:solidFill>
                <a:schemeClr val="bg1"/>
              </a:solidFill>
              <a:cs typeface="Calibri"/>
            </a:endParaRPr>
          </a:p>
          <a:p>
            <a:r>
              <a:rPr lang="en-GB" sz="1400">
                <a:solidFill>
                  <a:schemeClr val="bg1"/>
                </a:solidFill>
                <a:ea typeface="+mn-lt"/>
                <a:cs typeface="+mn-lt"/>
                <a:hlinkClick r:id="rId5">
                  <a:extLst>
                    <a:ext uri="{A12FA001-AC4F-418D-AE19-62706E023703}">
                      <ahyp:hlinkClr xmlns:ahyp="http://schemas.microsoft.com/office/drawing/2018/hyperlinkcolor" val="tx"/>
                    </a:ext>
                  </a:extLst>
                </a:hlinkClick>
              </a:rPr>
              <a:t>The Jamie Drake Equation</a:t>
            </a:r>
            <a:r>
              <a:rPr lang="en-GB" sz="1400">
                <a:solidFill>
                  <a:schemeClr val="bg1"/>
                </a:solidFill>
                <a:ea typeface="+mn-lt"/>
                <a:cs typeface="+mn-lt"/>
              </a:rPr>
              <a:t> - Christopher Edge</a:t>
            </a:r>
            <a:endParaRPr lang="en-GB">
              <a:solidFill>
                <a:schemeClr val="bg1"/>
              </a:solidFill>
            </a:endParaRPr>
          </a:p>
        </p:txBody>
      </p:sp>
      <p:sp>
        <p:nvSpPr>
          <p:cNvPr id="3" name="TextBox 2">
            <a:extLst>
              <a:ext uri="{FF2B5EF4-FFF2-40B4-BE49-F238E27FC236}">
                <a16:creationId xmlns:a16="http://schemas.microsoft.com/office/drawing/2014/main" id="{416385F4-AED7-2F2E-CE6A-53320AA14708}"/>
              </a:ext>
            </a:extLst>
          </p:cNvPr>
          <p:cNvSpPr txBox="1"/>
          <p:nvPr/>
        </p:nvSpPr>
        <p:spPr>
          <a:xfrm>
            <a:off x="8469800" y="3911876"/>
            <a:ext cx="3616912" cy="1384995"/>
          </a:xfrm>
          <a:prstGeom prst="rect">
            <a:avLst/>
          </a:prstGeom>
          <a:noFill/>
          <a:ln w="28575">
            <a:solidFill>
              <a:srgbClr val="0070C0"/>
            </a:solidFill>
          </a:ln>
        </p:spPr>
        <p:txBody>
          <a:bodyPr wrap="square" lIns="91440" tIns="45720" rIns="91440" bIns="45720" rtlCol="0" anchor="t">
            <a:spAutoFit/>
          </a:bodyPr>
          <a:lstStyle/>
          <a:p>
            <a:r>
              <a:rPr lang="en-GB" sz="1400">
                <a:solidFill>
                  <a:schemeClr val="bg1"/>
                </a:solidFill>
              </a:rPr>
              <a:t>As designers, we will be exploring , designing and making simple orreries using mechanisms such as pullies to show the movement of the sun, earth and moon. We will use simple tools for this design process and evaluate our designs at the end of the project.</a:t>
            </a:r>
            <a:endParaRPr lang="en-US">
              <a:solidFill>
                <a:schemeClr val="bg1"/>
              </a:solidFill>
            </a:endParaRPr>
          </a:p>
        </p:txBody>
      </p:sp>
    </p:spTree>
    <p:extLst>
      <p:ext uri="{BB962C8B-B14F-4D97-AF65-F5344CB8AC3E}">
        <p14:creationId xmlns:p14="http://schemas.microsoft.com/office/powerpoint/2010/main" val="3466865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Timmins</dc:creator>
  <cp:revision>35</cp:revision>
  <dcterms:created xsi:type="dcterms:W3CDTF">2021-11-29T11:32:15Z</dcterms:created>
  <dcterms:modified xsi:type="dcterms:W3CDTF">2023-11-02T10:05:18Z</dcterms:modified>
</cp:coreProperties>
</file>