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handoutMasterIdLst>
    <p:handoutMasterId r:id="rId9"/>
  </p:handoutMasterIdLst>
  <p:sldIdLst>
    <p:sldId id="256" r:id="rId2"/>
    <p:sldId id="262" r:id="rId3"/>
    <p:sldId id="272" r:id="rId4"/>
    <p:sldId id="267" r:id="rId5"/>
    <p:sldId id="275" r:id="rId6"/>
    <p:sldId id="263" r:id="rId7"/>
    <p:sldId id="265" r:id="rId8"/>
  </p:sldIdLst>
  <p:sldSz cx="12192000" cy="6858000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6664E3-4378-2F1C-50B1-D9ADB16E2311}" v="292" dt="2024-06-28T11:25:12.018"/>
    <p1510:client id="{305D97B2-8497-09CE-FAA2-28804E113402}" v="12" dt="2024-06-26T13:15:59.718"/>
    <p1510:client id="{A17205D4-6D09-D845-6639-6DD48659994E}" v="2" dt="2024-06-26T12:44:10.161"/>
    <p1510:client id="{AE28FB52-C11E-DA9F-C9B9-28C3C290454D}" v="3" dt="2024-06-26T12:10:37.459"/>
    <p1510:client id="{D486845B-A3C8-2C63-027B-300BDD9C851E}" v="1" dt="2024-06-26T13:15:37.074"/>
    <p1510:client id="{F34C8E11-682B-4C1F-AD06-47D8E89EC43C}" v="327" dt="2024-06-26T12:29:30.591"/>
    <p1510:client id="{F3845EC3-EE8C-E29A-9DDB-2E9AB29E30CC}" v="1" dt="2024-06-28T09:38:23.1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ily Walker" userId="S::ewalker@billingshurstprimary.org.uk::d3ea2303-8915-4a07-b0f0-9e11ca0782e8" providerId="AD" clId="Web-{AE28FB52-C11E-DA9F-C9B9-28C3C290454D}"/>
    <pc:docChg chg="modSld">
      <pc:chgData name="Emily Walker" userId="S::ewalker@billingshurstprimary.org.uk::d3ea2303-8915-4a07-b0f0-9e11ca0782e8" providerId="AD" clId="Web-{AE28FB52-C11E-DA9F-C9B9-28C3C290454D}" dt="2024-06-26T12:10:35.974" v="1" actId="20577"/>
      <pc:docMkLst>
        <pc:docMk/>
      </pc:docMkLst>
      <pc:sldChg chg="modSp">
        <pc:chgData name="Emily Walker" userId="S::ewalker@billingshurstprimary.org.uk::d3ea2303-8915-4a07-b0f0-9e11ca0782e8" providerId="AD" clId="Web-{AE28FB52-C11E-DA9F-C9B9-28C3C290454D}" dt="2024-06-26T12:10:35.974" v="1" actId="20577"/>
        <pc:sldMkLst>
          <pc:docMk/>
          <pc:sldMk cId="1828643070" sldId="256"/>
        </pc:sldMkLst>
        <pc:spChg chg="mod">
          <ac:chgData name="Emily Walker" userId="S::ewalker@billingshurstprimary.org.uk::d3ea2303-8915-4a07-b0f0-9e11ca0782e8" providerId="AD" clId="Web-{AE28FB52-C11E-DA9F-C9B9-28C3C290454D}" dt="2024-06-26T12:10:35.974" v="1" actId="20577"/>
          <ac:spMkLst>
            <pc:docMk/>
            <pc:sldMk cId="1828643070" sldId="256"/>
            <ac:spMk id="2" creationId="{00000000-0000-0000-0000-000000000000}"/>
          </ac:spMkLst>
        </pc:spChg>
      </pc:sldChg>
    </pc:docChg>
  </pc:docChgLst>
  <pc:docChgLst>
    <pc:chgData name="Emily Walker" userId="S::ewalker@billingshurstprimary.org.uk::d3ea2303-8915-4a07-b0f0-9e11ca0782e8" providerId="AD" clId="Web-{305D97B2-8497-09CE-FAA2-28804E113402}"/>
    <pc:docChg chg="modSld">
      <pc:chgData name="Emily Walker" userId="S::ewalker@billingshurstprimary.org.uk::d3ea2303-8915-4a07-b0f0-9e11ca0782e8" providerId="AD" clId="Web-{305D97B2-8497-09CE-FAA2-28804E113402}" dt="2024-06-26T13:15:58.280" v="6"/>
      <pc:docMkLst>
        <pc:docMk/>
      </pc:docMkLst>
      <pc:sldChg chg="modSp">
        <pc:chgData name="Emily Walker" userId="S::ewalker@billingshurstprimary.org.uk::d3ea2303-8915-4a07-b0f0-9e11ca0782e8" providerId="AD" clId="Web-{305D97B2-8497-09CE-FAA2-28804E113402}" dt="2024-06-26T13:15:58.280" v="6"/>
        <pc:sldMkLst>
          <pc:docMk/>
          <pc:sldMk cId="2582967507" sldId="267"/>
        </pc:sldMkLst>
        <pc:picChg chg="mod">
          <ac:chgData name="Emily Walker" userId="S::ewalker@billingshurstprimary.org.uk::d3ea2303-8915-4a07-b0f0-9e11ca0782e8" providerId="AD" clId="Web-{305D97B2-8497-09CE-FAA2-28804E113402}" dt="2024-06-26T13:15:58.280" v="6"/>
          <ac:picMkLst>
            <pc:docMk/>
            <pc:sldMk cId="2582967507" sldId="267"/>
            <ac:picMk id="7" creationId="{00000000-0000-0000-0000-000000000000}"/>
          </ac:picMkLst>
        </pc:picChg>
      </pc:sldChg>
      <pc:sldChg chg="modSp">
        <pc:chgData name="Emily Walker" userId="S::ewalker@billingshurstprimary.org.uk::d3ea2303-8915-4a07-b0f0-9e11ca0782e8" providerId="AD" clId="Web-{305D97B2-8497-09CE-FAA2-28804E113402}" dt="2024-06-26T12:51:29.624" v="0"/>
        <pc:sldMkLst>
          <pc:docMk/>
          <pc:sldMk cId="2028530822" sldId="272"/>
        </pc:sldMkLst>
        <pc:picChg chg="mod">
          <ac:chgData name="Emily Walker" userId="S::ewalker@billingshurstprimary.org.uk::d3ea2303-8915-4a07-b0f0-9e11ca0782e8" providerId="AD" clId="Web-{305D97B2-8497-09CE-FAA2-28804E113402}" dt="2024-06-26T12:51:29.624" v="0"/>
          <ac:picMkLst>
            <pc:docMk/>
            <pc:sldMk cId="2028530822" sldId="272"/>
            <ac:picMk id="12" creationId="{00000000-0000-0000-0000-000000000000}"/>
          </ac:picMkLst>
        </pc:picChg>
      </pc:sldChg>
      <pc:sldChg chg="modSp">
        <pc:chgData name="Emily Walker" userId="S::ewalker@billingshurstprimary.org.uk::d3ea2303-8915-4a07-b0f0-9e11ca0782e8" providerId="AD" clId="Web-{305D97B2-8497-09CE-FAA2-28804E113402}" dt="2024-06-26T13:15:35.233" v="5" actId="14100"/>
        <pc:sldMkLst>
          <pc:docMk/>
          <pc:sldMk cId="3983248210" sldId="275"/>
        </pc:sldMkLst>
        <pc:picChg chg="mod">
          <ac:chgData name="Emily Walker" userId="S::ewalker@billingshurstprimary.org.uk::d3ea2303-8915-4a07-b0f0-9e11ca0782e8" providerId="AD" clId="Web-{305D97B2-8497-09CE-FAA2-28804E113402}" dt="2024-06-26T13:15:28.748" v="4" actId="14100"/>
          <ac:picMkLst>
            <pc:docMk/>
            <pc:sldMk cId="3983248210" sldId="275"/>
            <ac:picMk id="9" creationId="{00000000-0000-0000-0000-000000000000}"/>
          </ac:picMkLst>
        </pc:picChg>
        <pc:picChg chg="mod">
          <ac:chgData name="Emily Walker" userId="S::ewalker@billingshurstprimary.org.uk::d3ea2303-8915-4a07-b0f0-9e11ca0782e8" providerId="AD" clId="Web-{305D97B2-8497-09CE-FAA2-28804E113402}" dt="2024-06-26T13:15:35.233" v="5" actId="14100"/>
          <ac:picMkLst>
            <pc:docMk/>
            <pc:sldMk cId="3983248210" sldId="275"/>
            <ac:picMk id="10" creationId="{00000000-0000-0000-0000-000000000000}"/>
          </ac:picMkLst>
        </pc:picChg>
      </pc:sldChg>
    </pc:docChg>
  </pc:docChgLst>
  <pc:docChgLst>
    <pc:chgData name="Rebecca Hatrick" userId="S::rhatrick@billingshurstprimary.org.uk::1454f90b-7675-4f88-99a3-d592332aa9fa" providerId="AD" clId="Web-{03A42ADD-9D74-FC24-52B7-8CC431530B30}"/>
    <pc:docChg chg="modSld">
      <pc:chgData name="Rebecca Hatrick" userId="S::rhatrick@billingshurstprimary.org.uk::1454f90b-7675-4f88-99a3-d592332aa9fa" providerId="AD" clId="Web-{03A42ADD-9D74-FC24-52B7-8CC431530B30}" dt="2024-06-24T14:11:15.479" v="1" actId="1076"/>
      <pc:docMkLst>
        <pc:docMk/>
      </pc:docMkLst>
      <pc:sldChg chg="modSp">
        <pc:chgData name="Rebecca Hatrick" userId="S::rhatrick@billingshurstprimary.org.uk::1454f90b-7675-4f88-99a3-d592332aa9fa" providerId="AD" clId="Web-{03A42ADD-9D74-FC24-52B7-8CC431530B30}" dt="2024-06-24T14:11:15.479" v="1" actId="1076"/>
        <pc:sldMkLst>
          <pc:docMk/>
          <pc:sldMk cId="2582967507" sldId="267"/>
        </pc:sldMkLst>
        <pc:picChg chg="mod">
          <ac:chgData name="Rebecca Hatrick" userId="S::rhatrick@billingshurstprimary.org.uk::1454f90b-7675-4f88-99a3-d592332aa9fa" providerId="AD" clId="Web-{03A42ADD-9D74-FC24-52B7-8CC431530B30}" dt="2024-06-24T14:11:15.479" v="1" actId="1076"/>
          <ac:picMkLst>
            <pc:docMk/>
            <pc:sldMk cId="2582967507" sldId="267"/>
            <ac:picMk id="3" creationId="{00000000-0000-0000-0000-000000000000}"/>
          </ac:picMkLst>
        </pc:picChg>
      </pc:sldChg>
    </pc:docChg>
  </pc:docChgLst>
  <pc:docChgLst>
    <pc:chgData name="Emily Walker" userId="S::ewalker@billingshurstprimary.org.uk::d3ea2303-8915-4a07-b0f0-9e11ca0782e8" providerId="AD" clId="Web-{0A6664E3-4378-2F1C-50B1-D9ADB16E2311}"/>
    <pc:docChg chg="modSld">
      <pc:chgData name="Emily Walker" userId="S::ewalker@billingshurstprimary.org.uk::d3ea2303-8915-4a07-b0f0-9e11ca0782e8" providerId="AD" clId="Web-{0A6664E3-4378-2F1C-50B1-D9ADB16E2311}" dt="2024-06-28T11:24:35.595" v="173" actId="20577"/>
      <pc:docMkLst>
        <pc:docMk/>
      </pc:docMkLst>
      <pc:sldChg chg="modSp">
        <pc:chgData name="Emily Walker" userId="S::ewalker@billingshurstprimary.org.uk::d3ea2303-8915-4a07-b0f0-9e11ca0782e8" providerId="AD" clId="Web-{0A6664E3-4378-2F1C-50B1-D9ADB16E2311}" dt="2024-06-28T11:20:26.428" v="71" actId="20577"/>
        <pc:sldMkLst>
          <pc:docMk/>
          <pc:sldMk cId="1916027027" sldId="262"/>
        </pc:sldMkLst>
        <pc:spChg chg="mod">
          <ac:chgData name="Emily Walker" userId="S::ewalker@billingshurstprimary.org.uk::d3ea2303-8915-4a07-b0f0-9e11ca0782e8" providerId="AD" clId="Web-{0A6664E3-4378-2F1C-50B1-D9ADB16E2311}" dt="2024-06-28T11:20:26.428" v="71" actId="20577"/>
          <ac:spMkLst>
            <pc:docMk/>
            <pc:sldMk cId="1916027027" sldId="262"/>
            <ac:spMk id="11" creationId="{00000000-0000-0000-0000-000000000000}"/>
          </ac:spMkLst>
        </pc:spChg>
      </pc:sldChg>
      <pc:sldChg chg="modSp">
        <pc:chgData name="Emily Walker" userId="S::ewalker@billingshurstprimary.org.uk::d3ea2303-8915-4a07-b0f0-9e11ca0782e8" providerId="AD" clId="Web-{0A6664E3-4378-2F1C-50B1-D9ADB16E2311}" dt="2024-06-28T11:24:35.595" v="173" actId="20577"/>
        <pc:sldMkLst>
          <pc:docMk/>
          <pc:sldMk cId="1195131034" sldId="263"/>
        </pc:sldMkLst>
        <pc:spChg chg="mod">
          <ac:chgData name="Emily Walker" userId="S::ewalker@billingshurstprimary.org.uk::d3ea2303-8915-4a07-b0f0-9e11ca0782e8" providerId="AD" clId="Web-{0A6664E3-4378-2F1C-50B1-D9ADB16E2311}" dt="2024-06-28T11:24:35.595" v="173" actId="20577"/>
          <ac:spMkLst>
            <pc:docMk/>
            <pc:sldMk cId="1195131034" sldId="263"/>
            <ac:spMk id="5" creationId="{00000000-0000-0000-0000-000000000000}"/>
          </ac:spMkLst>
        </pc:spChg>
      </pc:sldChg>
      <pc:sldChg chg="addSp modSp">
        <pc:chgData name="Emily Walker" userId="S::ewalker@billingshurstprimary.org.uk::d3ea2303-8915-4a07-b0f0-9e11ca0782e8" providerId="AD" clId="Web-{0A6664E3-4378-2F1C-50B1-D9ADB16E2311}" dt="2024-06-28T11:22:31.964" v="93" actId="1076"/>
        <pc:sldMkLst>
          <pc:docMk/>
          <pc:sldMk cId="2582967507" sldId="267"/>
        </pc:sldMkLst>
        <pc:spChg chg="mod">
          <ac:chgData name="Emily Walker" userId="S::ewalker@billingshurstprimary.org.uk::d3ea2303-8915-4a07-b0f0-9e11ca0782e8" providerId="AD" clId="Web-{0A6664E3-4378-2F1C-50B1-D9ADB16E2311}" dt="2024-06-28T11:21:16.945" v="79" actId="1076"/>
          <ac:spMkLst>
            <pc:docMk/>
            <pc:sldMk cId="2582967507" sldId="267"/>
            <ac:spMk id="2" creationId="{00000000-0000-0000-0000-000000000000}"/>
          </ac:spMkLst>
        </pc:spChg>
        <pc:spChg chg="mod">
          <ac:chgData name="Emily Walker" userId="S::ewalker@billingshurstprimary.org.uk::d3ea2303-8915-4a07-b0f0-9e11ca0782e8" providerId="AD" clId="Web-{0A6664E3-4378-2F1C-50B1-D9ADB16E2311}" dt="2024-06-28T11:22:31.964" v="93" actId="1076"/>
          <ac:spMkLst>
            <pc:docMk/>
            <pc:sldMk cId="2582967507" sldId="267"/>
            <ac:spMk id="9" creationId="{00000000-0000-0000-0000-000000000000}"/>
          </ac:spMkLst>
        </pc:spChg>
        <pc:spChg chg="add mod">
          <ac:chgData name="Emily Walker" userId="S::ewalker@billingshurstprimary.org.uk::d3ea2303-8915-4a07-b0f0-9e11ca0782e8" providerId="AD" clId="Web-{0A6664E3-4378-2F1C-50B1-D9ADB16E2311}" dt="2024-06-28T11:22:26.167" v="91" actId="1076"/>
          <ac:spMkLst>
            <pc:docMk/>
            <pc:sldMk cId="2582967507" sldId="267"/>
            <ac:spMk id="11" creationId="{F7860973-D775-7513-C83C-56323B29B7EA}"/>
          </ac:spMkLst>
        </pc:spChg>
        <pc:picChg chg="mod">
          <ac:chgData name="Emily Walker" userId="S::ewalker@billingshurstprimary.org.uk::d3ea2303-8915-4a07-b0f0-9e11ca0782e8" providerId="AD" clId="Web-{0A6664E3-4378-2F1C-50B1-D9ADB16E2311}" dt="2024-06-28T11:21:10.164" v="77" actId="1076"/>
          <ac:picMkLst>
            <pc:docMk/>
            <pc:sldMk cId="2582967507" sldId="267"/>
            <ac:picMk id="3" creationId="{00000000-0000-0000-0000-000000000000}"/>
          </ac:picMkLst>
        </pc:picChg>
        <pc:picChg chg="mod">
          <ac:chgData name="Emily Walker" userId="S::ewalker@billingshurstprimary.org.uk::d3ea2303-8915-4a07-b0f0-9e11ca0782e8" providerId="AD" clId="Web-{0A6664E3-4378-2F1C-50B1-D9ADB16E2311}" dt="2024-06-28T11:22:19.120" v="89" actId="1076"/>
          <ac:picMkLst>
            <pc:docMk/>
            <pc:sldMk cId="2582967507" sldId="267"/>
            <ac:picMk id="4" creationId="{00000000-0000-0000-0000-000000000000}"/>
          </ac:picMkLst>
        </pc:picChg>
        <pc:picChg chg="mod">
          <ac:chgData name="Emily Walker" userId="S::ewalker@billingshurstprimary.org.uk::d3ea2303-8915-4a07-b0f0-9e11ca0782e8" providerId="AD" clId="Web-{0A6664E3-4378-2F1C-50B1-D9ADB16E2311}" dt="2024-06-28T11:22:15.401" v="88" actId="1076"/>
          <ac:picMkLst>
            <pc:docMk/>
            <pc:sldMk cId="2582967507" sldId="267"/>
            <ac:picMk id="6" creationId="{00000000-0000-0000-0000-000000000000}"/>
          </ac:picMkLst>
        </pc:picChg>
        <pc:picChg chg="mod">
          <ac:chgData name="Emily Walker" userId="S::ewalker@billingshurstprimary.org.uk::d3ea2303-8915-4a07-b0f0-9e11ca0782e8" providerId="AD" clId="Web-{0A6664E3-4378-2F1C-50B1-D9ADB16E2311}" dt="2024-06-28T11:21:11.492" v="78" actId="1076"/>
          <ac:picMkLst>
            <pc:docMk/>
            <pc:sldMk cId="2582967507" sldId="267"/>
            <ac:picMk id="7" creationId="{00000000-0000-0000-0000-000000000000}"/>
          </ac:picMkLst>
        </pc:picChg>
        <pc:picChg chg="mod">
          <ac:chgData name="Emily Walker" userId="S::ewalker@billingshurstprimary.org.uk::d3ea2303-8915-4a07-b0f0-9e11ca0782e8" providerId="AD" clId="Web-{0A6664E3-4378-2F1C-50B1-D9ADB16E2311}" dt="2024-06-28T11:22:28.199" v="92" actId="1076"/>
          <ac:picMkLst>
            <pc:docMk/>
            <pc:sldMk cId="2582967507" sldId="267"/>
            <ac:picMk id="8" creationId="{00000000-0000-0000-0000-000000000000}"/>
          </ac:picMkLst>
        </pc:picChg>
        <pc:picChg chg="add mod">
          <ac:chgData name="Emily Walker" userId="S::ewalker@billingshurstprimary.org.uk::d3ea2303-8915-4a07-b0f0-9e11ca0782e8" providerId="AD" clId="Web-{0A6664E3-4378-2F1C-50B1-D9ADB16E2311}" dt="2024-06-28T11:22:21.058" v="90" actId="1076"/>
          <ac:picMkLst>
            <pc:docMk/>
            <pc:sldMk cId="2582967507" sldId="267"/>
            <ac:picMk id="10" creationId="{DDD3F1AD-825A-D2A5-2246-EDA3779F6D99}"/>
          </ac:picMkLst>
        </pc:picChg>
      </pc:sldChg>
      <pc:sldChg chg="addSp delSp modSp">
        <pc:chgData name="Emily Walker" userId="S::ewalker@billingshurstprimary.org.uk::d3ea2303-8915-4a07-b0f0-9e11ca0782e8" providerId="AD" clId="Web-{0A6664E3-4378-2F1C-50B1-D9ADB16E2311}" dt="2024-06-28T11:23:58.765" v="143" actId="20577"/>
        <pc:sldMkLst>
          <pc:docMk/>
          <pc:sldMk cId="3983248210" sldId="275"/>
        </pc:sldMkLst>
        <pc:spChg chg="mod">
          <ac:chgData name="Emily Walker" userId="S::ewalker@billingshurstprimary.org.uk::d3ea2303-8915-4a07-b0f0-9e11ca0782e8" providerId="AD" clId="Web-{0A6664E3-4378-2F1C-50B1-D9ADB16E2311}" dt="2024-06-28T11:23:58.765" v="143" actId="20577"/>
          <ac:spMkLst>
            <pc:docMk/>
            <pc:sldMk cId="3983248210" sldId="275"/>
            <ac:spMk id="4" creationId="{00000000-0000-0000-0000-000000000000}"/>
          </ac:spMkLst>
        </pc:spChg>
        <pc:spChg chg="del mod">
          <ac:chgData name="Emily Walker" userId="S::ewalker@billingshurstprimary.org.uk::d3ea2303-8915-4a07-b0f0-9e11ca0782e8" providerId="AD" clId="Web-{0A6664E3-4378-2F1C-50B1-D9ADB16E2311}" dt="2024-06-28T11:21:28.227" v="83"/>
          <ac:spMkLst>
            <pc:docMk/>
            <pc:sldMk cId="3983248210" sldId="275"/>
            <ac:spMk id="7" creationId="{00000000-0000-0000-0000-000000000000}"/>
          </ac:spMkLst>
        </pc:spChg>
        <pc:spChg chg="mod">
          <ac:chgData name="Emily Walker" userId="S::ewalker@billingshurstprimary.org.uk::d3ea2303-8915-4a07-b0f0-9e11ca0782e8" providerId="AD" clId="Web-{0A6664E3-4378-2F1C-50B1-D9ADB16E2311}" dt="2024-06-28T11:23:02.653" v="97" actId="1076"/>
          <ac:spMkLst>
            <pc:docMk/>
            <pc:sldMk cId="3983248210" sldId="275"/>
            <ac:spMk id="12" creationId="{00000000-0000-0000-0000-000000000000}"/>
          </ac:spMkLst>
        </pc:spChg>
        <pc:spChg chg="add mod">
          <ac:chgData name="Emily Walker" userId="S::ewalker@billingshurstprimary.org.uk::d3ea2303-8915-4a07-b0f0-9e11ca0782e8" providerId="AD" clId="Web-{0A6664E3-4378-2F1C-50B1-D9ADB16E2311}" dt="2024-06-28T11:23:55.437" v="142" actId="20577"/>
          <ac:spMkLst>
            <pc:docMk/>
            <pc:sldMk cId="3983248210" sldId="275"/>
            <ac:spMk id="13" creationId="{E8DEE95A-06D5-AA96-D183-9C3B402E04E2}"/>
          </ac:spMkLst>
        </pc:spChg>
        <pc:picChg chg="add mod">
          <ac:chgData name="Emily Walker" userId="S::ewalker@billingshurstprimary.org.uk::d3ea2303-8915-4a07-b0f0-9e11ca0782e8" providerId="AD" clId="Web-{0A6664E3-4378-2F1C-50B1-D9ADB16E2311}" dt="2024-06-28T11:16:52.621" v="55"/>
          <ac:picMkLst>
            <pc:docMk/>
            <pc:sldMk cId="3983248210" sldId="275"/>
            <ac:picMk id="2" creationId="{A5992AE8-62AD-8969-8879-731DD556609A}"/>
          </ac:picMkLst>
        </pc:picChg>
        <pc:picChg chg="add mod">
          <ac:chgData name="Emily Walker" userId="S::ewalker@billingshurstprimary.org.uk::d3ea2303-8915-4a07-b0f0-9e11ca0782e8" providerId="AD" clId="Web-{0A6664E3-4378-2F1C-50B1-D9ADB16E2311}" dt="2024-06-28T11:23:10.154" v="99"/>
          <ac:picMkLst>
            <pc:docMk/>
            <pc:sldMk cId="3983248210" sldId="275"/>
            <ac:picMk id="3" creationId="{E89B7E8E-D7DE-AB44-753F-F80A222C42AE}"/>
          </ac:picMkLst>
        </pc:picChg>
        <pc:picChg chg="mod">
          <ac:chgData name="Emily Walker" userId="S::ewalker@billingshurstprimary.org.uk::d3ea2303-8915-4a07-b0f0-9e11ca0782e8" providerId="AD" clId="Web-{0A6664E3-4378-2F1C-50B1-D9ADB16E2311}" dt="2024-06-28T11:15:41.384" v="51" actId="1076"/>
          <ac:picMkLst>
            <pc:docMk/>
            <pc:sldMk cId="3983248210" sldId="275"/>
            <ac:picMk id="5" creationId="{00000000-0000-0000-0000-000000000000}"/>
          </ac:picMkLst>
        </pc:picChg>
        <pc:picChg chg="del mod">
          <ac:chgData name="Emily Walker" userId="S::ewalker@billingshurstprimary.org.uk::d3ea2303-8915-4a07-b0f0-9e11ca0782e8" providerId="AD" clId="Web-{0A6664E3-4378-2F1C-50B1-D9ADB16E2311}" dt="2024-06-28T11:21:00.788" v="73"/>
          <ac:picMkLst>
            <pc:docMk/>
            <pc:sldMk cId="3983248210" sldId="275"/>
            <ac:picMk id="6" creationId="{00000000-0000-0000-0000-000000000000}"/>
          </ac:picMkLst>
        </pc:picChg>
        <pc:picChg chg="mod">
          <ac:chgData name="Emily Walker" userId="S::ewalker@billingshurstprimary.org.uk::d3ea2303-8915-4a07-b0f0-9e11ca0782e8" providerId="AD" clId="Web-{0A6664E3-4378-2F1C-50B1-D9ADB16E2311}" dt="2024-06-28T11:22:56.606" v="96" actId="1076"/>
          <ac:picMkLst>
            <pc:docMk/>
            <pc:sldMk cId="3983248210" sldId="275"/>
            <ac:picMk id="8" creationId="{00000000-0000-0000-0000-000000000000}"/>
          </ac:picMkLst>
        </pc:picChg>
      </pc:sldChg>
    </pc:docChg>
  </pc:docChgLst>
  <pc:docChgLst>
    <pc:chgData name="Emily Walker" userId="S::ewalker@billingshurstprimary.org.uk::d3ea2303-8915-4a07-b0f0-9e11ca0782e8" providerId="AD" clId="Web-{F34C8E11-682B-4C1F-AD06-47D8E89EC43C}"/>
    <pc:docChg chg="modSld">
      <pc:chgData name="Emily Walker" userId="S::ewalker@billingshurstprimary.org.uk::d3ea2303-8915-4a07-b0f0-9e11ca0782e8" providerId="AD" clId="Web-{F34C8E11-682B-4C1F-AD06-47D8E89EC43C}" dt="2024-06-26T12:29:30.591" v="190" actId="1076"/>
      <pc:docMkLst>
        <pc:docMk/>
      </pc:docMkLst>
      <pc:sldChg chg="modSp">
        <pc:chgData name="Emily Walker" userId="S::ewalker@billingshurstprimary.org.uk::d3ea2303-8915-4a07-b0f0-9e11ca0782e8" providerId="AD" clId="Web-{F34C8E11-682B-4C1F-AD06-47D8E89EC43C}" dt="2024-06-26T12:16:05.260" v="4"/>
        <pc:sldMkLst>
          <pc:docMk/>
          <pc:sldMk cId="1916027027" sldId="262"/>
        </pc:sldMkLst>
        <pc:spChg chg="mod">
          <ac:chgData name="Emily Walker" userId="S::ewalker@billingshurstprimary.org.uk::d3ea2303-8915-4a07-b0f0-9e11ca0782e8" providerId="AD" clId="Web-{F34C8E11-682B-4C1F-AD06-47D8E89EC43C}" dt="2024-06-26T12:14:18.242" v="3" actId="20577"/>
          <ac:spMkLst>
            <pc:docMk/>
            <pc:sldMk cId="1916027027" sldId="262"/>
            <ac:spMk id="10" creationId="{00000000-0000-0000-0000-000000000000}"/>
          </ac:spMkLst>
        </pc:spChg>
        <pc:picChg chg="mod">
          <ac:chgData name="Emily Walker" userId="S::ewalker@billingshurstprimary.org.uk::d3ea2303-8915-4a07-b0f0-9e11ca0782e8" providerId="AD" clId="Web-{F34C8E11-682B-4C1F-AD06-47D8E89EC43C}" dt="2024-06-26T12:16:05.260" v="4"/>
          <ac:picMkLst>
            <pc:docMk/>
            <pc:sldMk cId="1916027027" sldId="262"/>
            <ac:picMk id="12" creationId="{00000000-0000-0000-0000-000000000000}"/>
          </ac:picMkLst>
        </pc:picChg>
        <pc:picChg chg="mod">
          <ac:chgData name="Emily Walker" userId="S::ewalker@billingshurstprimary.org.uk::d3ea2303-8915-4a07-b0f0-9e11ca0782e8" providerId="AD" clId="Web-{F34C8E11-682B-4C1F-AD06-47D8E89EC43C}" dt="2024-06-26T12:14:08.585" v="0"/>
          <ac:picMkLst>
            <pc:docMk/>
            <pc:sldMk cId="1916027027" sldId="262"/>
            <ac:picMk id="13" creationId="{00000000-0000-0000-0000-000000000000}"/>
          </ac:picMkLst>
        </pc:picChg>
      </pc:sldChg>
      <pc:sldChg chg="addSp delSp modSp">
        <pc:chgData name="Emily Walker" userId="S::ewalker@billingshurstprimary.org.uk::d3ea2303-8915-4a07-b0f0-9e11ca0782e8" providerId="AD" clId="Web-{F34C8E11-682B-4C1F-AD06-47D8E89EC43C}" dt="2024-06-26T12:29:30.591" v="190" actId="1076"/>
        <pc:sldMkLst>
          <pc:docMk/>
          <pc:sldMk cId="1195131034" sldId="263"/>
        </pc:sldMkLst>
        <pc:spChg chg="mod">
          <ac:chgData name="Emily Walker" userId="S::ewalker@billingshurstprimary.org.uk::d3ea2303-8915-4a07-b0f0-9e11ca0782e8" providerId="AD" clId="Web-{F34C8E11-682B-4C1F-AD06-47D8E89EC43C}" dt="2024-06-26T12:26:08.337" v="161" actId="20577"/>
          <ac:spMkLst>
            <pc:docMk/>
            <pc:sldMk cId="1195131034" sldId="263"/>
            <ac:spMk id="5" creationId="{00000000-0000-0000-0000-000000000000}"/>
          </ac:spMkLst>
        </pc:spChg>
        <pc:picChg chg="del">
          <ac:chgData name="Emily Walker" userId="S::ewalker@billingshurstprimary.org.uk::d3ea2303-8915-4a07-b0f0-9e11ca0782e8" providerId="AD" clId="Web-{F34C8E11-682B-4C1F-AD06-47D8E89EC43C}" dt="2024-06-26T12:27:37.917" v="163"/>
          <ac:picMkLst>
            <pc:docMk/>
            <pc:sldMk cId="1195131034" sldId="263"/>
            <ac:picMk id="2" creationId="{00000000-0000-0000-0000-000000000000}"/>
          </ac:picMkLst>
        </pc:picChg>
        <pc:picChg chg="del">
          <ac:chgData name="Emily Walker" userId="S::ewalker@billingshurstprimary.org.uk::d3ea2303-8915-4a07-b0f0-9e11ca0782e8" providerId="AD" clId="Web-{F34C8E11-682B-4C1F-AD06-47D8E89EC43C}" dt="2024-06-26T12:27:43.933" v="168"/>
          <ac:picMkLst>
            <pc:docMk/>
            <pc:sldMk cId="1195131034" sldId="263"/>
            <ac:picMk id="4" creationId="{00000000-0000-0000-0000-000000000000}"/>
          </ac:picMkLst>
        </pc:picChg>
        <pc:picChg chg="del">
          <ac:chgData name="Emily Walker" userId="S::ewalker@billingshurstprimary.org.uk::d3ea2303-8915-4a07-b0f0-9e11ca0782e8" providerId="AD" clId="Web-{F34C8E11-682B-4C1F-AD06-47D8E89EC43C}" dt="2024-06-26T12:27:40.839" v="165"/>
          <ac:picMkLst>
            <pc:docMk/>
            <pc:sldMk cId="1195131034" sldId="263"/>
            <ac:picMk id="6" creationId="{00000000-0000-0000-0000-000000000000}"/>
          </ac:picMkLst>
        </pc:picChg>
        <pc:picChg chg="del">
          <ac:chgData name="Emily Walker" userId="S::ewalker@billingshurstprimary.org.uk::d3ea2303-8915-4a07-b0f0-9e11ca0782e8" providerId="AD" clId="Web-{F34C8E11-682B-4C1F-AD06-47D8E89EC43C}" dt="2024-06-26T12:27:46.026" v="169"/>
          <ac:picMkLst>
            <pc:docMk/>
            <pc:sldMk cId="1195131034" sldId="263"/>
            <ac:picMk id="7" creationId="{00000000-0000-0000-0000-000000000000}"/>
          </ac:picMkLst>
        </pc:picChg>
        <pc:picChg chg="del">
          <ac:chgData name="Emily Walker" userId="S::ewalker@billingshurstprimary.org.uk::d3ea2303-8915-4a07-b0f0-9e11ca0782e8" providerId="AD" clId="Web-{F34C8E11-682B-4C1F-AD06-47D8E89EC43C}" dt="2024-06-26T12:27:39.729" v="164"/>
          <ac:picMkLst>
            <pc:docMk/>
            <pc:sldMk cId="1195131034" sldId="263"/>
            <ac:picMk id="8" creationId="{00000000-0000-0000-0000-000000000000}"/>
          </ac:picMkLst>
        </pc:picChg>
        <pc:picChg chg="del">
          <ac:chgData name="Emily Walker" userId="S::ewalker@billingshurstprimary.org.uk::d3ea2303-8915-4a07-b0f0-9e11ca0782e8" providerId="AD" clId="Web-{F34C8E11-682B-4C1F-AD06-47D8E89EC43C}" dt="2024-06-26T12:27:41.761" v="166"/>
          <ac:picMkLst>
            <pc:docMk/>
            <pc:sldMk cId="1195131034" sldId="263"/>
            <ac:picMk id="9" creationId="{00000000-0000-0000-0000-000000000000}"/>
          </ac:picMkLst>
        </pc:picChg>
        <pc:picChg chg="del">
          <ac:chgData name="Emily Walker" userId="S::ewalker@billingshurstprimary.org.uk::d3ea2303-8915-4a07-b0f0-9e11ca0782e8" providerId="AD" clId="Web-{F34C8E11-682B-4C1F-AD06-47D8E89EC43C}" dt="2024-06-26T12:27:43.245" v="167"/>
          <ac:picMkLst>
            <pc:docMk/>
            <pc:sldMk cId="1195131034" sldId="263"/>
            <ac:picMk id="10" creationId="{00000000-0000-0000-0000-000000000000}"/>
          </ac:picMkLst>
        </pc:picChg>
        <pc:picChg chg="add mod">
          <ac:chgData name="Emily Walker" userId="S::ewalker@billingshurstprimary.org.uk::d3ea2303-8915-4a07-b0f0-9e11ca0782e8" providerId="AD" clId="Web-{F34C8E11-682B-4C1F-AD06-47D8E89EC43C}" dt="2024-06-26T12:29:21.888" v="188" actId="1076"/>
          <ac:picMkLst>
            <pc:docMk/>
            <pc:sldMk cId="1195131034" sldId="263"/>
            <ac:picMk id="11" creationId="{7BD0C899-B6BE-E265-5936-C92110B3B82E}"/>
          </ac:picMkLst>
        </pc:picChg>
        <pc:picChg chg="add mod">
          <ac:chgData name="Emily Walker" userId="S::ewalker@billingshurstprimary.org.uk::d3ea2303-8915-4a07-b0f0-9e11ca0782e8" providerId="AD" clId="Web-{F34C8E11-682B-4C1F-AD06-47D8E89EC43C}" dt="2024-06-26T12:29:30.591" v="190" actId="1076"/>
          <ac:picMkLst>
            <pc:docMk/>
            <pc:sldMk cId="1195131034" sldId="263"/>
            <ac:picMk id="12" creationId="{E4CE39AA-5E45-55E9-4437-9DE5BEBB1BCD}"/>
          </ac:picMkLst>
        </pc:picChg>
        <pc:picChg chg="add mod">
          <ac:chgData name="Emily Walker" userId="S::ewalker@billingshurstprimary.org.uk::d3ea2303-8915-4a07-b0f0-9e11ca0782e8" providerId="AD" clId="Web-{F34C8E11-682B-4C1F-AD06-47D8E89EC43C}" dt="2024-06-26T12:29:19.404" v="187" actId="1076"/>
          <ac:picMkLst>
            <pc:docMk/>
            <pc:sldMk cId="1195131034" sldId="263"/>
            <ac:picMk id="13" creationId="{4E75D776-A060-6D95-3004-663628EA6FD2}"/>
          </ac:picMkLst>
        </pc:picChg>
        <pc:picChg chg="add mod">
          <ac:chgData name="Emily Walker" userId="S::ewalker@billingshurstprimary.org.uk::d3ea2303-8915-4a07-b0f0-9e11ca0782e8" providerId="AD" clId="Web-{F34C8E11-682B-4C1F-AD06-47D8E89EC43C}" dt="2024-06-26T12:29:25.732" v="189" actId="1076"/>
          <ac:picMkLst>
            <pc:docMk/>
            <pc:sldMk cId="1195131034" sldId="263"/>
            <ac:picMk id="14" creationId="{22AC28DB-715B-F7B9-90E7-FBDCBEA3218B}"/>
          </ac:picMkLst>
        </pc:picChg>
        <pc:picChg chg="add mod">
          <ac:chgData name="Emily Walker" userId="S::ewalker@billingshurstprimary.org.uk::d3ea2303-8915-4a07-b0f0-9e11ca0782e8" providerId="AD" clId="Web-{F34C8E11-682B-4C1F-AD06-47D8E89EC43C}" dt="2024-06-26T12:29:18.075" v="186" actId="1076"/>
          <ac:picMkLst>
            <pc:docMk/>
            <pc:sldMk cId="1195131034" sldId="263"/>
            <ac:picMk id="15" creationId="{2A052E22-17C3-BB00-231C-8C62563A5C39}"/>
          </ac:picMkLst>
        </pc:picChg>
        <pc:picChg chg="add mod">
          <ac:chgData name="Emily Walker" userId="S::ewalker@billingshurstprimary.org.uk::d3ea2303-8915-4a07-b0f0-9e11ca0782e8" providerId="AD" clId="Web-{F34C8E11-682B-4C1F-AD06-47D8E89EC43C}" dt="2024-06-26T12:28:35.652" v="180" actId="1076"/>
          <ac:picMkLst>
            <pc:docMk/>
            <pc:sldMk cId="1195131034" sldId="263"/>
            <ac:picMk id="16" creationId="{2051C323-7D35-5845-E4EF-546CFFF2B8E0}"/>
          </ac:picMkLst>
        </pc:picChg>
        <pc:picChg chg="add mod">
          <ac:chgData name="Emily Walker" userId="S::ewalker@billingshurstprimary.org.uk::d3ea2303-8915-4a07-b0f0-9e11ca0782e8" providerId="AD" clId="Web-{F34C8E11-682B-4C1F-AD06-47D8E89EC43C}" dt="2024-06-26T12:29:15.638" v="185" actId="1076"/>
          <ac:picMkLst>
            <pc:docMk/>
            <pc:sldMk cId="1195131034" sldId="263"/>
            <ac:picMk id="17" creationId="{824B9549-FF2F-C7CA-4F1F-EB281995308B}"/>
          </ac:picMkLst>
        </pc:picChg>
      </pc:sldChg>
      <pc:sldChg chg="delSp modSp">
        <pc:chgData name="Emily Walker" userId="S::ewalker@billingshurstprimary.org.uk::d3ea2303-8915-4a07-b0f0-9e11ca0782e8" providerId="AD" clId="Web-{F34C8E11-682B-4C1F-AD06-47D8E89EC43C}" dt="2024-06-26T12:23:30.067" v="111" actId="20577"/>
        <pc:sldMkLst>
          <pc:docMk/>
          <pc:sldMk cId="2028530822" sldId="272"/>
        </pc:sldMkLst>
        <pc:spChg chg="mod">
          <ac:chgData name="Emily Walker" userId="S::ewalker@billingshurstprimary.org.uk::d3ea2303-8915-4a07-b0f0-9e11ca0782e8" providerId="AD" clId="Web-{F34C8E11-682B-4C1F-AD06-47D8E89EC43C}" dt="2024-06-26T12:23:30.067" v="111" actId="20577"/>
          <ac:spMkLst>
            <pc:docMk/>
            <pc:sldMk cId="2028530822" sldId="272"/>
            <ac:spMk id="9" creationId="{00000000-0000-0000-0000-000000000000}"/>
          </ac:spMkLst>
        </pc:spChg>
        <pc:spChg chg="mod">
          <ac:chgData name="Emily Walker" userId="S::ewalker@billingshurstprimary.org.uk::d3ea2303-8915-4a07-b0f0-9e11ca0782e8" providerId="AD" clId="Web-{F34C8E11-682B-4C1F-AD06-47D8E89EC43C}" dt="2024-06-26T12:22:49.738" v="96" actId="1076"/>
          <ac:spMkLst>
            <pc:docMk/>
            <pc:sldMk cId="2028530822" sldId="272"/>
            <ac:spMk id="15" creationId="{00000000-0000-0000-0000-000000000000}"/>
          </ac:spMkLst>
        </pc:spChg>
        <pc:spChg chg="mod">
          <ac:chgData name="Emily Walker" userId="S::ewalker@billingshurstprimary.org.uk::d3ea2303-8915-4a07-b0f0-9e11ca0782e8" providerId="AD" clId="Web-{F34C8E11-682B-4C1F-AD06-47D8E89EC43C}" dt="2024-06-26T12:22:34.894" v="92" actId="1076"/>
          <ac:spMkLst>
            <pc:docMk/>
            <pc:sldMk cId="2028530822" sldId="272"/>
            <ac:spMk id="16" creationId="{00000000-0000-0000-0000-000000000000}"/>
          </ac:spMkLst>
        </pc:spChg>
        <pc:spChg chg="mod">
          <ac:chgData name="Emily Walker" userId="S::ewalker@billingshurstprimary.org.uk::d3ea2303-8915-4a07-b0f0-9e11ca0782e8" providerId="AD" clId="Web-{F34C8E11-682B-4C1F-AD06-47D8E89EC43C}" dt="2024-06-26T12:22:28.894" v="90" actId="1076"/>
          <ac:spMkLst>
            <pc:docMk/>
            <pc:sldMk cId="2028530822" sldId="272"/>
            <ac:spMk id="21" creationId="{00000000-0000-0000-0000-000000000000}"/>
          </ac:spMkLst>
        </pc:spChg>
        <pc:spChg chg="mod">
          <ac:chgData name="Emily Walker" userId="S::ewalker@billingshurstprimary.org.uk::d3ea2303-8915-4a07-b0f0-9e11ca0782e8" providerId="AD" clId="Web-{F34C8E11-682B-4C1F-AD06-47D8E89EC43C}" dt="2024-06-26T12:22:14.737" v="88" actId="1076"/>
          <ac:spMkLst>
            <pc:docMk/>
            <pc:sldMk cId="2028530822" sldId="272"/>
            <ac:spMk id="22" creationId="{00000000-0000-0000-0000-000000000000}"/>
          </ac:spMkLst>
        </pc:spChg>
        <pc:spChg chg="del">
          <ac:chgData name="Emily Walker" userId="S::ewalker@billingshurstprimary.org.uk::d3ea2303-8915-4a07-b0f0-9e11ca0782e8" providerId="AD" clId="Web-{F34C8E11-682B-4C1F-AD06-47D8E89EC43C}" dt="2024-06-26T12:17:45.028" v="36"/>
          <ac:spMkLst>
            <pc:docMk/>
            <pc:sldMk cId="2028530822" sldId="272"/>
            <ac:spMk id="23" creationId="{00000000-0000-0000-0000-000000000000}"/>
          </ac:spMkLst>
        </pc:spChg>
        <pc:spChg chg="mod">
          <ac:chgData name="Emily Walker" userId="S::ewalker@billingshurstprimary.org.uk::d3ea2303-8915-4a07-b0f0-9e11ca0782e8" providerId="AD" clId="Web-{F34C8E11-682B-4C1F-AD06-47D8E89EC43C}" dt="2024-06-26T12:22:41.097" v="94" actId="1076"/>
          <ac:spMkLst>
            <pc:docMk/>
            <pc:sldMk cId="2028530822" sldId="272"/>
            <ac:spMk id="26" creationId="{00000000-0000-0000-0000-000000000000}"/>
          </ac:spMkLst>
        </pc:spChg>
        <pc:spChg chg="del mod">
          <ac:chgData name="Emily Walker" userId="S::ewalker@billingshurstprimary.org.uk::d3ea2303-8915-4a07-b0f0-9e11ca0782e8" providerId="AD" clId="Web-{F34C8E11-682B-4C1F-AD06-47D8E89EC43C}" dt="2024-06-26T12:22:10.253" v="87"/>
          <ac:spMkLst>
            <pc:docMk/>
            <pc:sldMk cId="2028530822" sldId="272"/>
            <ac:spMk id="29" creationId="{00000000-0000-0000-0000-000000000000}"/>
          </ac:spMkLst>
        </pc:spChg>
        <pc:picChg chg="mod">
          <ac:chgData name="Emily Walker" userId="S::ewalker@billingshurstprimary.org.uk::d3ea2303-8915-4a07-b0f0-9e11ca0782e8" providerId="AD" clId="Web-{F34C8E11-682B-4C1F-AD06-47D8E89EC43C}" dt="2024-06-26T12:22:31.597" v="91" actId="1076"/>
          <ac:picMkLst>
            <pc:docMk/>
            <pc:sldMk cId="2028530822" sldId="272"/>
            <ac:picMk id="12" creationId="{00000000-0000-0000-0000-000000000000}"/>
          </ac:picMkLst>
        </pc:picChg>
        <pc:picChg chg="mod">
          <ac:chgData name="Emily Walker" userId="S::ewalker@billingshurstprimary.org.uk::d3ea2303-8915-4a07-b0f0-9e11ca0782e8" providerId="AD" clId="Web-{F34C8E11-682B-4C1F-AD06-47D8E89EC43C}" dt="2024-06-26T12:22:37.503" v="93" actId="1076"/>
          <ac:picMkLst>
            <pc:docMk/>
            <pc:sldMk cId="2028530822" sldId="272"/>
            <ac:picMk id="14" creationId="{00000000-0000-0000-0000-000000000000}"/>
          </ac:picMkLst>
        </pc:picChg>
        <pc:picChg chg="mod">
          <ac:chgData name="Emily Walker" userId="S::ewalker@billingshurstprimary.org.uk::d3ea2303-8915-4a07-b0f0-9e11ca0782e8" providerId="AD" clId="Web-{F34C8E11-682B-4C1F-AD06-47D8E89EC43C}" dt="2024-06-26T12:22:45.566" v="95" actId="1076"/>
          <ac:picMkLst>
            <pc:docMk/>
            <pc:sldMk cId="2028530822" sldId="272"/>
            <ac:picMk id="17" creationId="{00000000-0000-0000-0000-000000000000}"/>
          </ac:picMkLst>
        </pc:picChg>
        <pc:picChg chg="del">
          <ac:chgData name="Emily Walker" userId="S::ewalker@billingshurstprimary.org.uk::d3ea2303-8915-4a07-b0f0-9e11ca0782e8" providerId="AD" clId="Web-{F34C8E11-682B-4C1F-AD06-47D8E89EC43C}" dt="2024-06-26T12:22:05.315" v="85"/>
          <ac:picMkLst>
            <pc:docMk/>
            <pc:sldMk cId="2028530822" sldId="272"/>
            <ac:picMk id="18" creationId="{00000000-0000-0000-0000-000000000000}"/>
          </ac:picMkLst>
        </pc:picChg>
        <pc:picChg chg="mod">
          <ac:chgData name="Emily Walker" userId="S::ewalker@billingshurstprimary.org.uk::d3ea2303-8915-4a07-b0f0-9e11ca0782e8" providerId="AD" clId="Web-{F34C8E11-682B-4C1F-AD06-47D8E89EC43C}" dt="2024-06-26T12:22:53.191" v="97" actId="1076"/>
          <ac:picMkLst>
            <pc:docMk/>
            <pc:sldMk cId="2028530822" sldId="272"/>
            <ac:picMk id="19" creationId="{00000000-0000-0000-0000-000000000000}"/>
          </ac:picMkLst>
        </pc:picChg>
        <pc:picChg chg="del">
          <ac:chgData name="Emily Walker" userId="S::ewalker@billingshurstprimary.org.uk::d3ea2303-8915-4a07-b0f0-9e11ca0782e8" providerId="AD" clId="Web-{F34C8E11-682B-4C1F-AD06-47D8E89EC43C}" dt="2024-06-26T12:17:45.950" v="37"/>
          <ac:picMkLst>
            <pc:docMk/>
            <pc:sldMk cId="2028530822" sldId="272"/>
            <ac:picMk id="20" creationId="{00000000-0000-0000-0000-000000000000}"/>
          </ac:picMkLst>
        </pc:picChg>
        <pc:picChg chg="mod">
          <ac:chgData name="Emily Walker" userId="S::ewalker@billingshurstprimary.org.uk::d3ea2303-8915-4a07-b0f0-9e11ca0782e8" providerId="AD" clId="Web-{F34C8E11-682B-4C1F-AD06-47D8E89EC43C}" dt="2024-06-26T12:22:26.019" v="89" actId="1076"/>
          <ac:picMkLst>
            <pc:docMk/>
            <pc:sldMk cId="2028530822" sldId="272"/>
            <ac:picMk id="1026" creationId="{00000000-0000-0000-0000-000000000000}"/>
          </ac:picMkLst>
        </pc:picChg>
      </pc:sldChg>
    </pc:docChg>
  </pc:docChgLst>
  <pc:docChgLst>
    <pc:chgData name="Rebecca Hatrick" userId="S::rhatrick@billingshurstprimary.org.uk::1454f90b-7675-4f88-99a3-d592332aa9fa" providerId="AD" clId="Web-{EB88854E-84DF-F671-9095-BAF3D4AB6BE6}"/>
    <pc:docChg chg="modSld">
      <pc:chgData name="Rebecca Hatrick" userId="S::rhatrick@billingshurstprimary.org.uk::1454f90b-7675-4f88-99a3-d592332aa9fa" providerId="AD" clId="Web-{EB88854E-84DF-F671-9095-BAF3D4AB6BE6}" dt="2024-06-24T15:25:57.209" v="0" actId="1076"/>
      <pc:docMkLst>
        <pc:docMk/>
      </pc:docMkLst>
      <pc:sldChg chg="modSp">
        <pc:chgData name="Rebecca Hatrick" userId="S::rhatrick@billingshurstprimary.org.uk::1454f90b-7675-4f88-99a3-d592332aa9fa" providerId="AD" clId="Web-{EB88854E-84DF-F671-9095-BAF3D4AB6BE6}" dt="2024-06-24T15:25:57.209" v="0" actId="1076"/>
        <pc:sldMkLst>
          <pc:docMk/>
          <pc:sldMk cId="1469873016" sldId="274"/>
        </pc:sldMkLst>
        <pc:picChg chg="mod">
          <ac:chgData name="Rebecca Hatrick" userId="S::rhatrick@billingshurstprimary.org.uk::1454f90b-7675-4f88-99a3-d592332aa9fa" providerId="AD" clId="Web-{EB88854E-84DF-F671-9095-BAF3D4AB6BE6}" dt="2024-06-24T15:25:57.209" v="0" actId="1076"/>
          <ac:picMkLst>
            <pc:docMk/>
            <pc:sldMk cId="1469873016" sldId="274"/>
            <ac:picMk id="4" creationId="{00000000-0000-0000-0000-000000000000}"/>
          </ac:picMkLst>
        </pc:picChg>
      </pc:sldChg>
    </pc:docChg>
  </pc:docChgLst>
  <pc:docChgLst>
    <pc:chgData name="Jane Footer" userId="S::jfooter@billingshurstprimary.org.uk::0663672b-d062-4976-bd18-7ddf42b23a3a" providerId="AD" clId="Web-{F3845EC3-EE8C-E29A-9DDB-2E9AB29E30CC}"/>
    <pc:docChg chg="modSld">
      <pc:chgData name="Jane Footer" userId="S::jfooter@billingshurstprimary.org.uk::0663672b-d062-4976-bd18-7ddf42b23a3a" providerId="AD" clId="Web-{F3845EC3-EE8C-E29A-9DDB-2E9AB29E30CC}" dt="2024-06-28T09:38:23.143" v="0" actId="1076"/>
      <pc:docMkLst>
        <pc:docMk/>
      </pc:docMkLst>
      <pc:sldChg chg="modSp">
        <pc:chgData name="Jane Footer" userId="S::jfooter@billingshurstprimary.org.uk::0663672b-d062-4976-bd18-7ddf42b23a3a" providerId="AD" clId="Web-{F3845EC3-EE8C-E29A-9DDB-2E9AB29E30CC}" dt="2024-06-28T09:38:23.143" v="0" actId="1076"/>
        <pc:sldMkLst>
          <pc:docMk/>
          <pc:sldMk cId="2028530822" sldId="272"/>
        </pc:sldMkLst>
        <pc:picChg chg="mod">
          <ac:chgData name="Jane Footer" userId="S::jfooter@billingshurstprimary.org.uk::0663672b-d062-4976-bd18-7ddf42b23a3a" providerId="AD" clId="Web-{F3845EC3-EE8C-E29A-9DDB-2E9AB29E30CC}" dt="2024-06-28T09:38:23.143" v="0" actId="1076"/>
          <ac:picMkLst>
            <pc:docMk/>
            <pc:sldMk cId="2028530822" sldId="272"/>
            <ac:picMk id="12" creationId="{00000000-0000-0000-0000-000000000000}"/>
          </ac:picMkLst>
        </pc:picChg>
      </pc:sldChg>
    </pc:docChg>
  </pc:docChgLst>
  <pc:docChgLst>
    <pc:chgData name="Natalie Hunt" userId="S::nhunt@billingshurstprimary.org.uk::4fae7260-2cef-4984-8aa0-23b4c3df6719" providerId="AD" clId="Web-{A17205D4-6D09-D845-6639-6DD48659994E}"/>
    <pc:docChg chg="modSld">
      <pc:chgData name="Natalie Hunt" userId="S::nhunt@billingshurstprimary.org.uk::4fae7260-2cef-4984-8aa0-23b4c3df6719" providerId="AD" clId="Web-{A17205D4-6D09-D845-6639-6DD48659994E}" dt="2024-06-26T12:44:10.161" v="1"/>
      <pc:docMkLst>
        <pc:docMk/>
      </pc:docMkLst>
      <pc:sldChg chg="addSp delSp">
        <pc:chgData name="Natalie Hunt" userId="S::nhunt@billingshurstprimary.org.uk::4fae7260-2cef-4984-8aa0-23b4c3df6719" providerId="AD" clId="Web-{A17205D4-6D09-D845-6639-6DD48659994E}" dt="2024-06-26T12:44:10.161" v="1"/>
        <pc:sldMkLst>
          <pc:docMk/>
          <pc:sldMk cId="2028530822" sldId="272"/>
        </pc:sldMkLst>
        <pc:picChg chg="add del">
          <ac:chgData name="Natalie Hunt" userId="S::nhunt@billingshurstprimary.org.uk::4fae7260-2cef-4984-8aa0-23b4c3df6719" providerId="AD" clId="Web-{A17205D4-6D09-D845-6639-6DD48659994E}" dt="2024-06-26T12:44:10.161" v="1"/>
          <ac:picMkLst>
            <pc:docMk/>
            <pc:sldMk cId="2028530822" sldId="272"/>
            <ac:picMk id="1026" creationId="{00000000-0000-0000-0000-000000000000}"/>
          </ac:picMkLst>
        </pc:picChg>
      </pc:sldChg>
    </pc:docChg>
  </pc:docChgLst>
  <pc:docChgLst>
    <pc:chgData name="Jane Footer" userId="S::jfooter@billingshurstprimary.org.uk::0663672b-d062-4976-bd18-7ddf42b23a3a" providerId="AD" clId="Web-{D486845B-A3C8-2C63-027B-300BDD9C851E}"/>
    <pc:docChg chg="delSld">
      <pc:chgData name="Jane Footer" userId="S::jfooter@billingshurstprimary.org.uk::0663672b-d062-4976-bd18-7ddf42b23a3a" providerId="AD" clId="Web-{D486845B-A3C8-2C63-027B-300BDD9C851E}" dt="2024-06-26T13:15:37.074" v="0"/>
      <pc:docMkLst>
        <pc:docMk/>
      </pc:docMkLst>
      <pc:sldChg chg="del">
        <pc:chgData name="Jane Footer" userId="S::jfooter@billingshurstprimary.org.uk::0663672b-d062-4976-bd18-7ddf42b23a3a" providerId="AD" clId="Web-{D486845B-A3C8-2C63-027B-300BDD9C851E}" dt="2024-06-26T13:15:37.074" v="0"/>
        <pc:sldMkLst>
          <pc:docMk/>
          <pc:sldMk cId="1469873016" sldId="27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275" y="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D5BB1-1048-481C-A7EA-EF75C5AB4B16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339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275" y="9431339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DF5ED-5C60-4E97-BBFF-37DBB02FE2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3164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4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88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4196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32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2894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4607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79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462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69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392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88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155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47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96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326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6/28/2024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71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7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2510" y="3891997"/>
            <a:ext cx="7766936" cy="1646302"/>
          </a:xfrm>
        </p:spPr>
        <p:txBody>
          <a:bodyPr/>
          <a:lstStyle/>
          <a:p>
            <a:pPr algn="ctr"/>
            <a:br>
              <a:rPr lang="en-GB" sz="4400">
                <a:latin typeface="Comic Sans MS" panose="030F0702030302020204" pitchFamily="66" charset="0"/>
              </a:rPr>
            </a:br>
            <a:br>
              <a:rPr lang="en-GB" sz="4400">
                <a:latin typeface="Comic Sans MS" panose="030F0702030302020204" pitchFamily="66" charset="0"/>
              </a:rPr>
            </a:br>
            <a:r>
              <a:rPr lang="en-GB" sz="4400">
                <a:solidFill>
                  <a:schemeClr val="tx1"/>
                </a:solidFill>
                <a:latin typeface="Comic Sans MS"/>
              </a:rPr>
              <a:t>Welcome to </a:t>
            </a:r>
            <a:br>
              <a:rPr lang="en-GB" sz="4400">
                <a:latin typeface="Comic Sans MS" panose="030F0702030302020204" pitchFamily="66" charset="0"/>
              </a:rPr>
            </a:br>
            <a:r>
              <a:rPr lang="en-GB" sz="4400">
                <a:solidFill>
                  <a:schemeClr val="tx1"/>
                </a:solidFill>
                <a:latin typeface="Comic Sans MS"/>
              </a:rPr>
              <a:t>Mrs Walker’s Class</a:t>
            </a:r>
            <a:br>
              <a:rPr lang="en-GB" sz="4400">
                <a:latin typeface="Comic Sans MS" panose="030F0702030302020204" pitchFamily="66" charset="0"/>
              </a:rPr>
            </a:br>
            <a:endParaRPr lang="en-GB" sz="1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041" y="311169"/>
            <a:ext cx="2996616" cy="299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643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20759" y="804707"/>
            <a:ext cx="910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latin typeface="Comic Sans MS" panose="030F0702030302020204" pitchFamily="66" charset="0"/>
              </a:rPr>
              <a:t>These are the adults that will be working in your classroom.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85906" y="1956525"/>
            <a:ext cx="28097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600">
                <a:latin typeface="Comic Sans MS"/>
              </a:rPr>
              <a:t>Mrs Woods</a:t>
            </a:r>
            <a:endParaRPr lang="en-GB" sz="1600">
              <a:latin typeface="Comic Sans MS" panose="030F0702030302020204" pitchFamily="66" charset="0"/>
            </a:endParaRPr>
          </a:p>
          <a:p>
            <a:pPr algn="ctr"/>
            <a:r>
              <a:rPr lang="en-GB" sz="1600">
                <a:latin typeface="Comic Sans MS"/>
              </a:rPr>
              <a:t>Learning Support Assistant (LSA)</a:t>
            </a:r>
            <a:endParaRPr lang="en-GB" sz="1400">
              <a:latin typeface="Comic Sans M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910" y="2875167"/>
            <a:ext cx="2023486" cy="2529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2189763" y="1956525"/>
            <a:ext cx="332150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600">
                <a:latin typeface="Comic Sans MS"/>
              </a:rPr>
              <a:t>Mrs Walker</a:t>
            </a:r>
            <a:endParaRPr lang="en-GB" sz="1600">
              <a:latin typeface="Comic Sans MS" panose="030F0702030302020204" pitchFamily="66" charset="0"/>
            </a:endParaRPr>
          </a:p>
          <a:p>
            <a:pPr algn="ctr"/>
            <a:r>
              <a:rPr lang="en-GB" sz="1600">
                <a:latin typeface="Comic Sans MS" panose="030F0702030302020204" pitchFamily="66" charset="0"/>
              </a:rPr>
              <a:t>Your Class Teacher</a:t>
            </a:r>
          </a:p>
        </p:txBody>
      </p:sp>
      <p:pic>
        <p:nvPicPr>
          <p:cNvPr id="13" name="Picture 12" descr="A person with grey hair and a black and white shirt&#10;&#10;Description automatically generated"/>
          <p:cNvPicPr/>
          <p:nvPr/>
        </p:nvPicPr>
        <p:blipFill>
          <a:blip r:embed="rId3"/>
          <a:stretch>
            <a:fillRect/>
          </a:stretch>
        </p:blipFill>
        <p:spPr>
          <a:xfrm>
            <a:off x="2838730" y="2875167"/>
            <a:ext cx="2023576" cy="2529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16027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97372" y="450607"/>
            <a:ext cx="781747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400">
                <a:latin typeface="Comic Sans MS"/>
              </a:rPr>
              <a:t>These are the adults that will be working in Early Years.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06418" y="1533643"/>
            <a:ext cx="198582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>
                <a:latin typeface="Comic Sans MS"/>
              </a:rPr>
              <a:t>Mrs Footer</a:t>
            </a:r>
            <a:endParaRPr lang="en-GB" sz="1400">
              <a:latin typeface="Comic Sans MS" panose="030F0702030302020204" pitchFamily="66" charset="0"/>
            </a:endParaRPr>
          </a:p>
          <a:p>
            <a:pPr algn="ctr"/>
            <a:r>
              <a:rPr lang="en-GB" sz="1400">
                <a:latin typeface="Comic Sans MS"/>
              </a:rPr>
              <a:t>Early Years Teacher</a:t>
            </a:r>
            <a:endParaRPr lang="en-GB" sz="140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51084" y="3976883"/>
            <a:ext cx="1971208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>
                <a:latin typeface="Comic Sans MS"/>
              </a:rPr>
              <a:t>Mrs Van Jaarsveld Learning Support Assistant (LSA)</a:t>
            </a:r>
            <a:endParaRPr lang="en-US">
              <a:latin typeface="Comic Sans M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10344" y="1532677"/>
            <a:ext cx="198582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>
                <a:latin typeface="Comic Sans MS"/>
              </a:rPr>
              <a:t>Mrs Langley</a:t>
            </a:r>
            <a:endParaRPr lang="en-GB" sz="1400">
              <a:latin typeface="Comic Sans MS" panose="030F0702030302020204" pitchFamily="66" charset="0"/>
            </a:endParaRPr>
          </a:p>
          <a:p>
            <a:pPr algn="ctr"/>
            <a:r>
              <a:rPr lang="en-GB" sz="1400">
                <a:latin typeface="Comic Sans MS"/>
              </a:rPr>
              <a:t>Early Years Teacher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43609" y="1533643"/>
            <a:ext cx="198582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>
                <a:latin typeface="Comic Sans MS"/>
              </a:rPr>
              <a:t>Mrs Hunt</a:t>
            </a:r>
            <a:endParaRPr lang="en-GB" sz="1400">
              <a:latin typeface="Comic Sans MS" panose="030F0702030302020204" pitchFamily="66" charset="0"/>
            </a:endParaRPr>
          </a:p>
          <a:p>
            <a:pPr algn="ctr"/>
            <a:r>
              <a:rPr lang="en-GB" sz="1400">
                <a:latin typeface="Comic Sans MS"/>
              </a:rPr>
              <a:t>Early Years Teacher</a:t>
            </a:r>
            <a:endParaRPr lang="en-GB" sz="1400">
              <a:latin typeface="Comic Sans MS" panose="030F0702030302020204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92292" y="3975917"/>
            <a:ext cx="1985822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>
                <a:latin typeface="Comic Sans MS"/>
              </a:rPr>
              <a:t>Mrs Palmer Learning Support Assistant (LSA)</a:t>
            </a:r>
          </a:p>
        </p:txBody>
      </p:sp>
      <p:pic>
        <p:nvPicPr>
          <p:cNvPr id="19" name="Picture 18" descr="A person smiling for a picture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469" y="4930990"/>
            <a:ext cx="1154746" cy="1443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/>
          <p:nvPr/>
        </p:nvPicPr>
        <p:blipFill>
          <a:blip r:embed="rId3"/>
          <a:stretch>
            <a:fillRect/>
          </a:stretch>
        </p:blipFill>
        <p:spPr>
          <a:xfrm rot="5400000">
            <a:off x="4745824" y="2403872"/>
            <a:ext cx="1532577" cy="1149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person wearing glasses and a polka dot shirt&#10;&#10;Description automatically generated"/>
          <p:cNvPicPr/>
          <p:nvPr/>
        </p:nvPicPr>
        <p:blipFill>
          <a:blip r:embed="rId4"/>
          <a:stretch>
            <a:fillRect/>
          </a:stretch>
        </p:blipFill>
        <p:spPr>
          <a:xfrm>
            <a:off x="1628139" y="2295523"/>
            <a:ext cx="1125415" cy="1406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 descr="A close-up of a person&#10;&#10;Description automatically generated"/>
          <p:cNvPicPr/>
          <p:nvPr/>
        </p:nvPicPr>
        <p:blipFill>
          <a:blip r:embed="rId5"/>
          <a:stretch>
            <a:fillRect/>
          </a:stretch>
        </p:blipFill>
        <p:spPr>
          <a:xfrm>
            <a:off x="6510902" y="4930990"/>
            <a:ext cx="1154694" cy="1443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A person wearing a scarf and smiling&#10;&#10;Description automatically generated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58677" y="2299336"/>
            <a:ext cx="1151827" cy="143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530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51073" y="422666"/>
            <a:ext cx="672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>
                <a:latin typeface="Comic Sans MS" panose="030F0702030302020204" pitchFamily="66" charset="0"/>
              </a:rPr>
              <a:t>This is your classroom. </a:t>
            </a:r>
          </a:p>
        </p:txBody>
      </p:sp>
      <p:pic>
        <p:nvPicPr>
          <p:cNvPr id="3" name="Picture 2" descr="A classroom with tables and chairs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80" y="1093454"/>
            <a:ext cx="3555745" cy="2666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A classroom with a blue carpet and a blue chair&#10;&#10;Description automatically generated"/>
          <p:cNvPicPr>
            <a:picLocks noChangeAspect="1"/>
          </p:cNvPicPr>
          <p:nvPr/>
        </p:nvPicPr>
        <p:blipFill rotWithShape="1">
          <a:blip r:embed="rId3"/>
          <a:srcRect t="853" b="853"/>
          <a:stretch/>
        </p:blipFill>
        <p:spPr>
          <a:xfrm rot="5400000">
            <a:off x="6824895" y="903795"/>
            <a:ext cx="2401112" cy="2599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book store with a couch and a stuffed animal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658437" y="2567318"/>
            <a:ext cx="3096521" cy="2371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7206" y="4236489"/>
            <a:ext cx="2573930" cy="1993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2444338" y="6060111"/>
            <a:ext cx="39568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>
                <a:latin typeface="Comic Sans MS" panose="030F0702030302020204" pitchFamily="66" charset="0"/>
              </a:rPr>
              <a:t>This is where you will enter the school and your classroom.  </a:t>
            </a:r>
          </a:p>
        </p:txBody>
      </p:sp>
      <p:pic>
        <p:nvPicPr>
          <p:cNvPr id="8" name="Picture 7" descr="A group of jackets on a wall&#10;&#10;Description automatically generate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0347" y="3955149"/>
            <a:ext cx="2709399" cy="1626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6989646" y="5744425"/>
            <a:ext cx="3956858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>
                <a:latin typeface="Comic Sans MS"/>
              </a:rPr>
              <a:t>This is where you will hang your coat.</a:t>
            </a:r>
          </a:p>
        </p:txBody>
      </p:sp>
      <p:pic>
        <p:nvPicPr>
          <p:cNvPr id="10" name="Picture 9" descr="A door in a room&#10;&#10;Description automatically generated">
            <a:extLst>
              <a:ext uri="{FF2B5EF4-FFF2-40B4-BE49-F238E27FC236}">
                <a16:creationId xmlns:a16="http://schemas.microsoft.com/office/drawing/2014/main" id="{DDD3F1AD-825A-D2A5-2246-EDA3779F6D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9668601" y="669712"/>
            <a:ext cx="2480407" cy="1741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F7860973-D775-7513-C83C-56323B29B7EA}"/>
              </a:ext>
            </a:extLst>
          </p:cNvPr>
          <p:cNvSpPr txBox="1"/>
          <p:nvPr/>
        </p:nvSpPr>
        <p:spPr>
          <a:xfrm>
            <a:off x="9423791" y="2950384"/>
            <a:ext cx="471688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>
                <a:latin typeface="Comic Sans MS"/>
              </a:rPr>
              <a:t>These are the class toilets. </a:t>
            </a:r>
            <a:endParaRPr lang="en-GB" sz="160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967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1112" y="5239567"/>
            <a:ext cx="330464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600">
                <a:latin typeface="Comic Sans MS"/>
              </a:rPr>
              <a:t>This is our outside Learning Garden, you will be able to use this everyday. </a:t>
            </a:r>
            <a:endParaRPr lang="en-GB" sz="1600">
              <a:latin typeface="Comic Sans MS" panose="030F0702030302020204" pitchFamily="66" charset="0"/>
            </a:endParaRPr>
          </a:p>
        </p:txBody>
      </p:sp>
      <p:pic>
        <p:nvPicPr>
          <p:cNvPr id="5" name="Picture 4" descr="A game board on a playground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45" y="359350"/>
            <a:ext cx="3112484" cy="2334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4875" y="3429876"/>
            <a:ext cx="4152738" cy="2749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9209" y="177205"/>
            <a:ext cx="3236929" cy="2392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1287" y="169991"/>
            <a:ext cx="3834190" cy="2409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4758912" y="2836654"/>
            <a:ext cx="7433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latin typeface="Comic Sans MS" panose="030F0702030302020204" pitchFamily="66" charset="0"/>
              </a:rPr>
              <a:t>These are the KS1 &amp; KS2 Halls where you will have lunch and assemblies.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49760" y="6306626"/>
            <a:ext cx="3161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latin typeface="Comic Sans MS" panose="030F0702030302020204" pitchFamily="66" charset="0"/>
              </a:rPr>
              <a:t>This is the KS1 library</a:t>
            </a:r>
          </a:p>
        </p:txBody>
      </p:sp>
      <p:pic>
        <p:nvPicPr>
          <p:cNvPr id="2" name="Picture 1" descr="A tree in a park&#10;&#10;Description automatically generated">
            <a:extLst>
              <a:ext uri="{FF2B5EF4-FFF2-40B4-BE49-F238E27FC236}">
                <a16:creationId xmlns:a16="http://schemas.microsoft.com/office/drawing/2014/main" id="{A5992AE8-62AD-8969-8879-731DD55660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320" y="3007360"/>
            <a:ext cx="2672080" cy="2042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playground with colorful circles and a group of trees&#10;&#10;Description automatically generated">
            <a:extLst>
              <a:ext uri="{FF2B5EF4-FFF2-40B4-BE49-F238E27FC236}">
                <a16:creationId xmlns:a16="http://schemas.microsoft.com/office/drawing/2014/main" id="{E89B7E8E-D7DE-AB44-753F-F80A222C42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1142" y="3429000"/>
            <a:ext cx="3298373" cy="2416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8DEE95A-06D5-AA96-D183-9C3B402E04E2}"/>
              </a:ext>
            </a:extLst>
          </p:cNvPr>
          <p:cNvSpPr txBox="1"/>
          <p:nvPr/>
        </p:nvSpPr>
        <p:spPr>
          <a:xfrm>
            <a:off x="3694540" y="5892710"/>
            <a:ext cx="330464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600">
                <a:latin typeface="Comic Sans MS"/>
              </a:rPr>
              <a:t>This is the KS1 playground that you will use at lunchtimes</a:t>
            </a:r>
            <a:endParaRPr lang="en-GB" sz="160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248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9382" y="527846"/>
            <a:ext cx="10997738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>
                <a:latin typeface="Comic Sans MS"/>
              </a:rPr>
              <a:t>When you start school we will be learning how to use our new classrooms and our outside classroom. We will also be developing new friendships. </a:t>
            </a:r>
            <a:endParaRPr lang="en-GB" sz="2000">
              <a:latin typeface="Comic Sans MS" panose="030F0702030302020204" pitchFamily="66" charset="0"/>
            </a:endParaRPr>
          </a:p>
          <a:p>
            <a:pPr algn="ctr"/>
            <a:r>
              <a:rPr lang="en-GB" sz="2000">
                <a:latin typeface="Comic Sans MS"/>
              </a:rPr>
              <a:t>These are some books we will be looking at. </a:t>
            </a:r>
            <a:endParaRPr lang="en-GB" sz="2000">
              <a:latin typeface="Comic Sans MS" panose="030F0702030302020204" pitchFamily="66" charset="0"/>
            </a:endParaRPr>
          </a:p>
          <a:p>
            <a:pPr algn="ctr"/>
            <a:endParaRPr lang="en-GB" sz="2000">
              <a:latin typeface="Comic Sans MS"/>
            </a:endParaRPr>
          </a:p>
          <a:p>
            <a:pPr algn="ctr"/>
            <a:r>
              <a:rPr lang="en-GB" sz="2000">
                <a:latin typeface="Comic Sans MS"/>
              </a:rPr>
              <a:t>   </a:t>
            </a:r>
            <a:endParaRPr lang="en-GB" sz="2000">
              <a:latin typeface="Comic Sans MS" panose="030F0702030302020204" pitchFamily="66" charset="0"/>
            </a:endParaRPr>
          </a:p>
        </p:txBody>
      </p:sp>
      <p:sp>
        <p:nvSpPr>
          <p:cNvPr id="3" name="AutoShape 2" descr="Twisted Fairy Tales: Little Rude Riding Hood eBook : Franklin, Jo, Jevons,  Chris: Amazon.co.uk: Kindle Sto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Picture 10" descr="A cartoon of a child sitting on a chair&#10;&#10;Description automatically generated">
            <a:extLst>
              <a:ext uri="{FF2B5EF4-FFF2-40B4-BE49-F238E27FC236}">
                <a16:creationId xmlns:a16="http://schemas.microsoft.com/office/drawing/2014/main" id="{7BD0C899-B6BE-E265-5936-C92110B3B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752" y="1710026"/>
            <a:ext cx="1885950" cy="2352675"/>
          </a:xfrm>
          <a:prstGeom prst="rect">
            <a:avLst/>
          </a:prstGeom>
        </p:spPr>
      </p:pic>
      <p:pic>
        <p:nvPicPr>
          <p:cNvPr id="12" name="Picture 11" descr="A book cover of a book&#10;&#10;Description automatically generated">
            <a:extLst>
              <a:ext uri="{FF2B5EF4-FFF2-40B4-BE49-F238E27FC236}">
                <a16:creationId xmlns:a16="http://schemas.microsoft.com/office/drawing/2014/main" id="{E4CE39AA-5E45-55E9-4437-9DE5BEBB1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46" y="1713819"/>
            <a:ext cx="2258786" cy="2004333"/>
          </a:xfrm>
          <a:prstGeom prst="rect">
            <a:avLst/>
          </a:prstGeom>
        </p:spPr>
      </p:pic>
      <p:pic>
        <p:nvPicPr>
          <p:cNvPr id="13" name="Picture 12" descr="A book cover with a cartoon child holding a dog and a bag&#10;&#10;Description automatically generated">
            <a:extLst>
              <a:ext uri="{FF2B5EF4-FFF2-40B4-BE49-F238E27FC236}">
                <a16:creationId xmlns:a16="http://schemas.microsoft.com/office/drawing/2014/main" id="{4E75D776-A060-6D95-3004-663628EA6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184" y="4161847"/>
            <a:ext cx="1695450" cy="2228850"/>
          </a:xfrm>
          <a:prstGeom prst="rect">
            <a:avLst/>
          </a:prstGeom>
        </p:spPr>
      </p:pic>
      <p:pic>
        <p:nvPicPr>
          <p:cNvPr id="14" name="Picture 13" descr="A book cover with a cartoon character&#10;&#10;Description automatically generated">
            <a:extLst>
              <a:ext uri="{FF2B5EF4-FFF2-40B4-BE49-F238E27FC236}">
                <a16:creationId xmlns:a16="http://schemas.microsoft.com/office/drawing/2014/main" id="{22AC28DB-715B-F7B9-90E7-FBDCBEA321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7134" y="3094759"/>
            <a:ext cx="2495550" cy="3162300"/>
          </a:xfrm>
          <a:prstGeom prst="rect">
            <a:avLst/>
          </a:prstGeom>
        </p:spPr>
      </p:pic>
      <p:pic>
        <p:nvPicPr>
          <p:cNvPr id="15" name="Picture 14" descr="A book cover with cartoon characters&#10;&#10;Description automatically generated">
            <a:extLst>
              <a:ext uri="{FF2B5EF4-FFF2-40B4-BE49-F238E27FC236}">
                <a16:creationId xmlns:a16="http://schemas.microsoft.com/office/drawing/2014/main" id="{2A052E22-17C3-BB00-231C-8C62563A5C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7408" y="1483302"/>
            <a:ext cx="2200275" cy="2228850"/>
          </a:xfrm>
          <a:prstGeom prst="rect">
            <a:avLst/>
          </a:prstGeom>
        </p:spPr>
      </p:pic>
      <p:pic>
        <p:nvPicPr>
          <p:cNvPr id="16" name="Picture 15" descr="A green monster with a magnifying glass&#10;&#10;Description automatically generated">
            <a:extLst>
              <a:ext uri="{FF2B5EF4-FFF2-40B4-BE49-F238E27FC236}">
                <a16:creationId xmlns:a16="http://schemas.microsoft.com/office/drawing/2014/main" id="{2051C323-7D35-5845-E4EF-546CFFF2B8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9204" y="4161848"/>
            <a:ext cx="2009775" cy="2228850"/>
          </a:xfrm>
          <a:prstGeom prst="rect">
            <a:avLst/>
          </a:prstGeom>
        </p:spPr>
      </p:pic>
      <p:pic>
        <p:nvPicPr>
          <p:cNvPr id="17" name="Picture 16" descr="A cartoon of a child holding a briefcase&#10;&#10;Description automatically generated">
            <a:extLst>
              <a:ext uri="{FF2B5EF4-FFF2-40B4-BE49-F238E27FC236}">
                <a16:creationId xmlns:a16="http://schemas.microsoft.com/office/drawing/2014/main" id="{824B9549-FF2F-C7CA-4F1F-EB28199530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745" y="4072658"/>
            <a:ext cx="1678421" cy="207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31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11885" y="1978917"/>
            <a:ext cx="75589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>
                <a:latin typeface="Comic Sans MS" panose="030F0702030302020204" pitchFamily="66" charset="0"/>
              </a:rPr>
              <a:t>We are really looking forward to seeing you in September.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543" y="3594697"/>
            <a:ext cx="2996616" cy="299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681209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Application>Microsoft Office PowerPoint</Application>
  <PresentationFormat>Widescreen</PresentationFormat>
  <Slides>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Facet</vt:lpstr>
      <vt:lpstr>  Welcome to  Mrs Walker’s Class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back to Billingshurst Primary Academy</dc:title>
  <dc:creator>Josh White</dc:creator>
  <cp:revision>1</cp:revision>
  <cp:lastPrinted>2022-07-21T12:06:06Z</cp:lastPrinted>
  <dcterms:created xsi:type="dcterms:W3CDTF">2020-06-25T12:23:42Z</dcterms:created>
  <dcterms:modified xsi:type="dcterms:W3CDTF">2024-06-28T11:25:24Z</dcterms:modified>
</cp:coreProperties>
</file>