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FA"/>
    <a:srgbClr val="FF9500"/>
    <a:srgbClr val="D90707"/>
    <a:srgbClr val="089C88"/>
    <a:srgbClr val="522278"/>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57F65-15A5-5042-EEBE-360491AC2199}" v="734" dt="2024-04-26T13:19:22.107"/>
    <p1510:client id="{1A2D719D-5C4B-A022-05B7-9F0609527673}" v="1057" dt="2024-04-26T08:46:16.076"/>
    <p1510:client id="{1CBD9868-7BB7-EAE9-705D-74F57F87D947}" v="12" dt="2024-04-26T07:50:48.112"/>
    <p1510:client id="{78AC4858-9607-FCD3-FF2B-4A5C561591D8}" v="3139" dt="2024-04-26T08:54:58.322"/>
    <p1510:client id="{8ECBE547-0440-5C83-7D07-6741245F8F8B}" v="20" dt="2024-04-26T07:37:03.913"/>
    <p1510:client id="{98F59E43-24CF-1D4A-6661-59474A99EE12}" v="23" dt="2024-04-26T07:48:33.449"/>
    <p1510:client id="{A9918877-D0F9-79FA-10D8-85850D3993B2}" v="34" dt="2024-04-26T05:20:43.494"/>
    <p1510:client id="{AEC7E734-6654-B743-92A1-3B8A7F702DEA}" v="53" dt="2024-04-26T05:15:31.272"/>
    <p1510:client id="{B69E14B7-CAEE-D08D-BFE1-286C9A235733}" v="306" dt="2024-04-26T13:38:40.363"/>
    <p1510:client id="{E8C06273-2602-CA72-B8BB-98134B04D464}" v="54" dt="2024-04-26T09:16:51.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Rebecca Hatrick" userId="S::rhatrick@billingshurstprimary.org.uk::1454f90b-7675-4f88-99a3-d592332aa9fa" providerId="AD" clId="Web-{B69E14B7-CAEE-D08D-BFE1-286C9A235733}"/>
    <pc:docChg chg="modSld">
      <pc:chgData name="Rebecca Hatrick" userId="S::rhatrick@billingshurstprimary.org.uk::1454f90b-7675-4f88-99a3-d592332aa9fa" providerId="AD" clId="Web-{B69E14B7-CAEE-D08D-BFE1-286C9A235733}" dt="2024-04-26T13:38:40.363" v="168" actId="20577"/>
      <pc:docMkLst>
        <pc:docMk/>
      </pc:docMkLst>
      <pc:sldChg chg="addSp delSp modSp">
        <pc:chgData name="Rebecca Hatrick" userId="S::rhatrick@billingshurstprimary.org.uk::1454f90b-7675-4f88-99a3-d592332aa9fa" providerId="AD" clId="Web-{B69E14B7-CAEE-D08D-BFE1-286C9A235733}" dt="2024-04-26T13:38:40.363" v="168" actId="20577"/>
        <pc:sldMkLst>
          <pc:docMk/>
          <pc:sldMk cId="3056494461" sldId="256"/>
        </pc:sldMkLst>
        <pc:spChg chg="mod">
          <ac:chgData name="Rebecca Hatrick" userId="S::rhatrick@billingshurstprimary.org.uk::1454f90b-7675-4f88-99a3-d592332aa9fa" providerId="AD" clId="Web-{B69E14B7-CAEE-D08D-BFE1-286C9A235733}" dt="2024-04-26T13:38:40.363" v="168" actId="20577"/>
          <ac:spMkLst>
            <pc:docMk/>
            <pc:sldMk cId="3056494461" sldId="256"/>
            <ac:spMk id="25" creationId="{CF6CCB72-6D43-CF87-697C-941844E2C9DD}"/>
          </ac:spMkLst>
        </pc:spChg>
        <pc:spChg chg="mod">
          <ac:chgData name="Rebecca Hatrick" userId="S::rhatrick@billingshurstprimary.org.uk::1454f90b-7675-4f88-99a3-d592332aa9fa" providerId="AD" clId="Web-{B69E14B7-CAEE-D08D-BFE1-286C9A235733}" dt="2024-04-26T13:24:34.426" v="11" actId="20577"/>
          <ac:spMkLst>
            <pc:docMk/>
            <pc:sldMk cId="3056494461" sldId="256"/>
            <ac:spMk id="43" creationId="{A9D1A058-CFFF-DE6A-DC46-7EB66A6A1032}"/>
          </ac:spMkLst>
        </pc:spChg>
        <pc:grpChg chg="add mod">
          <ac:chgData name="Rebecca Hatrick" userId="S::rhatrick@billingshurstprimary.org.uk::1454f90b-7675-4f88-99a3-d592332aa9fa" providerId="AD" clId="Web-{B69E14B7-CAEE-D08D-BFE1-286C9A235733}" dt="2024-04-26T13:35:35.631" v="103" actId="1076"/>
          <ac:grpSpMkLst>
            <pc:docMk/>
            <pc:sldMk cId="3056494461" sldId="256"/>
            <ac:grpSpMk id="17" creationId="{266A00A0-7081-345C-4AAA-EBC02C520EF1}"/>
          </ac:grpSpMkLst>
        </pc:grpChg>
        <pc:picChg chg="mod">
          <ac:chgData name="Rebecca Hatrick" userId="S::rhatrick@billingshurstprimary.org.uk::1454f90b-7675-4f88-99a3-d592332aa9fa" providerId="AD" clId="Web-{B69E14B7-CAEE-D08D-BFE1-286C9A235733}" dt="2024-04-26T13:36:08.821" v="111" actId="1076"/>
          <ac:picMkLst>
            <pc:docMk/>
            <pc:sldMk cId="3056494461" sldId="256"/>
            <ac:picMk id="14" creationId="{29BC2355-6863-AC74-406B-9CEC4BCF9B7F}"/>
          </ac:picMkLst>
        </pc:picChg>
        <pc:picChg chg="del">
          <ac:chgData name="Rebecca Hatrick" userId="S::rhatrick@billingshurstprimary.org.uk::1454f90b-7675-4f88-99a3-d592332aa9fa" providerId="AD" clId="Web-{B69E14B7-CAEE-D08D-BFE1-286C9A235733}" dt="2024-04-26T13:35:21.318" v="99"/>
          <ac:picMkLst>
            <pc:docMk/>
            <pc:sldMk cId="3056494461" sldId="256"/>
            <ac:picMk id="15" creationId="{944E8FC5-84FF-05F9-E741-7E96D4C6F9ED}"/>
          </ac:picMkLst>
        </pc:picChg>
        <pc:picChg chg="mod modCrop">
          <ac:chgData name="Rebecca Hatrick" userId="S::rhatrick@billingshurstprimary.org.uk::1454f90b-7675-4f88-99a3-d592332aa9fa" providerId="AD" clId="Web-{B69E14B7-CAEE-D08D-BFE1-286C9A235733}" dt="2024-04-26T13:36:04.524" v="110"/>
          <ac:picMkLst>
            <pc:docMk/>
            <pc:sldMk cId="3056494461" sldId="256"/>
            <ac:picMk id="16" creationId="{82F90466-993E-3AF0-3A8F-74D0EEC8AA13}"/>
          </ac:picMkLst>
        </pc:picChg>
        <pc:picChg chg="mod">
          <ac:chgData name="Rebecca Hatrick" userId="S::rhatrick@billingshurstprimary.org.uk::1454f90b-7675-4f88-99a3-d592332aa9fa" providerId="AD" clId="Web-{B69E14B7-CAEE-D08D-BFE1-286C9A235733}" dt="2024-04-26T13:36:14.681" v="112" actId="1076"/>
          <ac:picMkLst>
            <pc:docMk/>
            <pc:sldMk cId="3056494461" sldId="256"/>
            <ac:picMk id="18" creationId="{66EFE39A-3EE4-8E73-348B-916D727DD181}"/>
          </ac:picMkLst>
        </pc:picChg>
      </pc:sldChg>
      <pc:sldChg chg="modSp">
        <pc:chgData name="Rebecca Hatrick" userId="S::rhatrick@billingshurstprimary.org.uk::1454f90b-7675-4f88-99a3-d592332aa9fa" providerId="AD" clId="Web-{B69E14B7-CAEE-D08D-BFE1-286C9A235733}" dt="2024-04-26T13:26:32.779" v="40" actId="20577"/>
        <pc:sldMkLst>
          <pc:docMk/>
          <pc:sldMk cId="3107511217" sldId="258"/>
        </pc:sldMkLst>
        <pc:spChg chg="mod">
          <ac:chgData name="Rebecca Hatrick" userId="S::rhatrick@billingshurstprimary.org.uk::1454f90b-7675-4f88-99a3-d592332aa9fa" providerId="AD" clId="Web-{B69E14B7-CAEE-D08D-BFE1-286C9A235733}" dt="2024-04-26T13:26:32.779" v="40" actId="20577"/>
          <ac:spMkLst>
            <pc:docMk/>
            <pc:sldMk cId="3107511217" sldId="258"/>
            <ac:spMk id="2" creationId="{3825C418-8CD6-22D0-2C69-886D55A2728C}"/>
          </ac:spMkLst>
        </pc:spChg>
      </pc:sldChg>
      <pc:sldChg chg="modSp">
        <pc:chgData name="Rebecca Hatrick" userId="S::rhatrick@billingshurstprimary.org.uk::1454f90b-7675-4f88-99a3-d592332aa9fa" providerId="AD" clId="Web-{B69E14B7-CAEE-D08D-BFE1-286C9A235733}" dt="2024-04-26T13:33:40.716" v="98" actId="20577"/>
        <pc:sldMkLst>
          <pc:docMk/>
          <pc:sldMk cId="3652208133" sldId="261"/>
        </pc:sldMkLst>
        <pc:spChg chg="mod">
          <ac:chgData name="Rebecca Hatrick" userId="S::rhatrick@billingshurstprimary.org.uk::1454f90b-7675-4f88-99a3-d592332aa9fa" providerId="AD" clId="Web-{B69E14B7-CAEE-D08D-BFE1-286C9A235733}" dt="2024-04-26T13:30:09.842" v="57" actId="1076"/>
          <ac:spMkLst>
            <pc:docMk/>
            <pc:sldMk cId="3652208133" sldId="261"/>
            <ac:spMk id="2" creationId="{7F68EB66-F810-032A-19DB-2B4DFC7C4570}"/>
          </ac:spMkLst>
        </pc:spChg>
        <pc:spChg chg="mod">
          <ac:chgData name="Rebecca Hatrick" userId="S::rhatrick@billingshurstprimary.org.uk::1454f90b-7675-4f88-99a3-d592332aa9fa" providerId="AD" clId="Web-{B69E14B7-CAEE-D08D-BFE1-286C9A235733}" dt="2024-04-26T13:33:40.716" v="98" actId="20577"/>
          <ac:spMkLst>
            <pc:docMk/>
            <pc:sldMk cId="3652208133" sldId="261"/>
            <ac:spMk id="5" creationId="{07DEAD6A-6FDD-0EDB-0789-92C25A04D92A}"/>
          </ac:spMkLst>
        </pc:spChg>
        <pc:spChg chg="mod">
          <ac:chgData name="Rebecca Hatrick" userId="S::rhatrick@billingshurstprimary.org.uk::1454f90b-7675-4f88-99a3-d592332aa9fa" providerId="AD" clId="Web-{B69E14B7-CAEE-D08D-BFE1-286C9A235733}" dt="2024-04-26T13:30:04.794" v="56" actId="14100"/>
          <ac:spMkLst>
            <pc:docMk/>
            <pc:sldMk cId="3652208133" sldId="261"/>
            <ac:spMk id="60" creationId="{0733717B-1532-0440-4F7B-C4D321C7EB55}"/>
          </ac:spMkLst>
        </pc:spChg>
        <pc:spChg chg="mod">
          <ac:chgData name="Rebecca Hatrick" userId="S::rhatrick@billingshurstprimary.org.uk::1454f90b-7675-4f88-99a3-d592332aa9fa" providerId="AD" clId="Web-{B69E14B7-CAEE-D08D-BFE1-286C9A235733}" dt="2024-04-26T13:30:14.436" v="58" actId="20577"/>
          <ac:spMkLst>
            <pc:docMk/>
            <pc:sldMk cId="3652208133" sldId="261"/>
            <ac:spMk id="61" creationId="{334F3EC0-3EBC-30AE-E9C6-1F4121FEA478}"/>
          </ac:spMkLst>
        </pc:sp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docChgLst>
    <pc:chgData name="Helen Mack" userId="S::hmack@billingshurstprimary.org.uk::8dbf9166-2db2-482f-9c1c-4a34302e9b82" providerId="AD" clId="Web-{8ECBE547-0440-5C83-7D07-6741245F8F8B}"/>
    <pc:docChg chg="modSld">
      <pc:chgData name="Helen Mack" userId="S::hmack@billingshurstprimary.org.uk::8dbf9166-2db2-482f-9c1c-4a34302e9b82" providerId="AD" clId="Web-{8ECBE547-0440-5C83-7D07-6741245F8F8B}" dt="2024-04-26T07:37:03.913" v="16" actId="1076"/>
      <pc:docMkLst>
        <pc:docMk/>
      </pc:docMkLst>
      <pc:sldChg chg="addSp modSp">
        <pc:chgData name="Helen Mack" userId="S::hmack@billingshurstprimary.org.uk::8dbf9166-2db2-482f-9c1c-4a34302e9b82" providerId="AD" clId="Web-{8ECBE547-0440-5C83-7D07-6741245F8F8B}" dt="2024-04-26T07:37:03.913" v="16" actId="1076"/>
        <pc:sldMkLst>
          <pc:docMk/>
          <pc:sldMk cId="3107511217" sldId="258"/>
        </pc:sldMkLst>
        <pc:spChg chg="mod">
          <ac:chgData name="Helen Mack" userId="S::hmack@billingshurstprimary.org.uk::8dbf9166-2db2-482f-9c1c-4a34302e9b82" providerId="AD" clId="Web-{8ECBE547-0440-5C83-7D07-6741245F8F8B}" dt="2024-04-26T07:37:03.866" v="15" actId="20577"/>
          <ac:spMkLst>
            <pc:docMk/>
            <pc:sldMk cId="3107511217" sldId="258"/>
            <ac:spMk id="8" creationId="{5773FF35-C17E-0F3A-8430-4AC8AB8FFA95}"/>
          </ac:spMkLst>
        </pc:spChg>
        <pc:spChg chg="mod">
          <ac:chgData name="Helen Mack" userId="S::hmack@billingshurstprimary.org.uk::8dbf9166-2db2-482f-9c1c-4a34302e9b82" providerId="AD" clId="Web-{8ECBE547-0440-5C83-7D07-6741245F8F8B}" dt="2024-04-26T07:36:51.819" v="4" actId="1076"/>
          <ac:spMkLst>
            <pc:docMk/>
            <pc:sldMk cId="3107511217" sldId="258"/>
            <ac:spMk id="9" creationId="{D7994B85-1869-7D59-F608-A85E7AEB9DE8}"/>
          </ac:spMkLst>
        </pc:spChg>
        <pc:picChg chg="add mod">
          <ac:chgData name="Helen Mack" userId="S::hmack@billingshurstprimary.org.uk::8dbf9166-2db2-482f-9c1c-4a34302e9b82" providerId="AD" clId="Web-{8ECBE547-0440-5C83-7D07-6741245F8F8B}" dt="2024-04-26T07:36:53.866" v="10" actId="1076"/>
          <ac:picMkLst>
            <pc:docMk/>
            <pc:sldMk cId="3107511217" sldId="258"/>
            <ac:picMk id="5" creationId="{48955100-B72B-B4E6-5398-579E599301D3}"/>
          </ac:picMkLst>
        </pc:picChg>
        <pc:picChg chg="mod">
          <ac:chgData name="Helen Mack" userId="S::hmack@billingshurstprimary.org.uk::8dbf9166-2db2-482f-9c1c-4a34302e9b82" providerId="AD" clId="Web-{8ECBE547-0440-5C83-7D07-6741245F8F8B}" dt="2024-04-26T07:37:03.913" v="16" actId="1076"/>
          <ac:picMkLst>
            <pc:docMk/>
            <pc:sldMk cId="3107511217" sldId="258"/>
            <ac:picMk id="10" creationId="{8A33661F-ACE7-E32F-7D75-E52F8264B2CC}"/>
          </ac:picMkLst>
        </pc:picChg>
      </pc:sldChg>
    </pc:docChg>
  </pc:docChgLst>
  <pc:docChgLst>
    <pc:chgData name="Tom Hampson" userId="S::tohampson@billingshurstprimary.org.uk::8159c0a3-229e-4cad-8488-de8188234249" providerId="AD" clId="Web-{507DE6B2-3FF8-000E-EFAC-719245681814}"/>
    <pc:docChg chg="modSld">
      <pc:chgData name="Tom Hampson" userId="S::tohampson@billingshurstprimary.org.uk::8159c0a3-229e-4cad-8488-de8188234249" providerId="AD" clId="Web-{507DE6B2-3FF8-000E-EFAC-719245681814}" dt="2024-04-19T08:51:14.724" v="7" actId="14100"/>
      <pc:docMkLst>
        <pc:docMk/>
      </pc:docMkLst>
      <pc:sldChg chg="addSp delSp modSp">
        <pc:chgData name="Tom Hampson" userId="S::tohampson@billingshurstprimary.org.uk::8159c0a3-229e-4cad-8488-de8188234249" providerId="AD" clId="Web-{507DE6B2-3FF8-000E-EFAC-719245681814}" dt="2024-04-19T08:51:14.724" v="7" actId="14100"/>
        <pc:sldMkLst>
          <pc:docMk/>
          <pc:sldMk cId="3652208133" sldId="261"/>
        </pc:sldMkLst>
        <pc:picChg chg="add mod">
          <ac:chgData name="Tom Hampson" userId="S::tohampson@billingshurstprimary.org.uk::8159c0a3-229e-4cad-8488-de8188234249" providerId="AD" clId="Web-{507DE6B2-3FF8-000E-EFAC-719245681814}" dt="2024-04-19T08:51:14.724" v="7" actId="14100"/>
          <ac:picMkLst>
            <pc:docMk/>
            <pc:sldMk cId="3652208133" sldId="261"/>
            <ac:picMk id="17" creationId="{9C492368-A627-2AE9-BDF1-92BB9C8A9709}"/>
          </ac:picMkLst>
        </pc:picChg>
        <pc:picChg chg="del">
          <ac:chgData name="Tom Hampson" userId="S::tohampson@billingshurstprimary.org.uk::8159c0a3-229e-4cad-8488-de8188234249" providerId="AD" clId="Web-{507DE6B2-3FF8-000E-EFAC-719245681814}" dt="2024-04-19T08:50:30.331" v="0"/>
          <ac:picMkLst>
            <pc:docMk/>
            <pc:sldMk cId="3652208133" sldId="261"/>
            <ac:picMk id="32" creationId="{D44B1B9B-1E15-26C8-B986-408099498999}"/>
          </ac:picMkLst>
        </pc:picChg>
      </pc:sldChg>
    </pc:docChg>
  </pc:docChgLst>
  <pc:docChgLst>
    <pc:chgData name="Rebecca Hatrick" userId="S::rhatrick@billingshurstprimary.org.uk::1454f90b-7675-4f88-99a3-d592332aa9fa" providerId="AD" clId="Web-{AEC7E734-6654-B743-92A1-3B8A7F702DEA}"/>
    <pc:docChg chg="modSld">
      <pc:chgData name="Rebecca Hatrick" userId="S::rhatrick@billingshurstprimary.org.uk::1454f90b-7675-4f88-99a3-d592332aa9fa" providerId="AD" clId="Web-{AEC7E734-6654-B743-92A1-3B8A7F702DEA}" dt="2024-04-26T05:15:31.272" v="35" actId="1076"/>
      <pc:docMkLst>
        <pc:docMk/>
      </pc:docMkLst>
      <pc:sldChg chg="addSp modSp">
        <pc:chgData name="Rebecca Hatrick" userId="S::rhatrick@billingshurstprimary.org.uk::1454f90b-7675-4f88-99a3-d592332aa9fa" providerId="AD" clId="Web-{AEC7E734-6654-B743-92A1-3B8A7F702DEA}" dt="2024-04-26T05:15:31.272" v="35" actId="1076"/>
        <pc:sldMkLst>
          <pc:docMk/>
          <pc:sldMk cId="3056494461" sldId="256"/>
        </pc:sldMkLst>
        <pc:spChg chg="mod">
          <ac:chgData name="Rebecca Hatrick" userId="S::rhatrick@billingshurstprimary.org.uk::1454f90b-7675-4f88-99a3-d592332aa9fa" providerId="AD" clId="Web-{AEC7E734-6654-B743-92A1-3B8A7F702DEA}" dt="2024-04-26T05:11:52.794" v="5" actId="20577"/>
          <ac:spMkLst>
            <pc:docMk/>
            <pc:sldMk cId="3056494461" sldId="256"/>
            <ac:spMk id="6" creationId="{445BB84D-5DED-7131-6101-AA57200E4BD8}"/>
          </ac:spMkLst>
        </pc:spChg>
        <pc:spChg chg="add mod">
          <ac:chgData name="Rebecca Hatrick" userId="S::rhatrick@billingshurstprimary.org.uk::1454f90b-7675-4f88-99a3-d592332aa9fa" providerId="AD" clId="Web-{AEC7E734-6654-B743-92A1-3B8A7F702DEA}" dt="2024-04-26T05:15:31.272" v="35" actId="1076"/>
          <ac:spMkLst>
            <pc:docMk/>
            <pc:sldMk cId="3056494461" sldId="256"/>
            <ac:spMk id="11" creationId="{FD1CDAEA-B0DA-AC61-8174-40CD1492BF69}"/>
          </ac:spMkLst>
        </pc:spChg>
        <pc:spChg chg="mod">
          <ac:chgData name="Rebecca Hatrick" userId="S::rhatrick@billingshurstprimary.org.uk::1454f90b-7675-4f88-99a3-d592332aa9fa" providerId="AD" clId="Web-{AEC7E734-6654-B743-92A1-3B8A7F702DEA}" dt="2024-04-26T05:13:54.862" v="19" actId="20577"/>
          <ac:spMkLst>
            <pc:docMk/>
            <pc:sldMk cId="3056494461" sldId="256"/>
            <ac:spMk id="43" creationId="{A9D1A058-CFFF-DE6A-DC46-7EB66A6A1032}"/>
          </ac:spMkLst>
        </pc:spChg>
      </pc:sldChg>
      <pc:sldChg chg="delSp">
        <pc:chgData name="Rebecca Hatrick" userId="S::rhatrick@billingshurstprimary.org.uk::1454f90b-7675-4f88-99a3-d592332aa9fa" providerId="AD" clId="Web-{AEC7E734-6654-B743-92A1-3B8A7F702DEA}" dt="2024-04-26T05:12:26.561" v="10"/>
        <pc:sldMkLst>
          <pc:docMk/>
          <pc:sldMk cId="3107511217" sldId="258"/>
        </pc:sldMkLst>
        <pc:spChg chg="del">
          <ac:chgData name="Rebecca Hatrick" userId="S::rhatrick@billingshurstprimary.org.uk::1454f90b-7675-4f88-99a3-d592332aa9fa" providerId="AD" clId="Web-{AEC7E734-6654-B743-92A1-3B8A7F702DEA}" dt="2024-04-26T05:12:26.561" v="10"/>
          <ac:spMkLst>
            <pc:docMk/>
            <pc:sldMk cId="3107511217" sldId="258"/>
            <ac:spMk id="2" creationId="{3825C418-8CD6-22D0-2C69-886D55A2728C}"/>
          </ac:spMkLst>
        </pc:spChg>
        <pc:spChg chg="del">
          <ac:chgData name="Rebecca Hatrick" userId="S::rhatrick@billingshurstprimary.org.uk::1454f90b-7675-4f88-99a3-d592332aa9fa" providerId="AD" clId="Web-{AEC7E734-6654-B743-92A1-3B8A7F702DEA}" dt="2024-04-26T05:12:24.280" v="8"/>
          <ac:spMkLst>
            <pc:docMk/>
            <pc:sldMk cId="3107511217" sldId="258"/>
            <ac:spMk id="3" creationId="{3825C418-8CD6-22D0-2C69-886D55A2728C}"/>
          </ac:spMkLst>
        </pc:spChg>
        <pc:spChg chg="del">
          <ac:chgData name="Rebecca Hatrick" userId="S::rhatrick@billingshurstprimary.org.uk::1454f90b-7675-4f88-99a3-d592332aa9fa" providerId="AD" clId="Web-{AEC7E734-6654-B743-92A1-3B8A7F702DEA}" dt="2024-04-26T05:12:25.421" v="9"/>
          <ac:spMkLst>
            <pc:docMk/>
            <pc:sldMk cId="3107511217" sldId="258"/>
            <ac:spMk id="13" creationId="{E5310601-2934-43FE-B628-3716BBAE463B}"/>
          </ac:spMkLst>
        </pc:spChg>
      </pc:sldChg>
    </pc:docChg>
  </pc:docChgLst>
  <pc:docChgLst>
    <pc:chgData name="Head PA" userId="S::headpa@billingshurstprimary.org.uk::b5ca1d00-a077-40cb-a462-efc97350d365" providerId="AD" clId="Web-{98F59E43-24CF-1D4A-6661-59474A99EE12}"/>
    <pc:docChg chg="modSld">
      <pc:chgData name="Head PA" userId="S::headpa@billingshurstprimary.org.uk::b5ca1d00-a077-40cb-a462-efc97350d365" providerId="AD" clId="Web-{98F59E43-24CF-1D4A-6661-59474A99EE12}" dt="2024-04-26T07:48:33.199" v="15" actId="14100"/>
      <pc:docMkLst>
        <pc:docMk/>
      </pc:docMkLst>
      <pc:sldChg chg="modSp">
        <pc:chgData name="Head PA" userId="S::headpa@billingshurstprimary.org.uk::b5ca1d00-a077-40cb-a462-efc97350d365" providerId="AD" clId="Web-{98F59E43-24CF-1D4A-6661-59474A99EE12}" dt="2024-04-26T07:48:33.199" v="15" actId="14100"/>
        <pc:sldMkLst>
          <pc:docMk/>
          <pc:sldMk cId="3652208133" sldId="261"/>
        </pc:sldMkLst>
        <pc:spChg chg="mod">
          <ac:chgData name="Head PA" userId="S::headpa@billingshurstprimary.org.uk::b5ca1d00-a077-40cb-a462-efc97350d365" providerId="AD" clId="Web-{98F59E43-24CF-1D4A-6661-59474A99EE12}" dt="2024-04-26T07:48:33.199" v="15" actId="14100"/>
          <ac:spMkLst>
            <pc:docMk/>
            <pc:sldMk cId="3652208133" sldId="261"/>
            <ac:spMk id="18" creationId="{3000874F-503F-B3A4-133A-918E47AF8B41}"/>
          </ac:spMkLst>
        </pc:spChg>
      </pc:sldChg>
    </pc:docChg>
  </pc:docChgLst>
  <pc:docChgLst>
    <pc:chgData name="Head PA" userId="S::headpa@billingshurstprimary.org.uk::b5ca1d00-a077-40cb-a462-efc97350d365" providerId="AD" clId="Web-{17357F65-15A5-5042-EEBE-360491AC2199}"/>
    <pc:docChg chg="modSld">
      <pc:chgData name="Head PA" userId="S::headpa@billingshurstprimary.org.uk::b5ca1d00-a077-40cb-a462-efc97350d365" providerId="AD" clId="Web-{17357F65-15A5-5042-EEBE-360491AC2199}" dt="2024-04-26T13:19:19.826" v="387" actId="20577"/>
      <pc:docMkLst>
        <pc:docMk/>
      </pc:docMkLst>
      <pc:sldChg chg="modSp">
        <pc:chgData name="Head PA" userId="S::headpa@billingshurstprimary.org.uk::b5ca1d00-a077-40cb-a462-efc97350d365" providerId="AD" clId="Web-{17357F65-15A5-5042-EEBE-360491AC2199}" dt="2024-04-26T12:36:54.425" v="357" actId="20577"/>
        <pc:sldMkLst>
          <pc:docMk/>
          <pc:sldMk cId="3056494461" sldId="256"/>
        </pc:sldMkLst>
        <pc:spChg chg="mod">
          <ac:chgData name="Head PA" userId="S::headpa@billingshurstprimary.org.uk::b5ca1d00-a077-40cb-a462-efc97350d365" providerId="AD" clId="Web-{17357F65-15A5-5042-EEBE-360491AC2199}" dt="2024-04-26T12:36:54.425" v="357" actId="20577"/>
          <ac:spMkLst>
            <pc:docMk/>
            <pc:sldMk cId="3056494461" sldId="256"/>
            <ac:spMk id="43" creationId="{A9D1A058-CFFF-DE6A-DC46-7EB66A6A1032}"/>
          </ac:spMkLst>
        </pc:spChg>
      </pc:sldChg>
      <pc:sldChg chg="modSp">
        <pc:chgData name="Head PA" userId="S::headpa@billingshurstprimary.org.uk::b5ca1d00-a077-40cb-a462-efc97350d365" providerId="AD" clId="Web-{17357F65-15A5-5042-EEBE-360491AC2199}" dt="2024-04-26T13:19:19.826" v="387" actId="20577"/>
        <pc:sldMkLst>
          <pc:docMk/>
          <pc:sldMk cId="3652208133" sldId="261"/>
        </pc:sldMkLst>
        <pc:spChg chg="mod">
          <ac:chgData name="Head PA" userId="S::headpa@billingshurstprimary.org.uk::b5ca1d00-a077-40cb-a462-efc97350d365" providerId="AD" clId="Web-{17357F65-15A5-5042-EEBE-360491AC2199}" dt="2024-04-26T12:46:41.100" v="375" actId="20577"/>
          <ac:spMkLst>
            <pc:docMk/>
            <pc:sldMk cId="3652208133" sldId="261"/>
            <ac:spMk id="2" creationId="{7F68EB66-F810-032A-19DB-2B4DFC7C4570}"/>
          </ac:spMkLst>
        </pc:spChg>
        <pc:spChg chg="mod">
          <ac:chgData name="Head PA" userId="S::headpa@billingshurstprimary.org.uk::b5ca1d00-a077-40cb-a462-efc97350d365" providerId="AD" clId="Web-{17357F65-15A5-5042-EEBE-360491AC2199}" dt="2024-04-26T12:46:23.162" v="363" actId="20577"/>
          <ac:spMkLst>
            <pc:docMk/>
            <pc:sldMk cId="3652208133" sldId="261"/>
            <ac:spMk id="5" creationId="{07DEAD6A-6FDD-0EDB-0789-92C25A04D92A}"/>
          </ac:spMkLst>
        </pc:spChg>
        <pc:spChg chg="mod">
          <ac:chgData name="Head PA" userId="S::headpa@billingshurstprimary.org.uk::b5ca1d00-a077-40cb-a462-efc97350d365" providerId="AD" clId="Web-{17357F65-15A5-5042-EEBE-360491AC2199}" dt="2024-04-26T13:19:19.826" v="387" actId="20577"/>
          <ac:spMkLst>
            <pc:docMk/>
            <pc:sldMk cId="3652208133" sldId="261"/>
            <ac:spMk id="9" creationId="{00000000-0000-0000-0000-000000000000}"/>
          </ac:spMkLst>
        </pc:spChg>
        <pc:spChg chg="mod">
          <ac:chgData name="Head PA" userId="S::headpa@billingshurstprimary.org.uk::b5ca1d00-a077-40cb-a462-efc97350d365" providerId="AD" clId="Web-{17357F65-15A5-5042-EEBE-360491AC2199}" dt="2024-04-26T12:38:17.193" v="358" actId="1076"/>
          <ac:spMkLst>
            <pc:docMk/>
            <pc:sldMk cId="3652208133" sldId="261"/>
            <ac:spMk id="26" creationId="{014EB878-3291-F621-7121-EA121C2DAEC4}"/>
          </ac:spMkLst>
        </pc:spChg>
        <pc:spChg chg="mod">
          <ac:chgData name="Head PA" userId="S::headpa@billingshurstprimary.org.uk::b5ca1d00-a077-40cb-a462-efc97350d365" providerId="AD" clId="Web-{17357F65-15A5-5042-EEBE-360491AC2199}" dt="2024-04-26T12:46:27.709" v="364" actId="1076"/>
          <ac:spMkLst>
            <pc:docMk/>
            <pc:sldMk cId="3652208133" sldId="261"/>
            <ac:spMk id="61" creationId="{334F3EC0-3EBC-30AE-E9C6-1F4121FEA478}"/>
          </ac:spMkLst>
        </pc:sp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Helen Mack" userId="S::hmack@billingshurstprimary.org.uk::8dbf9166-2db2-482f-9c1c-4a34302e9b82" providerId="AD" clId="Web-{1A2D719D-5C4B-A022-05B7-9F0609527673}"/>
    <pc:docChg chg="modSld">
      <pc:chgData name="Helen Mack" userId="S::hmack@billingshurstprimary.org.uk::8dbf9166-2db2-482f-9c1c-4a34302e9b82" providerId="AD" clId="Web-{1A2D719D-5C4B-A022-05B7-9F0609527673}" dt="2024-04-26T08:46:16.076" v="584" actId="1076"/>
      <pc:docMkLst>
        <pc:docMk/>
      </pc:docMkLst>
      <pc:sldChg chg="addSp delSp modSp">
        <pc:chgData name="Helen Mack" userId="S::hmack@billingshurstprimary.org.uk::8dbf9166-2db2-482f-9c1c-4a34302e9b82" providerId="AD" clId="Web-{1A2D719D-5C4B-A022-05B7-9F0609527673}" dt="2024-04-26T08:46:16.076" v="584" actId="1076"/>
        <pc:sldMkLst>
          <pc:docMk/>
          <pc:sldMk cId="3107511217" sldId="258"/>
        </pc:sldMkLst>
        <pc:spChg chg="mod">
          <ac:chgData name="Helen Mack" userId="S::hmack@billingshurstprimary.org.uk::8dbf9166-2db2-482f-9c1c-4a34302e9b82" providerId="AD" clId="Web-{1A2D719D-5C4B-A022-05B7-9F0609527673}" dt="2024-04-26T08:46:15.060" v="583" actId="20577"/>
          <ac:spMkLst>
            <pc:docMk/>
            <pc:sldMk cId="3107511217" sldId="258"/>
            <ac:spMk id="8" creationId="{5773FF35-C17E-0F3A-8430-4AC8AB8FFA95}"/>
          </ac:spMkLst>
        </pc:spChg>
        <pc:picChg chg="add mod">
          <ac:chgData name="Helen Mack" userId="S::hmack@billingshurstprimary.org.uk::8dbf9166-2db2-482f-9c1c-4a34302e9b82" providerId="AD" clId="Web-{1A2D719D-5C4B-A022-05B7-9F0609527673}" dt="2024-04-26T08:46:16.076" v="584" actId="1076"/>
          <ac:picMkLst>
            <pc:docMk/>
            <pc:sldMk cId="3107511217" sldId="258"/>
            <ac:picMk id="3" creationId="{17A8EEAC-BB93-4CA4-1398-D501D0F3E70C}"/>
          </ac:picMkLst>
        </pc:picChg>
        <pc:picChg chg="mod">
          <ac:chgData name="Helen Mack" userId="S::hmack@billingshurstprimary.org.uk::8dbf9166-2db2-482f-9c1c-4a34302e9b82" providerId="AD" clId="Web-{1A2D719D-5C4B-A022-05B7-9F0609527673}" dt="2024-04-26T08:45:38.027" v="574" actId="1076"/>
          <ac:picMkLst>
            <pc:docMk/>
            <pc:sldMk cId="3107511217" sldId="258"/>
            <ac:picMk id="5" creationId="{48955100-B72B-B4E6-5398-579E599301D3}"/>
          </ac:picMkLst>
        </pc:picChg>
        <pc:picChg chg="del mod">
          <ac:chgData name="Helen Mack" userId="S::hmack@billingshurstprimary.org.uk::8dbf9166-2db2-482f-9c1c-4a34302e9b82" providerId="AD" clId="Web-{1A2D719D-5C4B-A022-05B7-9F0609527673}" dt="2024-04-26T08:40:53.174" v="407"/>
          <ac:picMkLst>
            <pc:docMk/>
            <pc:sldMk cId="3107511217" sldId="258"/>
            <ac:picMk id="13" creationId="{9B948B73-F7B9-B53B-F8EB-F2F32C1C73F2}"/>
          </ac:picMkLst>
        </pc:picChg>
      </pc:sldChg>
    </pc:docChg>
  </pc:docChgLst>
  <pc:docChgLst>
    <pc:chgData name="Helen Mack" userId="S::hmack@billingshurstprimary.org.uk::8dbf9166-2db2-482f-9c1c-4a34302e9b82" providerId="AD" clId="Web-{1CBD9868-7BB7-EAE9-705D-74F57F87D947}"/>
    <pc:docChg chg="modSld">
      <pc:chgData name="Helen Mack" userId="S::hmack@billingshurstprimary.org.uk::8dbf9166-2db2-482f-9c1c-4a34302e9b82" providerId="AD" clId="Web-{1CBD9868-7BB7-EAE9-705D-74F57F87D947}" dt="2024-04-26T07:50:48.112" v="9" actId="14100"/>
      <pc:docMkLst>
        <pc:docMk/>
      </pc:docMkLst>
      <pc:sldChg chg="addSp modSp">
        <pc:chgData name="Helen Mack" userId="S::hmack@billingshurstprimary.org.uk::8dbf9166-2db2-482f-9c1c-4a34302e9b82" providerId="AD" clId="Web-{1CBD9868-7BB7-EAE9-705D-74F57F87D947}" dt="2024-04-26T07:50:48.112" v="9" actId="14100"/>
        <pc:sldMkLst>
          <pc:docMk/>
          <pc:sldMk cId="3107511217" sldId="258"/>
        </pc:sldMkLst>
        <pc:spChg chg="mod">
          <ac:chgData name="Helen Mack" userId="S::hmack@billingshurstprimary.org.uk::8dbf9166-2db2-482f-9c1c-4a34302e9b82" providerId="AD" clId="Web-{1CBD9868-7BB7-EAE9-705D-74F57F87D947}" dt="2024-04-26T07:50:48.112" v="9" actId="14100"/>
          <ac:spMkLst>
            <pc:docMk/>
            <pc:sldMk cId="3107511217" sldId="258"/>
            <ac:spMk id="8" creationId="{5773FF35-C17E-0F3A-8430-4AC8AB8FFA95}"/>
          </ac:spMkLst>
        </pc:spChg>
        <pc:picChg chg="mod">
          <ac:chgData name="Helen Mack" userId="S::hmack@billingshurstprimary.org.uk::8dbf9166-2db2-482f-9c1c-4a34302e9b82" providerId="AD" clId="Web-{1CBD9868-7BB7-EAE9-705D-74F57F87D947}" dt="2024-04-26T07:50:44.299" v="8" actId="1076"/>
          <ac:picMkLst>
            <pc:docMk/>
            <pc:sldMk cId="3107511217" sldId="258"/>
            <ac:picMk id="5" creationId="{48955100-B72B-B4E6-5398-579E599301D3}"/>
          </ac:picMkLst>
        </pc:picChg>
        <pc:picChg chg="add mod">
          <ac:chgData name="Helen Mack" userId="S::hmack@billingshurstprimary.org.uk::8dbf9166-2db2-482f-9c1c-4a34302e9b82" providerId="AD" clId="Web-{1CBD9868-7BB7-EAE9-705D-74F57F87D947}" dt="2024-04-26T07:50:42.690" v="7" actId="14100"/>
          <ac:picMkLst>
            <pc:docMk/>
            <pc:sldMk cId="3107511217" sldId="258"/>
            <ac:picMk id="13" creationId="{9B948B73-F7B9-B53B-F8EB-F2F32C1C73F2}"/>
          </ac:picMkLst>
        </pc:picChg>
      </pc:sldChg>
    </pc:docChg>
  </pc:docChgLst>
  <pc:docChgLst>
    <pc:chgData name="Head PA" userId="S::headpa@billingshurstprimary.org.uk::b5ca1d00-a077-40cb-a462-efc97350d365" providerId="AD" clId="Web-{E8C06273-2602-CA72-B8BB-98134B04D464}"/>
    <pc:docChg chg="modSld">
      <pc:chgData name="Head PA" userId="S::headpa@billingshurstprimary.org.uk::b5ca1d00-a077-40cb-a462-efc97350d365" providerId="AD" clId="Web-{E8C06273-2602-CA72-B8BB-98134B04D464}" dt="2024-04-26T09:16:51.125" v="29" actId="1076"/>
      <pc:docMkLst>
        <pc:docMk/>
      </pc:docMkLst>
      <pc:sldChg chg="addSp delSp modSp">
        <pc:chgData name="Head PA" userId="S::headpa@billingshurstprimary.org.uk::b5ca1d00-a077-40cb-a462-efc97350d365" providerId="AD" clId="Web-{E8C06273-2602-CA72-B8BB-98134B04D464}" dt="2024-04-26T09:16:51.125" v="29" actId="1076"/>
        <pc:sldMkLst>
          <pc:docMk/>
          <pc:sldMk cId="3652208133" sldId="261"/>
        </pc:sldMkLst>
        <pc:spChg chg="mod">
          <ac:chgData name="Head PA" userId="S::headpa@billingshurstprimary.org.uk::b5ca1d00-a077-40cb-a462-efc97350d365" providerId="AD" clId="Web-{E8C06273-2602-CA72-B8BB-98134B04D464}" dt="2024-04-26T09:14:56.495" v="8" actId="20577"/>
          <ac:spMkLst>
            <pc:docMk/>
            <pc:sldMk cId="3652208133" sldId="261"/>
            <ac:spMk id="6" creationId="{665C1CFB-8890-3AED-4021-E4B8688F7B59}"/>
          </ac:spMkLst>
        </pc:spChg>
        <pc:spChg chg="mod">
          <ac:chgData name="Head PA" userId="S::headpa@billingshurstprimary.org.uk::b5ca1d00-a077-40cb-a462-efc97350d365" providerId="AD" clId="Web-{E8C06273-2602-CA72-B8BB-98134B04D464}" dt="2024-04-26T09:14:47.089" v="4" actId="20577"/>
          <ac:spMkLst>
            <pc:docMk/>
            <pc:sldMk cId="3652208133" sldId="261"/>
            <ac:spMk id="7" creationId="{200F0DB8-5BFB-86EC-AD73-D5390AED7D65}"/>
          </ac:spMkLst>
        </pc:spChg>
        <pc:spChg chg="mod">
          <ac:chgData name="Head PA" userId="S::headpa@billingshurstprimary.org.uk::b5ca1d00-a077-40cb-a462-efc97350d365" providerId="AD" clId="Web-{E8C06273-2602-CA72-B8BB-98134B04D464}" dt="2024-04-26T09:15:00.464" v="12" actId="20577"/>
          <ac:spMkLst>
            <pc:docMk/>
            <pc:sldMk cId="3652208133" sldId="261"/>
            <ac:spMk id="8" creationId="{00DCFE4B-6CC1-A57F-C999-AE52AA434617}"/>
          </ac:spMkLst>
        </pc:spChg>
        <pc:spChg chg="mod">
          <ac:chgData name="Head PA" userId="S::headpa@billingshurstprimary.org.uk::b5ca1d00-a077-40cb-a462-efc97350d365" providerId="AD" clId="Web-{E8C06273-2602-CA72-B8BB-98134B04D464}" dt="2024-04-26T09:14:51.886" v="6" actId="20577"/>
          <ac:spMkLst>
            <pc:docMk/>
            <pc:sldMk cId="3652208133" sldId="261"/>
            <ac:spMk id="10" creationId="{482DCEED-90D8-32C7-0B30-EA910D93C734}"/>
          </ac:spMkLst>
        </pc:spChg>
        <pc:spChg chg="mod">
          <ac:chgData name="Head PA" userId="S::headpa@billingshurstprimary.org.uk::b5ca1d00-a077-40cb-a462-efc97350d365" providerId="AD" clId="Web-{E8C06273-2602-CA72-B8BB-98134B04D464}" dt="2024-04-26T09:15:32.231" v="24" actId="1076"/>
          <ac:spMkLst>
            <pc:docMk/>
            <pc:sldMk cId="3652208133" sldId="261"/>
            <ac:spMk id="11" creationId="{07356A8C-BE87-E032-095E-3EEF00A92AAB}"/>
          </ac:spMkLst>
        </pc:spChg>
        <pc:spChg chg="mod">
          <ac:chgData name="Head PA" userId="S::headpa@billingshurstprimary.org.uk::b5ca1d00-a077-40cb-a462-efc97350d365" providerId="AD" clId="Web-{E8C06273-2602-CA72-B8BB-98134B04D464}" dt="2024-04-26T09:15:09.089" v="13"/>
          <ac:spMkLst>
            <pc:docMk/>
            <pc:sldMk cId="3652208133" sldId="261"/>
            <ac:spMk id="15" creationId="{F64F0F2D-0EF6-9733-C780-A9E1AF31FB06}"/>
          </ac:spMkLst>
        </pc:spChg>
        <pc:picChg chg="del">
          <ac:chgData name="Head PA" userId="S::headpa@billingshurstprimary.org.uk::b5ca1d00-a077-40cb-a462-efc97350d365" providerId="AD" clId="Web-{E8C06273-2602-CA72-B8BB-98134B04D464}" dt="2024-04-26T09:16:42.920" v="25"/>
          <ac:picMkLst>
            <pc:docMk/>
            <pc:sldMk cId="3652208133" sldId="261"/>
            <ac:picMk id="14" creationId="{EB9956AD-1D5E-A708-8CD5-F21A00EA409D}"/>
          </ac:picMkLst>
        </pc:picChg>
        <pc:picChg chg="add mod">
          <ac:chgData name="Head PA" userId="S::headpa@billingshurstprimary.org.uk::b5ca1d00-a077-40cb-a462-efc97350d365" providerId="AD" clId="Web-{E8C06273-2602-CA72-B8BB-98134B04D464}" dt="2024-04-26T09:16:51.125" v="29" actId="1076"/>
          <ac:picMkLst>
            <pc:docMk/>
            <pc:sldMk cId="3652208133" sldId="261"/>
            <ac:picMk id="27" creationId="{96675540-A697-6B76-5446-935AD9194760}"/>
          </ac:picMkLst>
        </pc:picChg>
      </pc:sldChg>
    </pc:docChg>
  </pc:docChgLst>
  <pc:docChgLst>
    <pc:chgData name="Rebecca Hatrick" userId="S::rhatrick@billingshurstprimary.org.uk::1454f90b-7675-4f88-99a3-d592332aa9fa" providerId="AD" clId="Web-{A9918877-D0F9-79FA-10D8-85850D3993B2}"/>
    <pc:docChg chg="modSld">
      <pc:chgData name="Rebecca Hatrick" userId="S::rhatrick@billingshurstprimary.org.uk::1454f90b-7675-4f88-99a3-d592332aa9fa" providerId="AD" clId="Web-{A9918877-D0F9-79FA-10D8-85850D3993B2}" dt="2024-04-26T05:20:43.494" v="28" actId="1076"/>
      <pc:docMkLst>
        <pc:docMk/>
      </pc:docMkLst>
      <pc:sldChg chg="addSp modSp">
        <pc:chgData name="Rebecca Hatrick" userId="S::rhatrick@billingshurstprimary.org.uk::1454f90b-7675-4f88-99a3-d592332aa9fa" providerId="AD" clId="Web-{A9918877-D0F9-79FA-10D8-85850D3993B2}" dt="2024-04-26T05:20:43.494" v="28" actId="1076"/>
        <pc:sldMkLst>
          <pc:docMk/>
          <pc:sldMk cId="3056494461" sldId="256"/>
        </pc:sldMkLst>
        <pc:spChg chg="mod">
          <ac:chgData name="Rebecca Hatrick" userId="S::rhatrick@billingshurstprimary.org.uk::1454f90b-7675-4f88-99a3-d592332aa9fa" providerId="AD" clId="Web-{A9918877-D0F9-79FA-10D8-85850D3993B2}" dt="2024-04-26T05:20:43.494" v="28" actId="1076"/>
          <ac:spMkLst>
            <pc:docMk/>
            <pc:sldMk cId="3056494461" sldId="256"/>
            <ac:spMk id="43" creationId="{A9D1A058-CFFF-DE6A-DC46-7EB66A6A1032}"/>
          </ac:spMkLst>
        </pc:spChg>
        <pc:picChg chg="add mod">
          <ac:chgData name="Rebecca Hatrick" userId="S::rhatrick@billingshurstprimary.org.uk::1454f90b-7675-4f88-99a3-d592332aa9fa" providerId="AD" clId="Web-{A9918877-D0F9-79FA-10D8-85850D3993B2}" dt="2024-04-26T05:20:19.071" v="17" actId="1076"/>
          <ac:picMkLst>
            <pc:docMk/>
            <pc:sldMk cId="3056494461" sldId="256"/>
            <ac:picMk id="3" creationId="{EBE4C37E-268C-4057-C163-EEDE46BE8EAD}"/>
          </ac:picMkLst>
        </pc:picChg>
        <pc:picChg chg="add mod">
          <ac:chgData name="Rebecca Hatrick" userId="S::rhatrick@billingshurstprimary.org.uk::1454f90b-7675-4f88-99a3-d592332aa9fa" providerId="AD" clId="Web-{A9918877-D0F9-79FA-10D8-85850D3993B2}" dt="2024-04-26T05:20:36.228" v="23" actId="1076"/>
          <ac:picMkLst>
            <pc:docMk/>
            <pc:sldMk cId="3056494461" sldId="256"/>
            <ac:picMk id="13" creationId="{ED52078B-1B8F-D3A1-3C30-F332E4D686D9}"/>
          </ac:picMkLst>
        </pc:picChg>
        <pc:picChg chg="add mod">
          <ac:chgData name="Rebecca Hatrick" userId="S::rhatrick@billingshurstprimary.org.uk::1454f90b-7675-4f88-99a3-d592332aa9fa" providerId="AD" clId="Web-{A9918877-D0F9-79FA-10D8-85850D3993B2}" dt="2024-04-26T05:20:34.056" v="22" actId="1076"/>
          <ac:picMkLst>
            <pc:docMk/>
            <pc:sldMk cId="3056494461" sldId="256"/>
            <ac:picMk id="19" creationId="{D0EB0EC6-03D1-EB33-EDF6-52B3CD7FF4D4}"/>
          </ac:picMkLst>
        </pc:picChg>
        <pc:picChg chg="add mod">
          <ac:chgData name="Rebecca Hatrick" userId="S::rhatrick@billingshurstprimary.org.uk::1454f90b-7675-4f88-99a3-d592332aa9fa" providerId="AD" clId="Web-{A9918877-D0F9-79FA-10D8-85850D3993B2}" dt="2024-04-26T05:20:30.290" v="20" actId="1076"/>
          <ac:picMkLst>
            <pc:docMk/>
            <pc:sldMk cId="3056494461" sldId="256"/>
            <ac:picMk id="20" creationId="{C0E1B0C2-EC44-7D47-C662-F253F0CF6887}"/>
          </ac:picMkLst>
        </pc:picChg>
      </pc:sldChg>
    </pc:docChg>
  </pc:docChgLst>
  <pc:docChgLst>
    <pc:chgData name="Emily Cashmore" userId="S::ecashmore@billingshurstprimary.org.uk::8195288c-e7fb-4270-b002-c7e7782d2d06" providerId="AD" clId="Web-{78AC4858-9607-FCD3-FF2B-4A5C561591D8}"/>
    <pc:docChg chg="modSld">
      <pc:chgData name="Emily Cashmore" userId="S::ecashmore@billingshurstprimary.org.uk::8195288c-e7fb-4270-b002-c7e7782d2d06" providerId="AD" clId="Web-{78AC4858-9607-FCD3-FF2B-4A5C561591D8}" dt="2024-04-26T08:54:58.322" v="1767" actId="1076"/>
      <pc:docMkLst>
        <pc:docMk/>
      </pc:docMkLst>
      <pc:sldChg chg="addSp delSp">
        <pc:chgData name="Emily Cashmore" userId="S::ecashmore@billingshurstprimary.org.uk::8195288c-e7fb-4270-b002-c7e7782d2d06" providerId="AD" clId="Web-{78AC4858-9607-FCD3-FF2B-4A5C561591D8}" dt="2024-04-26T08:12:05.530" v="1484"/>
        <pc:sldMkLst>
          <pc:docMk/>
          <pc:sldMk cId="3056494461" sldId="256"/>
        </pc:sldMkLst>
        <pc:spChg chg="add">
          <ac:chgData name="Emily Cashmore" userId="S::ecashmore@billingshurstprimary.org.uk::8195288c-e7fb-4270-b002-c7e7782d2d06" providerId="AD" clId="Web-{78AC4858-9607-FCD3-FF2B-4A5C561591D8}" dt="2024-04-26T08:12:02.827" v="1482"/>
          <ac:spMkLst>
            <pc:docMk/>
            <pc:sldMk cId="3056494461" sldId="256"/>
            <ac:spMk id="22" creationId="{1BBF3494-9C13-D27A-BDD6-1C20FDC9943B}"/>
          </ac:spMkLst>
        </pc:spChg>
        <pc:spChg chg="add">
          <ac:chgData name="Emily Cashmore" userId="S::ecashmore@billingshurstprimary.org.uk::8195288c-e7fb-4270-b002-c7e7782d2d06" providerId="AD" clId="Web-{78AC4858-9607-FCD3-FF2B-4A5C561591D8}" dt="2024-04-26T08:12:02.827" v="1482"/>
          <ac:spMkLst>
            <pc:docMk/>
            <pc:sldMk cId="3056494461" sldId="256"/>
            <ac:spMk id="23" creationId="{7B020085-391E-1FFF-9EE6-8D954490F20A}"/>
          </ac:spMkLst>
        </pc:spChg>
        <pc:spChg chg="add">
          <ac:chgData name="Emily Cashmore" userId="S::ecashmore@billingshurstprimary.org.uk::8195288c-e7fb-4270-b002-c7e7782d2d06" providerId="AD" clId="Web-{78AC4858-9607-FCD3-FF2B-4A5C561591D8}" dt="2024-04-26T08:12:03.905" v="1483"/>
          <ac:spMkLst>
            <pc:docMk/>
            <pc:sldMk cId="3056494461" sldId="256"/>
            <ac:spMk id="25" creationId="{1BBF3494-9C13-D27A-BDD6-1C20FDC9943B}"/>
          </ac:spMkLst>
        </pc:spChg>
        <pc:spChg chg="add">
          <ac:chgData name="Emily Cashmore" userId="S::ecashmore@billingshurstprimary.org.uk::8195288c-e7fb-4270-b002-c7e7782d2d06" providerId="AD" clId="Web-{78AC4858-9607-FCD3-FF2B-4A5C561591D8}" dt="2024-04-26T08:12:03.905" v="1483"/>
          <ac:spMkLst>
            <pc:docMk/>
            <pc:sldMk cId="3056494461" sldId="256"/>
            <ac:spMk id="26" creationId="{7B020085-391E-1FFF-9EE6-8D954490F20A}"/>
          </ac:spMkLst>
        </pc:spChg>
        <pc:grpChg chg="add">
          <ac:chgData name="Emily Cashmore" userId="S::ecashmore@billingshurstprimary.org.uk::8195288c-e7fb-4270-b002-c7e7782d2d06" providerId="AD" clId="Web-{78AC4858-9607-FCD3-FF2B-4A5C561591D8}" dt="2024-04-26T08:12:02.827" v="1482"/>
          <ac:grpSpMkLst>
            <pc:docMk/>
            <pc:sldMk cId="3056494461" sldId="256"/>
            <ac:grpSpMk id="21" creationId="{0312FB11-8CF0-4826-1405-B998A4D85910}"/>
          </ac:grpSpMkLst>
        </pc:grpChg>
        <pc:grpChg chg="add del">
          <ac:chgData name="Emily Cashmore" userId="S::ecashmore@billingshurstprimary.org.uk::8195288c-e7fb-4270-b002-c7e7782d2d06" providerId="AD" clId="Web-{78AC4858-9607-FCD3-FF2B-4A5C561591D8}" dt="2024-04-26T08:12:05.530" v="1484"/>
          <ac:grpSpMkLst>
            <pc:docMk/>
            <pc:sldMk cId="3056494461" sldId="256"/>
            <ac:grpSpMk id="24" creationId="{0312FB11-8CF0-4826-1405-B998A4D85910}"/>
          </ac:grpSpMkLst>
        </pc:grpChg>
        <pc:picChg chg="del">
          <ac:chgData name="Emily Cashmore" userId="S::ecashmore@billingshurstprimary.org.uk::8195288c-e7fb-4270-b002-c7e7782d2d06" providerId="AD" clId="Web-{78AC4858-9607-FCD3-FF2B-4A5C561591D8}" dt="2024-04-26T08:12:00.640" v="1481"/>
          <ac:picMkLst>
            <pc:docMk/>
            <pc:sldMk cId="3056494461" sldId="256"/>
            <ac:picMk id="17" creationId="{607F10B0-572D-C2F4-3923-93DA77D5798C}"/>
          </ac:picMkLst>
        </pc:picChg>
      </pc:sldChg>
      <pc:sldChg chg="addSp delSp modSp">
        <pc:chgData name="Emily Cashmore" userId="S::ecashmore@billingshurstprimary.org.uk::8195288c-e7fb-4270-b002-c7e7782d2d06" providerId="AD" clId="Web-{78AC4858-9607-FCD3-FF2B-4A5C561591D8}" dt="2024-04-26T08:54:58.322" v="1767" actId="1076"/>
        <pc:sldMkLst>
          <pc:docMk/>
          <pc:sldMk cId="3107511217" sldId="258"/>
        </pc:sldMkLst>
        <pc:spChg chg="add mod">
          <ac:chgData name="Emily Cashmore" userId="S::ecashmore@billingshurstprimary.org.uk::8195288c-e7fb-4270-b002-c7e7782d2d06" providerId="AD" clId="Web-{78AC4858-9607-FCD3-FF2B-4A5C561591D8}" dt="2024-04-26T08:28:43.133" v="1761" actId="20577"/>
          <ac:spMkLst>
            <pc:docMk/>
            <pc:sldMk cId="3107511217" sldId="258"/>
            <ac:spMk id="2" creationId="{3825C418-8CD6-22D0-2C69-886D55A2728C}"/>
          </ac:spMkLst>
        </pc:spChg>
        <pc:spChg chg="add mod topLvl">
          <ac:chgData name="Emily Cashmore" userId="S::ecashmore@billingshurstprimary.org.uk::8195288c-e7fb-4270-b002-c7e7782d2d06" providerId="AD" clId="Web-{78AC4858-9607-FCD3-FF2B-4A5C561591D8}" dt="2024-04-26T07:54:30.785" v="404" actId="14100"/>
          <ac:spMkLst>
            <pc:docMk/>
            <pc:sldMk cId="3107511217" sldId="258"/>
            <ac:spMk id="3" creationId="{1BBF3494-9C13-D27A-BDD6-1C20FDC9943B}"/>
          </ac:spMkLst>
        </pc:spChg>
        <pc:spChg chg="add mod topLvl">
          <ac:chgData name="Emily Cashmore" userId="S::ecashmore@billingshurstprimary.org.uk::8195288c-e7fb-4270-b002-c7e7782d2d06" providerId="AD" clId="Web-{78AC4858-9607-FCD3-FF2B-4A5C561591D8}" dt="2024-04-26T07:54:53.004" v="409" actId="1076"/>
          <ac:spMkLst>
            <pc:docMk/>
            <pc:sldMk cId="3107511217" sldId="258"/>
            <ac:spMk id="4" creationId="{7B020085-391E-1FFF-9EE6-8D954490F20A}"/>
          </ac:spMkLst>
        </pc:spChg>
        <pc:spChg chg="add mod">
          <ac:chgData name="Emily Cashmore" userId="S::ecashmore@billingshurstprimary.org.uk::8195288c-e7fb-4270-b002-c7e7782d2d06" providerId="AD" clId="Web-{78AC4858-9607-FCD3-FF2B-4A5C561591D8}" dt="2024-04-26T08:54:46.478" v="1763" actId="20577"/>
          <ac:spMkLst>
            <pc:docMk/>
            <pc:sldMk cId="3107511217" sldId="258"/>
            <ac:spMk id="8" creationId="{5773FF35-C17E-0F3A-8430-4AC8AB8FFA95}"/>
          </ac:spMkLst>
        </pc:spChg>
        <pc:spChg chg="add mod">
          <ac:chgData name="Emily Cashmore" userId="S::ecashmore@billingshurstprimary.org.uk::8195288c-e7fb-4270-b002-c7e7782d2d06" providerId="AD" clId="Web-{78AC4858-9607-FCD3-FF2B-4A5C561591D8}" dt="2024-04-26T08:21:18.888" v="1665" actId="1076"/>
          <ac:spMkLst>
            <pc:docMk/>
            <pc:sldMk cId="3107511217" sldId="258"/>
            <ac:spMk id="9" creationId="{D7994B85-1869-7D59-F608-A85E7AEB9DE8}"/>
          </ac:spMkLst>
        </pc:spChg>
        <pc:grpChg chg="add del mod">
          <ac:chgData name="Emily Cashmore" userId="S::ecashmore@billingshurstprimary.org.uk::8195288c-e7fb-4270-b002-c7e7782d2d06" providerId="AD" clId="Web-{78AC4858-9607-FCD3-FF2B-4A5C561591D8}" dt="2024-04-26T07:22:03.768" v="187"/>
          <ac:grpSpMkLst>
            <pc:docMk/>
            <pc:sldMk cId="3107511217" sldId="258"/>
            <ac:grpSpMk id="5" creationId="{512D7AE0-4DE2-47C0-1562-BDC6DE352DD2}"/>
          </ac:grpSpMkLst>
        </pc:grpChg>
        <pc:grpChg chg="add del mod">
          <ac:chgData name="Emily Cashmore" userId="S::ecashmore@billingshurstprimary.org.uk::8195288c-e7fb-4270-b002-c7e7782d2d06" providerId="AD" clId="Web-{78AC4858-9607-FCD3-FF2B-4A5C561591D8}" dt="2024-04-26T07:53:38.299" v="385"/>
          <ac:grpSpMkLst>
            <pc:docMk/>
            <pc:sldMk cId="3107511217" sldId="258"/>
            <ac:grpSpMk id="6" creationId="{1500F8C4-A029-16E3-73B1-0C40A2A2076E}"/>
          </ac:grpSpMkLst>
        </pc:grpChg>
        <pc:grpChg chg="add del">
          <ac:chgData name="Emily Cashmore" userId="S::ecashmore@billingshurstprimary.org.uk::8195288c-e7fb-4270-b002-c7e7782d2d06" providerId="AD" clId="Web-{78AC4858-9607-FCD3-FF2B-4A5C561591D8}" dt="2024-04-26T08:11:24.467" v="1471"/>
          <ac:grpSpMkLst>
            <pc:docMk/>
            <pc:sldMk cId="3107511217" sldId="258"/>
            <ac:grpSpMk id="18" creationId="{0312FB11-8CF0-4826-1405-B998A4D85910}"/>
          </ac:grpSpMkLst>
        </pc:grpChg>
        <pc:picChg chg="mod">
          <ac:chgData name="Emily Cashmore" userId="S::ecashmore@billingshurstprimary.org.uk::8195288c-e7fb-4270-b002-c7e7782d2d06" providerId="AD" clId="Web-{78AC4858-9607-FCD3-FF2B-4A5C561591D8}" dt="2024-04-26T08:21:49.014" v="1677" actId="1076"/>
          <ac:picMkLst>
            <pc:docMk/>
            <pc:sldMk cId="3107511217" sldId="258"/>
            <ac:picMk id="5" creationId="{48955100-B72B-B4E6-5398-579E599301D3}"/>
          </ac:picMkLst>
        </pc:picChg>
        <pc:picChg chg="add mod">
          <ac:chgData name="Emily Cashmore" userId="S::ecashmore@billingshurstprimary.org.uk::8195288c-e7fb-4270-b002-c7e7782d2d06" providerId="AD" clId="Web-{78AC4858-9607-FCD3-FF2B-4A5C561591D8}" dt="2024-04-26T08:54:57.447" v="1766" actId="1076"/>
          <ac:picMkLst>
            <pc:docMk/>
            <pc:sldMk cId="3107511217" sldId="258"/>
            <ac:picMk id="10" creationId="{8A33661F-ACE7-E32F-7D75-E52F8264B2CC}"/>
          </ac:picMkLst>
        </pc:picChg>
        <pc:picChg chg="add mod">
          <ac:chgData name="Emily Cashmore" userId="S::ecashmore@billingshurstprimary.org.uk::8195288c-e7fb-4270-b002-c7e7782d2d06" providerId="AD" clId="Web-{78AC4858-9607-FCD3-FF2B-4A5C561591D8}" dt="2024-04-26T08:21:56.420" v="1682" actId="1076"/>
          <ac:picMkLst>
            <pc:docMk/>
            <pc:sldMk cId="3107511217" sldId="258"/>
            <ac:picMk id="11" creationId="{2E869CFD-23B1-F184-625B-F92D2CB4616D}"/>
          </ac:picMkLst>
        </pc:picChg>
        <pc:picChg chg="add mod">
          <ac:chgData name="Emily Cashmore" userId="S::ecashmore@billingshurstprimary.org.uk::8195288c-e7fb-4270-b002-c7e7782d2d06" providerId="AD" clId="Web-{78AC4858-9607-FCD3-FF2B-4A5C561591D8}" dt="2024-04-26T08:21:53.108" v="1680" actId="1076"/>
          <ac:picMkLst>
            <pc:docMk/>
            <pc:sldMk cId="3107511217" sldId="258"/>
            <ac:picMk id="12" creationId="{97C7D1BA-DECD-C77B-8E1F-14BD83A48069}"/>
          </ac:picMkLst>
        </pc:picChg>
        <pc:picChg chg="mod">
          <ac:chgData name="Emily Cashmore" userId="S::ecashmore@billingshurstprimary.org.uk::8195288c-e7fb-4270-b002-c7e7782d2d06" providerId="AD" clId="Web-{78AC4858-9607-FCD3-FF2B-4A5C561591D8}" dt="2024-04-26T08:21:49.045" v="1678" actId="1076"/>
          <ac:picMkLst>
            <pc:docMk/>
            <pc:sldMk cId="3107511217" sldId="258"/>
            <ac:picMk id="13" creationId="{9B948B73-F7B9-B53B-F8EB-F2F32C1C73F2}"/>
          </ac:picMkLst>
        </pc:picChg>
        <pc:picChg chg="add mod">
          <ac:chgData name="Emily Cashmore" userId="S::ecashmore@billingshurstprimary.org.uk::8195288c-e7fb-4270-b002-c7e7782d2d06" providerId="AD" clId="Web-{78AC4858-9607-FCD3-FF2B-4A5C561591D8}" dt="2024-04-26T08:54:58.322" v="1767" actId="1076"/>
          <ac:picMkLst>
            <pc:docMk/>
            <pc:sldMk cId="3107511217" sldId="258"/>
            <ac:picMk id="14" creationId="{ADB03D0C-259D-BEC5-BCE0-32C73FA48AAA}"/>
          </ac:picMkLst>
        </pc:picChg>
        <pc:picChg chg="add mod">
          <ac:chgData name="Emily Cashmore" userId="S::ecashmore@billingshurstprimary.org.uk::8195288c-e7fb-4270-b002-c7e7782d2d06" providerId="AD" clId="Web-{78AC4858-9607-FCD3-FF2B-4A5C561591D8}" dt="2024-04-26T08:22:08.780" v="1684" actId="1076"/>
          <ac:picMkLst>
            <pc:docMk/>
            <pc:sldMk cId="3107511217" sldId="258"/>
            <ac:picMk id="15" creationId="{596D88D9-8494-F40B-A741-30557512FD1D}"/>
          </ac:picMkLst>
        </pc:picChg>
        <pc:picChg chg="add mod">
          <ac:chgData name="Emily Cashmore" userId="S::ecashmore@billingshurstprimary.org.uk::8195288c-e7fb-4270-b002-c7e7782d2d06" providerId="AD" clId="Web-{78AC4858-9607-FCD3-FF2B-4A5C561591D8}" dt="2024-04-26T08:22:10.983" v="1685" actId="1076"/>
          <ac:picMkLst>
            <pc:docMk/>
            <pc:sldMk cId="3107511217" sldId="258"/>
            <ac:picMk id="16" creationId="{0F65B5A7-7255-A7A1-CE50-9FA31B073F47}"/>
          </ac:picMkLst>
        </pc:picChg>
        <pc:picChg chg="add mod">
          <ac:chgData name="Emily Cashmore" userId="S::ecashmore@billingshurstprimary.org.uk::8195288c-e7fb-4270-b002-c7e7782d2d06" providerId="AD" clId="Web-{78AC4858-9607-FCD3-FF2B-4A5C561591D8}" dt="2024-04-26T08:21:40.138" v="1674" actId="14100"/>
          <ac:picMkLst>
            <pc:docMk/>
            <pc:sldMk cId="3107511217" sldId="258"/>
            <ac:picMk id="17" creationId="{804AA68B-F876-D5C2-5406-603F961BA55B}"/>
          </ac:picMkLst>
        </pc:picChg>
        <pc:picChg chg="add mod">
          <ac:chgData name="Emily Cashmore" userId="S::ecashmore@billingshurstprimary.org.uk::8195288c-e7fb-4270-b002-c7e7782d2d06" providerId="AD" clId="Web-{78AC4858-9607-FCD3-FF2B-4A5C561591D8}" dt="2024-04-26T08:25:38.723" v="1732" actId="14100"/>
          <ac:picMkLst>
            <pc:docMk/>
            <pc:sldMk cId="3107511217" sldId="258"/>
            <ac:picMk id="19" creationId="{C5D791D4-C84E-4221-BF3E-CA6E34C0E1C7}"/>
          </ac:picMkLst>
        </pc:picChg>
        <pc:picChg chg="add mod">
          <ac:chgData name="Emily Cashmore" userId="S::ecashmore@billingshurstprimary.org.uk::8195288c-e7fb-4270-b002-c7e7782d2d06" providerId="AD" clId="Web-{78AC4858-9607-FCD3-FF2B-4A5C561591D8}" dt="2024-04-26T08:25:47.238" v="1737" actId="1076"/>
          <ac:picMkLst>
            <pc:docMk/>
            <pc:sldMk cId="3107511217" sldId="258"/>
            <ac:picMk id="20" creationId="{1D23BA18-E584-3918-9F6B-E98B173824F3}"/>
          </ac:picMkLst>
        </pc:picChg>
        <pc:picChg chg="add mod">
          <ac:chgData name="Emily Cashmore" userId="S::ecashmore@billingshurstprimary.org.uk::8195288c-e7fb-4270-b002-c7e7782d2d06" providerId="AD" clId="Web-{78AC4858-9607-FCD3-FF2B-4A5C561591D8}" dt="2024-04-26T08:26:05.598" v="1744" actId="1076"/>
          <ac:picMkLst>
            <pc:docMk/>
            <pc:sldMk cId="3107511217" sldId="258"/>
            <ac:picMk id="21" creationId="{AF036EE4-0F44-8DF5-77DE-030B3AE50D8A}"/>
          </ac:picMkLst>
        </pc:picChg>
        <pc:picChg chg="add mod">
          <ac:chgData name="Emily Cashmore" userId="S::ecashmore@billingshurstprimary.org.uk::8195288c-e7fb-4270-b002-c7e7782d2d06" providerId="AD" clId="Web-{78AC4858-9607-FCD3-FF2B-4A5C561591D8}" dt="2024-04-26T08:25:50.379" v="1738" actId="1076"/>
          <ac:picMkLst>
            <pc:docMk/>
            <pc:sldMk cId="3107511217" sldId="258"/>
            <ac:picMk id="22" creationId="{6A5B6550-5906-E0A8-022E-2E5597FDFC74}"/>
          </ac:picMkLst>
        </pc:picChg>
        <pc:picChg chg="add mod">
          <ac:chgData name="Emily Cashmore" userId="S::ecashmore@billingshurstprimary.org.uk::8195288c-e7fb-4270-b002-c7e7782d2d06" providerId="AD" clId="Web-{78AC4858-9607-FCD3-FF2B-4A5C561591D8}" dt="2024-04-26T08:25:53.707" v="1739" actId="1076"/>
          <ac:picMkLst>
            <pc:docMk/>
            <pc:sldMk cId="3107511217" sldId="258"/>
            <ac:picMk id="23" creationId="{F86C79C3-538A-19FE-40A8-5B20DC45848B}"/>
          </ac:picMkLst>
        </pc:picChg>
      </pc:sldChg>
      <pc:sldChg chg="addSp delSp modSp">
        <pc:chgData name="Emily Cashmore" userId="S::ecashmore@billingshurstprimary.org.uk::8195288c-e7fb-4270-b002-c7e7782d2d06" providerId="AD" clId="Web-{78AC4858-9607-FCD3-FF2B-4A5C561591D8}" dt="2024-04-26T08:11:55.280" v="1480"/>
        <pc:sldMkLst>
          <pc:docMk/>
          <pc:sldMk cId="3652208133" sldId="261"/>
        </pc:sldMkLst>
        <pc:spChg chg="mod">
          <ac:chgData name="Emily Cashmore" userId="S::ecashmore@billingshurstprimary.org.uk::8195288c-e7fb-4270-b002-c7e7782d2d06" providerId="AD" clId="Web-{78AC4858-9607-FCD3-FF2B-4A5C561591D8}" dt="2024-04-26T07:18:22.168" v="106" actId="20577"/>
          <ac:spMkLst>
            <pc:docMk/>
            <pc:sldMk cId="3652208133" sldId="261"/>
            <ac:spMk id="5" creationId="{07DEAD6A-6FDD-0EDB-0789-92C25A04D92A}"/>
          </ac:spMkLst>
        </pc:spChg>
        <pc:spChg chg="add">
          <ac:chgData name="Emily Cashmore" userId="S::ecashmore@billingshurstprimary.org.uk::8195288c-e7fb-4270-b002-c7e7782d2d06" providerId="AD" clId="Web-{78AC4858-9607-FCD3-FF2B-4A5C561591D8}" dt="2024-04-26T08:11:29.123" v="1472"/>
          <ac:spMkLst>
            <pc:docMk/>
            <pc:sldMk cId="3652208133" sldId="261"/>
            <ac:spMk id="28" creationId="{1BBF3494-9C13-D27A-BDD6-1C20FDC9943B}"/>
          </ac:spMkLst>
        </pc:spChg>
        <pc:spChg chg="add mod">
          <ac:chgData name="Emily Cashmore" userId="S::ecashmore@billingshurstprimary.org.uk::8195288c-e7fb-4270-b002-c7e7782d2d06" providerId="AD" clId="Web-{78AC4858-9607-FCD3-FF2B-4A5C561591D8}" dt="2024-04-26T08:11:40.436" v="1477" actId="1076"/>
          <ac:spMkLst>
            <pc:docMk/>
            <pc:sldMk cId="3652208133" sldId="261"/>
            <ac:spMk id="30" creationId="{7B020085-391E-1FFF-9EE6-8D954490F20A}"/>
          </ac:spMkLst>
        </pc:spChg>
        <pc:spChg chg="add">
          <ac:chgData name="Emily Cashmore" userId="S::ecashmore@billingshurstprimary.org.uk::8195288c-e7fb-4270-b002-c7e7782d2d06" providerId="AD" clId="Web-{78AC4858-9607-FCD3-FF2B-4A5C561591D8}" dt="2024-04-26T08:11:31.076" v="1473"/>
          <ac:spMkLst>
            <pc:docMk/>
            <pc:sldMk cId="3652208133" sldId="261"/>
            <ac:spMk id="32" creationId="{1BBF3494-9C13-D27A-BDD6-1C20FDC9943B}"/>
          </ac:spMkLst>
        </pc:spChg>
        <pc:spChg chg="add">
          <ac:chgData name="Emily Cashmore" userId="S::ecashmore@billingshurstprimary.org.uk::8195288c-e7fb-4270-b002-c7e7782d2d06" providerId="AD" clId="Web-{78AC4858-9607-FCD3-FF2B-4A5C561591D8}" dt="2024-04-26T08:11:31.076" v="1473"/>
          <ac:spMkLst>
            <pc:docMk/>
            <pc:sldMk cId="3652208133" sldId="261"/>
            <ac:spMk id="33" creationId="{7B020085-391E-1FFF-9EE6-8D954490F20A}"/>
          </ac:spMkLst>
        </pc:spChg>
        <pc:grpChg chg="add del mod">
          <ac:chgData name="Emily Cashmore" userId="S::ecashmore@billingshurstprimary.org.uk::8195288c-e7fb-4270-b002-c7e7782d2d06" providerId="AD" clId="Web-{78AC4858-9607-FCD3-FF2B-4A5C561591D8}" dt="2024-04-26T08:11:55.280" v="1480"/>
          <ac:grpSpMkLst>
            <pc:docMk/>
            <pc:sldMk cId="3652208133" sldId="261"/>
            <ac:grpSpMk id="27" creationId="{0312FB11-8CF0-4826-1405-B998A4D85910}"/>
          </ac:grpSpMkLst>
        </pc:grpChg>
        <pc:grpChg chg="add del mod">
          <ac:chgData name="Emily Cashmore" userId="S::ecashmore@billingshurstprimary.org.uk::8195288c-e7fb-4270-b002-c7e7782d2d06" providerId="AD" clId="Web-{78AC4858-9607-FCD3-FF2B-4A5C561591D8}" dt="2024-04-26T08:11:34.858" v="1475"/>
          <ac:grpSpMkLst>
            <pc:docMk/>
            <pc:sldMk cId="3652208133" sldId="261"/>
            <ac:grpSpMk id="31" creationId="{0312FB11-8CF0-4826-1405-B998A4D8591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4/26/2024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4/26/2024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hyperlink" Target="https://booknookuk.com/sophy-henn-school-events/" TargetMode="External"/><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facebook.com/BillingshurstPrimary" TargetMode="External"/><Relationship Id="rId7" Type="http://schemas.openxmlformats.org/officeDocument/2006/relationships/hyperlink" Target="https://forms.office.com/Pages/ResponsePage.aspx?id=FsGtyLZMHUKwD9dLvL6gsNrw98QPmjRMgGuCZwYPTihUODhURTMwTFExSlROTkxRNTc2T0NWTlAyRS4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25901" y="2022654"/>
            <a:ext cx="6572997" cy="3754874"/>
          </a:xfrm>
          <a:prstGeom prst="rect">
            <a:avLst/>
          </a:prstGeom>
          <a:noFill/>
          <a:ln w="12700">
            <a:solidFill>
              <a:srgbClr val="0070C0"/>
            </a:solidFill>
          </a:ln>
        </p:spPr>
        <p:txBody>
          <a:bodyPr wrap="square" lIns="91440" tIns="45720" rIns="91440" bIns="45720" rtlCol="0" anchor="t">
            <a:spAutoFit/>
          </a:bodyPr>
          <a:lstStyle/>
          <a:p>
            <a:r>
              <a:rPr lang="en-US" sz="1400">
                <a:latin typeface="Verdana"/>
                <a:ea typeface="Verdana"/>
                <a:cs typeface="Calibri"/>
              </a:rPr>
              <a:t>Dear Parents and Carers,</a:t>
            </a:r>
          </a:p>
          <a:p>
            <a:endParaRPr lang="en-US" sz="1400">
              <a:latin typeface="Verdana"/>
              <a:ea typeface="Verdana"/>
              <a:cs typeface="Calibri"/>
            </a:endParaRPr>
          </a:p>
          <a:p>
            <a:r>
              <a:rPr lang="en-US" sz="1400">
                <a:latin typeface="Verdana"/>
                <a:ea typeface="Verdana"/>
                <a:cs typeface="Calibri"/>
              </a:rPr>
              <a:t>Lots of exciting learning has been happening this week and I have been overwhelmed with the children's enthusiasm to share their work. We were congratulated this week by West Sussex for how we keep children safe and how we teach and shape our curriculum to ensure children are able to make decisions about safety. Children spoke confidently to West Sussex about this and were able to explain why safety and decisions about keeping safe were so important. </a:t>
            </a:r>
          </a:p>
          <a:p>
            <a:endParaRPr lang="en-US" sz="1400">
              <a:latin typeface="Verdana"/>
              <a:ea typeface="Verdana"/>
              <a:cs typeface="Calibri"/>
            </a:endParaRPr>
          </a:p>
          <a:p>
            <a:r>
              <a:rPr lang="en-US" sz="1400">
                <a:latin typeface="Verdana"/>
                <a:ea typeface="Verdana"/>
                <a:cs typeface="Calibri"/>
              </a:rPr>
              <a:t>Keep sending those logo designs in, we have received lots of fantastic and thoughtful entries so far!</a:t>
            </a:r>
          </a:p>
          <a:p>
            <a:endParaRPr lang="en-US" sz="1400">
              <a:latin typeface="Verdana"/>
              <a:ea typeface="Verdana"/>
              <a:cs typeface="Calibri"/>
            </a:endParaRPr>
          </a:p>
          <a:p>
            <a:r>
              <a:rPr lang="en-US" sz="1400">
                <a:latin typeface="Verdana"/>
                <a:ea typeface="Verdana"/>
                <a:cs typeface="Calibri"/>
              </a:rPr>
              <a:t>Have a wonderful weekend and remember we are here to support and listen.</a:t>
            </a:r>
          </a:p>
          <a:p>
            <a:endParaRPr lang="en-US" sz="1400">
              <a:latin typeface="Verdana"/>
              <a:ea typeface="Calibri"/>
              <a:cs typeface="Calibri"/>
            </a:endParaRPr>
          </a:p>
          <a:p>
            <a:r>
              <a:rPr lang="en-US" sz="1400" err="1">
                <a:latin typeface="Verdana"/>
                <a:ea typeface="Calibri"/>
                <a:cs typeface="Calibri"/>
              </a:rPr>
              <a:t>Ms</a:t>
            </a:r>
            <a:r>
              <a:rPr lang="en-US" sz="1400">
                <a:latin typeface="Verdana"/>
                <a:ea typeface="Calibri"/>
                <a:cs typeface="Calibri"/>
              </a:rPr>
              <a:t> Ley</a:t>
            </a: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a:solidFill>
                  <a:srgbClr val="FFF2CC"/>
                </a:solidFill>
                <a:latin typeface="Verdana"/>
                <a:ea typeface="Verdana"/>
                <a:cs typeface="Verdana" panose="020B0604030504040204" pitchFamily="34" charset="0"/>
              </a:rPr>
              <a:t>Newsletter</a:t>
            </a:r>
            <a:r>
              <a:rPr lang="en-US">
                <a:solidFill>
                  <a:schemeClr val="bg2"/>
                </a:solidFill>
                <a:latin typeface="Verdana"/>
                <a:ea typeface="Verdana"/>
                <a:cs typeface="Verdana" panose="020B0604030504040204" pitchFamily="34" charset="0"/>
              </a:rPr>
              <a:t>  26th April </a:t>
            </a:r>
          </a:p>
          <a:p>
            <a:pPr algn="just"/>
            <a:r>
              <a:rPr lang="en-US" sz="1200" i="1">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a:solidFill>
                  <a:schemeClr val="accent6">
                    <a:lumMod val="60000"/>
                    <a:lumOff val="40000"/>
                  </a:schemeClr>
                </a:solidFill>
              </a:rPr>
              <a:t>   </a:t>
            </a:r>
            <a:r>
              <a:rPr lang="en-US" sz="1200" i="1"/>
              <a:t>     </a:t>
            </a:r>
            <a:endParaRPr lang="en-US" i="1">
              <a:cs typeface="Calibri"/>
            </a:endParaRP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8"/>
          <a:stretch>
            <a:fillRect/>
          </a:stretch>
        </p:blipFill>
        <p:spPr>
          <a:xfrm>
            <a:off x="2493063" y="-9235"/>
            <a:ext cx="1134721" cy="11946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9"/>
          <a:stretch>
            <a:fillRect/>
          </a:stretch>
        </p:blipFill>
        <p:spPr>
          <a:xfrm>
            <a:off x="3602936" y="369"/>
            <a:ext cx="1921564" cy="1200241"/>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10"/>
          <a:stretch>
            <a:fillRect/>
          </a:stretch>
        </p:blipFill>
        <p:spPr>
          <a:xfrm>
            <a:off x="1134717" y="11182"/>
            <a:ext cx="1358348" cy="1178616"/>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1"/>
          <a:stretch>
            <a:fillRect/>
          </a:stretch>
        </p:blipFill>
        <p:spPr>
          <a:xfrm>
            <a:off x="5499653" y="5689"/>
            <a:ext cx="1391479" cy="1173036"/>
          </a:xfrm>
          <a:prstGeom prst="rect">
            <a:avLst/>
          </a:prstGeom>
        </p:spPr>
      </p:pic>
      <p:pic>
        <p:nvPicPr>
          <p:cNvPr id="14" name="Picture 13">
            <a:extLst>
              <a:ext uri="{FF2B5EF4-FFF2-40B4-BE49-F238E27FC236}">
                <a16:creationId xmlns:a16="http://schemas.microsoft.com/office/drawing/2014/main" id="{29BC2355-6863-AC74-406B-9CEC4BCF9B7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493070" y="8706444"/>
            <a:ext cx="1490044" cy="1199556"/>
          </a:xfrm>
          <a:prstGeom prst="rect">
            <a:avLst/>
          </a:prstGeom>
        </p:spPr>
      </p:pic>
      <p:pic>
        <p:nvPicPr>
          <p:cNvPr id="16" name="Picture 15">
            <a:extLst>
              <a:ext uri="{FF2B5EF4-FFF2-40B4-BE49-F238E27FC236}">
                <a16:creationId xmlns:a16="http://schemas.microsoft.com/office/drawing/2014/main" id="{82F90466-993E-3AF0-3A8F-74D0EEC8AA1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3061" t="-488" r="781" b="784"/>
          <a:stretch/>
        </p:blipFill>
        <p:spPr>
          <a:xfrm>
            <a:off x="3890070" y="8706444"/>
            <a:ext cx="1163831" cy="1201222"/>
          </a:xfrm>
          <a:prstGeom prst="rect">
            <a:avLst/>
          </a:prstGeom>
        </p:spPr>
      </p:pic>
      <p:pic>
        <p:nvPicPr>
          <p:cNvPr id="18" name="Picture 17">
            <a:extLst>
              <a:ext uri="{FF2B5EF4-FFF2-40B4-BE49-F238E27FC236}">
                <a16:creationId xmlns:a16="http://schemas.microsoft.com/office/drawing/2014/main" id="{66EFE39A-3EE4-8E73-348B-916D727DD18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50228" y="8702863"/>
            <a:ext cx="922160" cy="1206934"/>
          </a:xfrm>
          <a:prstGeom prst="rect">
            <a:avLst/>
          </a:prstGeom>
        </p:spPr>
      </p:pic>
      <p:sp>
        <p:nvSpPr>
          <p:cNvPr id="11" name="TextBox 10">
            <a:extLst>
              <a:ext uri="{FF2B5EF4-FFF2-40B4-BE49-F238E27FC236}">
                <a16:creationId xmlns:a16="http://schemas.microsoft.com/office/drawing/2014/main" id="{FD1CDAEA-B0DA-AC61-8174-40CD1492BF69}"/>
              </a:ext>
            </a:extLst>
          </p:cNvPr>
          <p:cNvSpPr txBox="1"/>
          <p:nvPr/>
        </p:nvSpPr>
        <p:spPr>
          <a:xfrm>
            <a:off x="126834" y="7476264"/>
            <a:ext cx="6570795" cy="1061829"/>
          </a:xfrm>
          <a:prstGeom prst="rect">
            <a:avLst/>
          </a:prstGeom>
          <a:noFill/>
          <a:ln w="15875">
            <a:solidFill>
              <a:schemeClr val="accent1"/>
            </a:solidFill>
          </a:ln>
        </p:spPr>
        <p:txBody>
          <a:bodyPr wrap="square" lIns="91440" tIns="45720" rIns="91440" bIns="45720" rtlCol="0" anchor="t">
            <a:spAutoFit/>
          </a:bodyPr>
          <a:lstStyle/>
          <a:p>
            <a:endParaRPr lang="en-GB" sz="1050">
              <a:latin typeface="Comic Sans MS"/>
              <a:ea typeface="+mn-lt"/>
              <a:cs typeface="+mn-lt"/>
            </a:endParaRPr>
          </a:p>
          <a:p>
            <a:r>
              <a:rPr lang="en-GB" sz="1050">
                <a:latin typeface="Comic Sans MS"/>
                <a:ea typeface="+mn-lt"/>
                <a:cs typeface="+mn-lt"/>
              </a:rPr>
              <a:t>On Wednesday, 18 Year 1 and Year 2 children attended a </a:t>
            </a:r>
            <a:r>
              <a:rPr lang="en-GB" sz="1050" err="1">
                <a:latin typeface="Comic Sans MS"/>
                <a:ea typeface="+mn-lt"/>
                <a:cs typeface="+mn-lt"/>
              </a:rPr>
              <a:t>Multisports</a:t>
            </a:r>
            <a:r>
              <a:rPr lang="en-GB" sz="1050">
                <a:latin typeface="Comic Sans MS"/>
                <a:ea typeface="+mn-lt"/>
                <a:cs typeface="+mn-lt"/>
              </a:rPr>
              <a:t> event at the Weald. The children took part in 8 different activities, such as boules, javelin, hurdles and tennis. They showed excellent teamwork and turn-taking working in each activity. The children had a brilliant afternoon and thoroughly enjoyed themselves. They were impeccably behaved and a real credit to the school. </a:t>
            </a:r>
            <a:endParaRPr lang="en-US" sz="1100">
              <a:latin typeface="Comic Sans MS"/>
            </a:endParaRPr>
          </a:p>
          <a:p>
            <a:endParaRPr lang="en-GB" sz="1050">
              <a:latin typeface="Comic Sans MS"/>
              <a:ea typeface="Calibri"/>
              <a:cs typeface="Calibri"/>
            </a:endParaRPr>
          </a:p>
        </p:txBody>
      </p:sp>
      <p:pic>
        <p:nvPicPr>
          <p:cNvPr id="3" name="Picture 2" descr="A group of kids playing with balls on a green field&#10;&#10;Description automatically generated">
            <a:extLst>
              <a:ext uri="{FF2B5EF4-FFF2-40B4-BE49-F238E27FC236}">
                <a16:creationId xmlns:a16="http://schemas.microsoft.com/office/drawing/2014/main" id="{EBE4C37E-268C-4057-C163-EEDE46BE8EAD}"/>
              </a:ext>
            </a:extLst>
          </p:cNvPr>
          <p:cNvPicPr>
            <a:picLocks noChangeAspect="1"/>
          </p:cNvPicPr>
          <p:nvPr/>
        </p:nvPicPr>
        <p:blipFill>
          <a:blip r:embed="rId15"/>
          <a:stretch>
            <a:fillRect/>
          </a:stretch>
        </p:blipFill>
        <p:spPr>
          <a:xfrm>
            <a:off x="5135257" y="6211829"/>
            <a:ext cx="1625852" cy="1105104"/>
          </a:xfrm>
          <a:prstGeom prst="rect">
            <a:avLst/>
          </a:prstGeom>
        </p:spPr>
      </p:pic>
      <p:pic>
        <p:nvPicPr>
          <p:cNvPr id="13" name="Picture 12" descr="A group of kids on a field&#10;&#10;Description automatically generated">
            <a:extLst>
              <a:ext uri="{FF2B5EF4-FFF2-40B4-BE49-F238E27FC236}">
                <a16:creationId xmlns:a16="http://schemas.microsoft.com/office/drawing/2014/main" id="{ED52078B-1B8F-D3A1-3C30-F332E4D686D9}"/>
              </a:ext>
            </a:extLst>
          </p:cNvPr>
          <p:cNvPicPr>
            <a:picLocks noChangeAspect="1"/>
          </p:cNvPicPr>
          <p:nvPr/>
        </p:nvPicPr>
        <p:blipFill>
          <a:blip r:embed="rId16"/>
          <a:stretch>
            <a:fillRect/>
          </a:stretch>
        </p:blipFill>
        <p:spPr>
          <a:xfrm>
            <a:off x="3339885" y="6212643"/>
            <a:ext cx="1650113" cy="1079218"/>
          </a:xfrm>
          <a:prstGeom prst="rect">
            <a:avLst/>
          </a:prstGeom>
        </p:spPr>
      </p:pic>
      <p:pic>
        <p:nvPicPr>
          <p:cNvPr id="19" name="Picture 18" descr="A group of kids playing tennis&#10;&#10;Description automatically generated">
            <a:extLst>
              <a:ext uri="{FF2B5EF4-FFF2-40B4-BE49-F238E27FC236}">
                <a16:creationId xmlns:a16="http://schemas.microsoft.com/office/drawing/2014/main" id="{D0EB0EC6-03D1-EB33-EDF6-52B3CD7FF4D4}"/>
              </a:ext>
            </a:extLst>
          </p:cNvPr>
          <p:cNvPicPr>
            <a:picLocks noChangeAspect="1"/>
          </p:cNvPicPr>
          <p:nvPr/>
        </p:nvPicPr>
        <p:blipFill>
          <a:blip r:embed="rId17"/>
          <a:stretch>
            <a:fillRect/>
          </a:stretch>
        </p:blipFill>
        <p:spPr>
          <a:xfrm>
            <a:off x="1673908" y="6211337"/>
            <a:ext cx="1520717" cy="1089917"/>
          </a:xfrm>
          <a:prstGeom prst="rect">
            <a:avLst/>
          </a:prstGeom>
        </p:spPr>
      </p:pic>
      <p:pic>
        <p:nvPicPr>
          <p:cNvPr id="20" name="Picture 19" descr="A child playing with balls&#10;&#10;Description automatically generated">
            <a:extLst>
              <a:ext uri="{FF2B5EF4-FFF2-40B4-BE49-F238E27FC236}">
                <a16:creationId xmlns:a16="http://schemas.microsoft.com/office/drawing/2014/main" id="{C0E1B0C2-EC44-7D47-C662-F253F0CF6887}"/>
              </a:ext>
            </a:extLst>
          </p:cNvPr>
          <p:cNvPicPr>
            <a:picLocks noChangeAspect="1"/>
          </p:cNvPicPr>
          <p:nvPr/>
        </p:nvPicPr>
        <p:blipFill>
          <a:blip r:embed="rId18"/>
          <a:stretch>
            <a:fillRect/>
          </a:stretch>
        </p:blipFill>
        <p:spPr>
          <a:xfrm>
            <a:off x="64853" y="6172965"/>
            <a:ext cx="1488369" cy="1118144"/>
          </a:xfrm>
          <a:prstGeom prst="rect">
            <a:avLst/>
          </a:prstGeom>
        </p:spPr>
      </p:pic>
      <p:grpSp>
        <p:nvGrpSpPr>
          <p:cNvPr id="21" name="Group 20">
            <a:extLst>
              <a:ext uri="{FF2B5EF4-FFF2-40B4-BE49-F238E27FC236}">
                <a16:creationId xmlns:a16="http://schemas.microsoft.com/office/drawing/2014/main" id="{0312FB11-8CF0-4826-1405-B998A4D85910}"/>
              </a:ext>
            </a:extLst>
          </p:cNvPr>
          <p:cNvGrpSpPr/>
          <p:nvPr/>
        </p:nvGrpSpPr>
        <p:grpSpPr>
          <a:xfrm>
            <a:off x="4760742" y="8647224"/>
            <a:ext cx="2072304" cy="1582318"/>
            <a:chOff x="4760742" y="8647224"/>
            <a:chExt cx="2072304" cy="1582318"/>
          </a:xfrm>
        </p:grpSpPr>
        <p:sp>
          <p:nvSpPr>
            <p:cNvPr id="22" name="Oval 21">
              <a:extLst>
                <a:ext uri="{FF2B5EF4-FFF2-40B4-BE49-F238E27FC236}">
                  <a16:creationId xmlns:a16="http://schemas.microsoft.com/office/drawing/2014/main" id="{1BBF3494-9C13-D27A-BDD6-1C20FDC9943B}"/>
                </a:ext>
              </a:extLst>
            </p:cNvPr>
            <p:cNvSpPr/>
            <p:nvPr/>
          </p:nvSpPr>
          <p:spPr>
            <a:xfrm rot="21120000">
              <a:off x="4760742" y="8647224"/>
              <a:ext cx="2045051" cy="11302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23" name="TextBox 3">
              <a:extLst>
                <a:ext uri="{FF2B5EF4-FFF2-40B4-BE49-F238E27FC236}">
                  <a16:creationId xmlns:a16="http://schemas.microsoft.com/office/drawing/2014/main" id="{7B020085-391E-1FFF-9EE6-8D954490F20A}"/>
                </a:ext>
              </a:extLst>
            </p:cNvPr>
            <p:cNvSpPr txBox="1"/>
            <p:nvPr/>
          </p:nvSpPr>
          <p:spPr>
            <a:xfrm rot="21120000">
              <a:off x="4846406" y="8695437"/>
              <a:ext cx="1986640" cy="15341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ea typeface="Calibri"/>
                  <a:cs typeface="Calibri"/>
                </a:rPr>
                <a:t>Reminder: Y6 Leavers' hoodies ordering deadline is 2nd May.</a:t>
              </a:r>
              <a:r>
                <a:rPr lang="en-US" sz="1600">
                  <a:ea typeface="Calibri"/>
                  <a:cs typeface="Calibri"/>
                </a:rPr>
                <a:t> </a:t>
              </a:r>
              <a:endParaRPr lang="en-US" sz="1600"/>
            </a:p>
            <a:p>
              <a:endParaRPr lang="en-US" sz="1400">
                <a:ea typeface="Calibri"/>
                <a:cs typeface="Calibri"/>
              </a:endParaRPr>
            </a:p>
            <a:p>
              <a:endParaRPr lang="en-US" sz="1400">
                <a:ea typeface="Calibri"/>
                <a:cs typeface="Calibri"/>
              </a:endParaRPr>
            </a:p>
          </p:txBody>
        </p:sp>
      </p:grpSp>
      <p:grpSp>
        <p:nvGrpSpPr>
          <p:cNvPr id="17" name="Group 16">
            <a:extLst>
              <a:ext uri="{FF2B5EF4-FFF2-40B4-BE49-F238E27FC236}">
                <a16:creationId xmlns:a16="http://schemas.microsoft.com/office/drawing/2014/main" id="{266A00A0-7081-345C-4AAA-EBC02C520EF1}"/>
              </a:ext>
            </a:extLst>
          </p:cNvPr>
          <p:cNvGrpSpPr/>
          <p:nvPr/>
        </p:nvGrpSpPr>
        <p:grpSpPr>
          <a:xfrm rot="1740000">
            <a:off x="-66363" y="8536135"/>
            <a:ext cx="2072304" cy="1846659"/>
            <a:chOff x="4760742" y="8539159"/>
            <a:chExt cx="2072304" cy="1846659"/>
          </a:xfrm>
        </p:grpSpPr>
        <p:sp>
          <p:nvSpPr>
            <p:cNvPr id="24" name="Oval 23">
              <a:extLst>
                <a:ext uri="{FF2B5EF4-FFF2-40B4-BE49-F238E27FC236}">
                  <a16:creationId xmlns:a16="http://schemas.microsoft.com/office/drawing/2014/main" id="{FA65A809-A145-7980-71B9-C0700EEA3F58}"/>
                </a:ext>
              </a:extLst>
            </p:cNvPr>
            <p:cNvSpPr/>
            <p:nvPr/>
          </p:nvSpPr>
          <p:spPr>
            <a:xfrm rot="21120000">
              <a:off x="4760742" y="8647224"/>
              <a:ext cx="2045051" cy="11302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25" name="TextBox 3">
              <a:extLst>
                <a:ext uri="{FF2B5EF4-FFF2-40B4-BE49-F238E27FC236}">
                  <a16:creationId xmlns:a16="http://schemas.microsoft.com/office/drawing/2014/main" id="{CF6CCB72-6D43-CF87-697C-941844E2C9DD}"/>
                </a:ext>
              </a:extLst>
            </p:cNvPr>
            <p:cNvSpPr txBox="1"/>
            <p:nvPr/>
          </p:nvSpPr>
          <p:spPr>
            <a:xfrm rot="21120000">
              <a:off x="4846406" y="8539159"/>
              <a:ext cx="1986640" cy="18466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400" b="1">
                <a:ea typeface="Calibri"/>
                <a:cs typeface="Calibri"/>
              </a:endParaRPr>
            </a:p>
            <a:p>
              <a:pPr algn="ctr"/>
              <a:r>
                <a:rPr lang="en-US" sz="1400" b="1">
                  <a:ea typeface="Calibri"/>
                  <a:cs typeface="Calibri"/>
                </a:rPr>
                <a:t>Reminder: Wed 1st May, 8.45 coffee &amp; catch-up with </a:t>
              </a:r>
              <a:r>
                <a:rPr lang="en-US" sz="1400" b="1" err="1">
                  <a:ea typeface="Calibri"/>
                  <a:cs typeface="Calibri"/>
                </a:rPr>
                <a:t>Ms</a:t>
              </a:r>
              <a:r>
                <a:rPr lang="en-US" sz="1400" b="1">
                  <a:ea typeface="Calibri"/>
                  <a:cs typeface="Calibri"/>
                </a:rPr>
                <a:t> Ley</a:t>
              </a:r>
              <a:endParaRPr lang="en-US"/>
            </a:p>
            <a:p>
              <a:pPr algn="ctr"/>
              <a:r>
                <a:rPr lang="en-US" sz="1400" b="1">
                  <a:ea typeface="Calibri"/>
                  <a:cs typeface="Calibri"/>
                </a:rPr>
                <a:t>KS2 Hall</a:t>
              </a:r>
            </a:p>
            <a:p>
              <a:pPr algn="ctr"/>
              <a:endParaRPr lang="en-US" sz="1600" b="1">
                <a:ea typeface="Calibri"/>
                <a:cs typeface="Calibri"/>
              </a:endParaRPr>
            </a:p>
            <a:p>
              <a:endParaRPr lang="en-US" sz="1400">
                <a:ea typeface="Calibri"/>
                <a:cs typeface="Calibri"/>
              </a:endParaRPr>
            </a:p>
            <a:p>
              <a:endParaRPr lang="en-US" sz="1400">
                <a:ea typeface="Calibri"/>
                <a:cs typeface="Calibri"/>
              </a:endParaRPr>
            </a:p>
          </p:txBody>
        </p:sp>
      </p:grpSp>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152B68-464D-4B8F-0C78-A389E95F2FBB}"/>
              </a:ext>
            </a:extLst>
          </p:cNvPr>
          <p:cNvSpPr/>
          <p:nvPr/>
        </p:nvSpPr>
        <p:spPr>
          <a:xfrm>
            <a:off x="323692" y="6818841"/>
            <a:ext cx="6210615" cy="2865288"/>
          </a:xfrm>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3825C418-8CD6-22D0-2C69-886D55A2728C}"/>
              </a:ext>
            </a:extLst>
          </p:cNvPr>
          <p:cNvSpPr txBox="1"/>
          <p:nvPr/>
        </p:nvSpPr>
        <p:spPr>
          <a:xfrm>
            <a:off x="60131" y="85370"/>
            <a:ext cx="6648207" cy="4708981"/>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w="28575">
            <a:solidFill>
              <a:srgbClr val="00B05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cs typeface="Calibri"/>
              </a:rPr>
              <a:t>Year 6 Victorians Immersion Day:  </a:t>
            </a:r>
            <a:endParaRPr lang="en-US" sz="1200">
              <a:ea typeface="Calibri"/>
              <a:cs typeface="Calibri"/>
            </a:endParaRPr>
          </a:p>
          <a:p>
            <a:r>
              <a:rPr lang="en-US" sz="1200">
                <a:ea typeface="Calibri"/>
                <a:cs typeface="Calibri"/>
              </a:rPr>
              <a:t>Year 6 enjoyed a historical immersion day where they dressed up as Victorian children and experienced a day in a Victorian school. They were quite surprised by the new classroom rules! Throughout the day, the children learnt about the Victorian era, using their knowledge of chronology to create a class timeline, and discovered some key historical figures from this period. </a:t>
            </a:r>
          </a:p>
          <a:p>
            <a:endParaRPr lang="en-US" sz="1200">
              <a:ea typeface="Calibri"/>
              <a:cs typeface="Calibri"/>
            </a:endParaRPr>
          </a:p>
          <a:p>
            <a:r>
              <a:rPr lang="en-US" sz="1200" i="1">
                <a:ea typeface="Calibri"/>
                <a:cs typeface="Calibri"/>
              </a:rPr>
              <a:t>"We had lots of fun being Victorians for the day. We had to follow some strange new rules like only writing with your right hand, standing up when an adult walked in the room and not being allowed to play with the boys!" </a:t>
            </a:r>
            <a:r>
              <a:rPr lang="en-US" sz="1200">
                <a:ea typeface="Calibri"/>
                <a:cs typeface="Calibri"/>
              </a:rPr>
              <a:t>Bella  (China class) </a:t>
            </a:r>
          </a:p>
          <a:p>
            <a:endParaRPr lang="en-US" sz="1200">
              <a:ea typeface="Calibri"/>
              <a:cs typeface="Calibri"/>
            </a:endParaRPr>
          </a:p>
          <a:p>
            <a:r>
              <a:rPr lang="en-US" sz="1200" i="1">
                <a:ea typeface="Calibri"/>
                <a:cs typeface="Calibri"/>
              </a:rPr>
              <a:t>"The Victorian day was really fun as we had taster of what it would be like to be a Victorian child. When we went into the hall, we had our shoes, fingernails and teeth checked!"</a:t>
            </a:r>
            <a:r>
              <a:rPr lang="en-US" sz="1200" b="1" i="1">
                <a:ea typeface="Calibri"/>
                <a:cs typeface="Calibri"/>
              </a:rPr>
              <a:t> </a:t>
            </a:r>
            <a:r>
              <a:rPr lang="en-US" sz="1200">
                <a:ea typeface="Calibri"/>
                <a:cs typeface="Calibri"/>
              </a:rPr>
              <a:t>Henry  (Japan class) </a:t>
            </a:r>
          </a:p>
          <a:p>
            <a:endParaRPr lang="en-US" sz="1200">
              <a:ea typeface="Calibri"/>
              <a:cs typeface="Calibri"/>
            </a:endParaRPr>
          </a:p>
          <a:p>
            <a:r>
              <a:rPr lang="en-US" sz="1200" i="1">
                <a:ea typeface="Calibri"/>
                <a:cs typeface="Calibri"/>
              </a:rPr>
              <a:t>"It was a great day but I didn't like it when we had to stand up when adults came in the room. It was really annoying!"</a:t>
            </a:r>
            <a:r>
              <a:rPr lang="en-US" sz="1200">
                <a:ea typeface="Calibri"/>
                <a:cs typeface="Calibri"/>
              </a:rPr>
              <a:t> Freya  (Japan class) </a:t>
            </a:r>
          </a:p>
          <a:p>
            <a:endParaRPr lang="en-US" sz="1200">
              <a:ea typeface="Calibri"/>
              <a:cs typeface="Calibri"/>
            </a:endParaRPr>
          </a:p>
          <a:p>
            <a:r>
              <a:rPr lang="en-US" sz="1200" i="1">
                <a:ea typeface="Calibri"/>
                <a:cs typeface="Calibri"/>
              </a:rPr>
              <a:t>"I dressed up as a rich child during the Victorian times – I had to wear a big collar as part of my costume. I don't think I would have liked being a Victorian child as the rules seemed quite harsh."</a:t>
            </a:r>
            <a:r>
              <a:rPr lang="en-US" sz="1200" b="1" i="1">
                <a:ea typeface="Calibri"/>
                <a:cs typeface="Calibri"/>
              </a:rPr>
              <a:t> </a:t>
            </a:r>
            <a:r>
              <a:rPr lang="en-US" sz="1200">
                <a:ea typeface="Calibri"/>
                <a:cs typeface="Calibri"/>
              </a:rPr>
              <a:t>Leila  (Russia class)</a:t>
            </a: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a:p>
            <a:endParaRPr lang="en-US" sz="1200">
              <a:ea typeface="Calibri"/>
              <a:cs typeface="Calibri"/>
            </a:endParaRPr>
          </a:p>
        </p:txBody>
      </p:sp>
      <p:sp>
        <p:nvSpPr>
          <p:cNvPr id="8" name="TextBox 2">
            <a:extLst>
              <a:ext uri="{FF2B5EF4-FFF2-40B4-BE49-F238E27FC236}">
                <a16:creationId xmlns:a16="http://schemas.microsoft.com/office/drawing/2014/main" id="{5773FF35-C17E-0F3A-8430-4AC8AB8FFA95}"/>
              </a:ext>
            </a:extLst>
          </p:cNvPr>
          <p:cNvSpPr txBox="1"/>
          <p:nvPr/>
        </p:nvSpPr>
        <p:spPr>
          <a:xfrm>
            <a:off x="100418" y="4946968"/>
            <a:ext cx="6643359" cy="3231654"/>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w="28575">
            <a:solidFill>
              <a:srgbClr val="FF950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cs typeface="Calibri"/>
              </a:rPr>
              <a:t>Sophy Henn: Author Visit – Years 2, 3  and 4</a:t>
            </a:r>
            <a:endParaRPr lang="en-US" b="1">
              <a:ea typeface="Calibri"/>
              <a:cs typeface="Calibri"/>
            </a:endParaRPr>
          </a:p>
          <a:p>
            <a:r>
              <a:rPr lang="en-US" sz="1200">
                <a:ea typeface="Calibri"/>
                <a:cs typeface="Calibri"/>
              </a:rPr>
              <a:t>We are  very excited to  welcome back award-winning author and illustrator Sophy Henn (author of Pizazz) for another visit on </a:t>
            </a:r>
            <a:r>
              <a:rPr lang="en-US" sz="1200" b="1">
                <a:ea typeface="Calibri"/>
                <a:cs typeface="Calibri"/>
              </a:rPr>
              <a:t>Friday 10th May</a:t>
            </a:r>
            <a:r>
              <a:rPr lang="en-US" sz="1200">
                <a:ea typeface="Calibri"/>
                <a:cs typeface="Calibri"/>
              </a:rPr>
              <a:t>! This</a:t>
            </a:r>
            <a:r>
              <a:rPr lang="en-US" sz="1200">
                <a:ea typeface="+mn-lt"/>
                <a:cs typeface="+mn-lt"/>
              </a:rPr>
              <a:t> is going to be a fun interactive event for </a:t>
            </a:r>
            <a:r>
              <a:rPr lang="en-US" sz="1200" b="1">
                <a:ea typeface="+mn-lt"/>
                <a:cs typeface="+mn-lt"/>
              </a:rPr>
              <a:t>Years 2, 3 and 4</a:t>
            </a:r>
            <a:r>
              <a:rPr lang="en-US" sz="1200">
                <a:ea typeface="+mn-lt"/>
                <a:cs typeface="+mn-lt"/>
              </a:rPr>
              <a:t> and Sophy will be talking about Happy Hills, her brand-new hilarious graphic novel, and doing a draw-along with the</a:t>
            </a:r>
            <a:r>
              <a:rPr lang="en-US" sz="1200">
                <a:ea typeface="Calibri"/>
                <a:cs typeface="Calibri"/>
              </a:rPr>
              <a:t> children. </a:t>
            </a:r>
          </a:p>
          <a:p>
            <a:endParaRPr lang="en-US" sz="1200">
              <a:ea typeface="Calibri"/>
              <a:cs typeface="Calibri"/>
            </a:endParaRPr>
          </a:p>
          <a:p>
            <a:r>
              <a:rPr lang="en-US" sz="1200">
                <a:ea typeface="+mn-lt"/>
                <a:cs typeface="+mn-lt"/>
              </a:rPr>
              <a:t>Sophy will be signing books in the </a:t>
            </a:r>
            <a:r>
              <a:rPr lang="en-US" sz="1200" b="1">
                <a:ea typeface="+mn-lt"/>
                <a:cs typeface="+mn-lt"/>
              </a:rPr>
              <a:t>KS2 Hall</a:t>
            </a:r>
            <a:r>
              <a:rPr lang="en-US" sz="1200">
                <a:ea typeface="+mn-lt"/>
                <a:cs typeface="+mn-lt"/>
              </a:rPr>
              <a:t> after school. If you would like to take advantage of this unique opportunity for your child to get a book signed, then please pre-order books from the </a:t>
            </a:r>
            <a:r>
              <a:rPr lang="en-US" sz="1200" b="1">
                <a:ea typeface="+mn-lt"/>
                <a:cs typeface="+mn-lt"/>
              </a:rPr>
              <a:t>Book Nook</a:t>
            </a:r>
            <a:r>
              <a:rPr lang="en-US" sz="1200">
                <a:ea typeface="+mn-lt"/>
                <a:cs typeface="+mn-lt"/>
              </a:rPr>
              <a:t> using the code</a:t>
            </a:r>
            <a:r>
              <a:rPr lang="en-US" sz="1200" b="1">
                <a:ea typeface="+mn-lt"/>
                <a:cs typeface="+mn-lt"/>
              </a:rPr>
              <a:t> Henn</a:t>
            </a:r>
            <a:r>
              <a:rPr lang="en-US" sz="1200">
                <a:ea typeface="+mn-lt"/>
                <a:cs typeface="+mn-lt"/>
              </a:rPr>
              <a:t> for a DISCOUNT! </a:t>
            </a:r>
            <a:endParaRPr lang="en-US">
              <a:ea typeface="+mn-lt"/>
              <a:cs typeface="+mn-lt"/>
            </a:endParaRPr>
          </a:p>
          <a:p>
            <a:endParaRPr lang="en-US" sz="1200">
              <a:ea typeface="+mn-lt"/>
              <a:cs typeface="+mn-lt"/>
            </a:endParaRPr>
          </a:p>
          <a:p>
            <a:r>
              <a:rPr lang="en-US" sz="1200">
                <a:ea typeface="+mn-lt"/>
                <a:cs typeface="+mn-lt"/>
                <a:hlinkClick r:id="rId2"/>
              </a:rPr>
              <a:t>https://booknookuk.com/sophy-henn-school-events/</a:t>
            </a:r>
            <a:r>
              <a:rPr lang="en-US" sz="1200">
                <a:ea typeface="+mn-lt"/>
                <a:cs typeface="+mn-lt"/>
              </a:rPr>
              <a:t> </a:t>
            </a:r>
            <a:endParaRPr lang="en-US">
              <a:ea typeface="+mn-lt"/>
              <a:cs typeface="+mn-lt"/>
            </a:endParaRPr>
          </a:p>
          <a:p>
            <a:endParaRPr lang="en-US" sz="1200">
              <a:ea typeface="+mn-lt"/>
              <a:cs typeface="+mn-lt"/>
            </a:endParaRPr>
          </a:p>
          <a:p>
            <a:r>
              <a:rPr lang="en-US" sz="1200">
                <a:ea typeface="+mn-lt"/>
                <a:cs typeface="+mn-lt"/>
              </a:rPr>
              <a:t>Alternatively, you will be able to purchase books from the KS2 Hall at pick up on</a:t>
            </a:r>
          </a:p>
          <a:p>
            <a:r>
              <a:rPr lang="en-US" sz="1200">
                <a:ea typeface="+mn-lt"/>
                <a:cs typeface="+mn-lt"/>
              </a:rPr>
              <a:t> Friday 10th May. </a:t>
            </a:r>
            <a:endParaRPr lang="en-US"/>
          </a:p>
          <a:p>
            <a:endParaRPr lang="en-US" sz="1200">
              <a:ea typeface="Calibri"/>
              <a:cs typeface="Calibri"/>
            </a:endParaRPr>
          </a:p>
          <a:p>
            <a:endParaRPr lang="en-US" sz="1200">
              <a:ea typeface="Calibri"/>
              <a:cs typeface="Calibri"/>
            </a:endParaRPr>
          </a:p>
          <a:p>
            <a:endParaRPr lang="en-US" sz="1200">
              <a:ea typeface="Calibri"/>
              <a:cs typeface="Calibri"/>
            </a:endParaRPr>
          </a:p>
        </p:txBody>
      </p:sp>
      <p:sp>
        <p:nvSpPr>
          <p:cNvPr id="9" name="TextBox 2">
            <a:extLst>
              <a:ext uri="{FF2B5EF4-FFF2-40B4-BE49-F238E27FC236}">
                <a16:creationId xmlns:a16="http://schemas.microsoft.com/office/drawing/2014/main" id="{D7994B85-1869-7D59-F608-A85E7AEB9DE8}"/>
              </a:ext>
            </a:extLst>
          </p:cNvPr>
          <p:cNvSpPr txBox="1"/>
          <p:nvPr/>
        </p:nvSpPr>
        <p:spPr>
          <a:xfrm>
            <a:off x="2593271" y="9279660"/>
            <a:ext cx="1983730" cy="600164"/>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w="28575">
            <a:solidFill>
              <a:srgbClr val="D232FA"/>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b="1">
                <a:ea typeface="Calibri"/>
                <a:cs typeface="Calibri"/>
              </a:rPr>
              <a:t>Lots of children have been enjoying some quiet time in the reading garden this week!</a:t>
            </a:r>
          </a:p>
        </p:txBody>
      </p:sp>
      <p:pic>
        <p:nvPicPr>
          <p:cNvPr id="10" name="Picture 9" descr="A child sitting on the ground reading a book&#10;&#10;Description automatically generated">
            <a:extLst>
              <a:ext uri="{FF2B5EF4-FFF2-40B4-BE49-F238E27FC236}">
                <a16:creationId xmlns:a16="http://schemas.microsoft.com/office/drawing/2014/main" id="{8A33661F-ACE7-E32F-7D75-E52F8264B2CC}"/>
              </a:ext>
            </a:extLst>
          </p:cNvPr>
          <p:cNvPicPr>
            <a:picLocks noChangeAspect="1"/>
          </p:cNvPicPr>
          <p:nvPr/>
        </p:nvPicPr>
        <p:blipFill>
          <a:blip r:embed="rId3"/>
          <a:stretch>
            <a:fillRect/>
          </a:stretch>
        </p:blipFill>
        <p:spPr>
          <a:xfrm rot="5400000">
            <a:off x="3023877" y="8125973"/>
            <a:ext cx="791515" cy="1287474"/>
          </a:xfrm>
          <a:prstGeom prst="rect">
            <a:avLst/>
          </a:prstGeom>
        </p:spPr>
      </p:pic>
      <p:pic>
        <p:nvPicPr>
          <p:cNvPr id="5" name="Picture 4">
            <a:extLst>
              <a:ext uri="{FF2B5EF4-FFF2-40B4-BE49-F238E27FC236}">
                <a16:creationId xmlns:a16="http://schemas.microsoft.com/office/drawing/2014/main" id="{48955100-B72B-B4E6-5398-579E599301D3}"/>
              </a:ext>
            </a:extLst>
          </p:cNvPr>
          <p:cNvPicPr>
            <a:picLocks noChangeAspect="1"/>
          </p:cNvPicPr>
          <p:nvPr/>
        </p:nvPicPr>
        <p:blipFill>
          <a:blip r:embed="rId4"/>
          <a:stretch>
            <a:fillRect/>
          </a:stretch>
        </p:blipFill>
        <p:spPr>
          <a:xfrm>
            <a:off x="5384055" y="6487097"/>
            <a:ext cx="1241289" cy="1553891"/>
          </a:xfrm>
          <a:prstGeom prst="rect">
            <a:avLst/>
          </a:prstGeom>
        </p:spPr>
      </p:pic>
      <p:pic>
        <p:nvPicPr>
          <p:cNvPr id="11" name="Picture 10" descr="A group of boys sitting on a log reading a book&#10;&#10;Description automatically generated">
            <a:extLst>
              <a:ext uri="{FF2B5EF4-FFF2-40B4-BE49-F238E27FC236}">
                <a16:creationId xmlns:a16="http://schemas.microsoft.com/office/drawing/2014/main" id="{2E869CFD-23B1-F184-625B-F92D2CB4616D}"/>
              </a:ext>
            </a:extLst>
          </p:cNvPr>
          <p:cNvPicPr>
            <a:picLocks noChangeAspect="1"/>
          </p:cNvPicPr>
          <p:nvPr/>
        </p:nvPicPr>
        <p:blipFill>
          <a:blip r:embed="rId5"/>
          <a:stretch>
            <a:fillRect/>
          </a:stretch>
        </p:blipFill>
        <p:spPr>
          <a:xfrm>
            <a:off x="1363906" y="8312848"/>
            <a:ext cx="1089676" cy="802976"/>
          </a:xfrm>
          <a:prstGeom prst="rect">
            <a:avLst/>
          </a:prstGeom>
        </p:spPr>
      </p:pic>
      <p:pic>
        <p:nvPicPr>
          <p:cNvPr id="12" name="Picture 11" descr="A group of boys sitting on a bench reading books&#10;&#10;Description automatically generated">
            <a:extLst>
              <a:ext uri="{FF2B5EF4-FFF2-40B4-BE49-F238E27FC236}">
                <a16:creationId xmlns:a16="http://schemas.microsoft.com/office/drawing/2014/main" id="{97C7D1BA-DECD-C77B-8E1F-14BD83A48069}"/>
              </a:ext>
            </a:extLst>
          </p:cNvPr>
          <p:cNvPicPr>
            <a:picLocks noChangeAspect="1"/>
          </p:cNvPicPr>
          <p:nvPr/>
        </p:nvPicPr>
        <p:blipFill>
          <a:blip r:embed="rId6"/>
          <a:stretch>
            <a:fillRect/>
          </a:stretch>
        </p:blipFill>
        <p:spPr>
          <a:xfrm>
            <a:off x="1363905" y="9207866"/>
            <a:ext cx="1107015" cy="754935"/>
          </a:xfrm>
          <a:prstGeom prst="rect">
            <a:avLst/>
          </a:prstGeom>
        </p:spPr>
      </p:pic>
      <p:pic>
        <p:nvPicPr>
          <p:cNvPr id="14" name="Picture 13" descr="A group of children sitting on benches reading books&#10;&#10;Description automatically generated">
            <a:extLst>
              <a:ext uri="{FF2B5EF4-FFF2-40B4-BE49-F238E27FC236}">
                <a16:creationId xmlns:a16="http://schemas.microsoft.com/office/drawing/2014/main" id="{ADB03D0C-259D-BEC5-BCE0-32C73FA48AAA}"/>
              </a:ext>
            </a:extLst>
          </p:cNvPr>
          <p:cNvPicPr>
            <a:picLocks noChangeAspect="1"/>
          </p:cNvPicPr>
          <p:nvPr/>
        </p:nvPicPr>
        <p:blipFill>
          <a:blip r:embed="rId7"/>
          <a:stretch>
            <a:fillRect/>
          </a:stretch>
        </p:blipFill>
        <p:spPr>
          <a:xfrm>
            <a:off x="4249703" y="8290838"/>
            <a:ext cx="866905" cy="812324"/>
          </a:xfrm>
          <a:prstGeom prst="rect">
            <a:avLst/>
          </a:prstGeom>
        </p:spPr>
      </p:pic>
      <p:pic>
        <p:nvPicPr>
          <p:cNvPr id="15" name="Picture 14" descr="A group of children sitting on a bench reading books&#10;&#10;Description automatically generated">
            <a:extLst>
              <a:ext uri="{FF2B5EF4-FFF2-40B4-BE49-F238E27FC236}">
                <a16:creationId xmlns:a16="http://schemas.microsoft.com/office/drawing/2014/main" id="{596D88D9-8494-F40B-A741-30557512FD1D}"/>
              </a:ext>
            </a:extLst>
          </p:cNvPr>
          <p:cNvPicPr>
            <a:picLocks noChangeAspect="1"/>
          </p:cNvPicPr>
          <p:nvPr/>
        </p:nvPicPr>
        <p:blipFill>
          <a:blip r:embed="rId8"/>
          <a:stretch>
            <a:fillRect/>
          </a:stretch>
        </p:blipFill>
        <p:spPr>
          <a:xfrm>
            <a:off x="5655216" y="8461210"/>
            <a:ext cx="960341" cy="1407583"/>
          </a:xfrm>
          <a:prstGeom prst="rect">
            <a:avLst/>
          </a:prstGeom>
        </p:spPr>
      </p:pic>
      <p:pic>
        <p:nvPicPr>
          <p:cNvPr id="16" name="Picture 15" descr="A group of children reading books&#10;&#10;Description automatically generated">
            <a:extLst>
              <a:ext uri="{FF2B5EF4-FFF2-40B4-BE49-F238E27FC236}">
                <a16:creationId xmlns:a16="http://schemas.microsoft.com/office/drawing/2014/main" id="{0F65B5A7-7255-A7A1-CE50-9FA31B073F47}"/>
              </a:ext>
            </a:extLst>
          </p:cNvPr>
          <p:cNvPicPr>
            <a:picLocks noChangeAspect="1"/>
          </p:cNvPicPr>
          <p:nvPr/>
        </p:nvPicPr>
        <p:blipFill>
          <a:blip r:embed="rId9"/>
          <a:stretch>
            <a:fillRect/>
          </a:stretch>
        </p:blipFill>
        <p:spPr>
          <a:xfrm>
            <a:off x="45563" y="8365708"/>
            <a:ext cx="1125348" cy="1459917"/>
          </a:xfrm>
          <a:prstGeom prst="rect">
            <a:avLst/>
          </a:prstGeom>
        </p:spPr>
      </p:pic>
      <p:pic>
        <p:nvPicPr>
          <p:cNvPr id="17" name="Picture 16" descr="A child sitting on a chair reading a book&#10;&#10;Description automatically generated">
            <a:extLst>
              <a:ext uri="{FF2B5EF4-FFF2-40B4-BE49-F238E27FC236}">
                <a16:creationId xmlns:a16="http://schemas.microsoft.com/office/drawing/2014/main" id="{804AA68B-F876-D5C2-5406-603F961BA55B}"/>
              </a:ext>
            </a:extLst>
          </p:cNvPr>
          <p:cNvPicPr>
            <a:picLocks noChangeAspect="1"/>
          </p:cNvPicPr>
          <p:nvPr/>
        </p:nvPicPr>
        <p:blipFill>
          <a:blip r:embed="rId10"/>
          <a:stretch>
            <a:fillRect/>
          </a:stretch>
        </p:blipFill>
        <p:spPr>
          <a:xfrm>
            <a:off x="4685557" y="9141608"/>
            <a:ext cx="844862" cy="774784"/>
          </a:xfrm>
          <a:prstGeom prst="rect">
            <a:avLst/>
          </a:prstGeom>
        </p:spPr>
      </p:pic>
      <p:pic>
        <p:nvPicPr>
          <p:cNvPr id="19" name="Picture 18" descr="A person and child sitting at a table writing on paper&#10;&#10;Description automatically generated">
            <a:extLst>
              <a:ext uri="{FF2B5EF4-FFF2-40B4-BE49-F238E27FC236}">
                <a16:creationId xmlns:a16="http://schemas.microsoft.com/office/drawing/2014/main" id="{C5D791D4-C84E-4221-BF3E-CA6E34C0E1C7}"/>
              </a:ext>
            </a:extLst>
          </p:cNvPr>
          <p:cNvPicPr>
            <a:picLocks noChangeAspect="1"/>
          </p:cNvPicPr>
          <p:nvPr/>
        </p:nvPicPr>
        <p:blipFill>
          <a:blip r:embed="rId11"/>
          <a:stretch>
            <a:fillRect/>
          </a:stretch>
        </p:blipFill>
        <p:spPr>
          <a:xfrm>
            <a:off x="60690" y="3615315"/>
            <a:ext cx="1294506" cy="924706"/>
          </a:xfrm>
          <a:prstGeom prst="rect">
            <a:avLst/>
          </a:prstGeom>
        </p:spPr>
      </p:pic>
      <p:pic>
        <p:nvPicPr>
          <p:cNvPr id="20" name="Picture 19" descr="A group of people standing in a line&#10;&#10;Description automatically generated">
            <a:extLst>
              <a:ext uri="{FF2B5EF4-FFF2-40B4-BE49-F238E27FC236}">
                <a16:creationId xmlns:a16="http://schemas.microsoft.com/office/drawing/2014/main" id="{1D23BA18-E584-3918-9F6B-E98B173824F3}"/>
              </a:ext>
            </a:extLst>
          </p:cNvPr>
          <p:cNvPicPr>
            <a:picLocks noChangeAspect="1"/>
          </p:cNvPicPr>
          <p:nvPr/>
        </p:nvPicPr>
        <p:blipFill>
          <a:blip r:embed="rId12"/>
          <a:stretch>
            <a:fillRect/>
          </a:stretch>
        </p:blipFill>
        <p:spPr>
          <a:xfrm>
            <a:off x="1387206" y="3617373"/>
            <a:ext cx="1684657" cy="1024587"/>
          </a:xfrm>
          <a:prstGeom prst="rect">
            <a:avLst/>
          </a:prstGeom>
        </p:spPr>
      </p:pic>
      <p:pic>
        <p:nvPicPr>
          <p:cNvPr id="21" name="Picture 20" descr="A group of people sitting on the floor with a group of people looking at paper&#10;&#10;Description automatically generated">
            <a:extLst>
              <a:ext uri="{FF2B5EF4-FFF2-40B4-BE49-F238E27FC236}">
                <a16:creationId xmlns:a16="http://schemas.microsoft.com/office/drawing/2014/main" id="{AF036EE4-0F44-8DF5-77DE-030B3AE50D8A}"/>
              </a:ext>
            </a:extLst>
          </p:cNvPr>
          <p:cNvPicPr>
            <a:picLocks noChangeAspect="1"/>
          </p:cNvPicPr>
          <p:nvPr/>
        </p:nvPicPr>
        <p:blipFill>
          <a:blip r:embed="rId13"/>
          <a:stretch>
            <a:fillRect/>
          </a:stretch>
        </p:blipFill>
        <p:spPr>
          <a:xfrm>
            <a:off x="5605856" y="3508250"/>
            <a:ext cx="1059063" cy="1156168"/>
          </a:xfrm>
          <a:prstGeom prst="rect">
            <a:avLst/>
          </a:prstGeom>
        </p:spPr>
      </p:pic>
      <p:pic>
        <p:nvPicPr>
          <p:cNvPr id="22" name="Picture 21" descr="A group of kids sitting at a table writing on paper&#10;&#10;Description automatically generated">
            <a:extLst>
              <a:ext uri="{FF2B5EF4-FFF2-40B4-BE49-F238E27FC236}">
                <a16:creationId xmlns:a16="http://schemas.microsoft.com/office/drawing/2014/main" id="{6A5B6550-5906-E0A8-022E-2E5597FDFC74}"/>
              </a:ext>
            </a:extLst>
          </p:cNvPr>
          <p:cNvPicPr>
            <a:picLocks noChangeAspect="1"/>
          </p:cNvPicPr>
          <p:nvPr/>
        </p:nvPicPr>
        <p:blipFill>
          <a:blip r:embed="rId14"/>
          <a:stretch>
            <a:fillRect/>
          </a:stretch>
        </p:blipFill>
        <p:spPr>
          <a:xfrm>
            <a:off x="3114923" y="3679200"/>
            <a:ext cx="1029643" cy="857601"/>
          </a:xfrm>
          <a:prstGeom prst="rect">
            <a:avLst/>
          </a:prstGeom>
        </p:spPr>
      </p:pic>
      <p:pic>
        <p:nvPicPr>
          <p:cNvPr id="23" name="Picture 22" descr="A group of girls in a room&#10;&#10;Description automatically generated">
            <a:extLst>
              <a:ext uri="{FF2B5EF4-FFF2-40B4-BE49-F238E27FC236}">
                <a16:creationId xmlns:a16="http://schemas.microsoft.com/office/drawing/2014/main" id="{F86C79C3-538A-19FE-40A8-5B20DC45848B}"/>
              </a:ext>
            </a:extLst>
          </p:cNvPr>
          <p:cNvPicPr>
            <a:picLocks noChangeAspect="1"/>
          </p:cNvPicPr>
          <p:nvPr/>
        </p:nvPicPr>
        <p:blipFill>
          <a:blip r:embed="rId15"/>
          <a:stretch>
            <a:fillRect/>
          </a:stretch>
        </p:blipFill>
        <p:spPr>
          <a:xfrm>
            <a:off x="4186739" y="3633209"/>
            <a:ext cx="1374311" cy="1001584"/>
          </a:xfrm>
          <a:prstGeom prst="rect">
            <a:avLst/>
          </a:prstGeom>
        </p:spPr>
      </p:pic>
      <p:pic>
        <p:nvPicPr>
          <p:cNvPr id="3" name="Picture 2" descr="A colorful logo with black and yellow letters&#10;&#10;Description automatically generated">
            <a:extLst>
              <a:ext uri="{FF2B5EF4-FFF2-40B4-BE49-F238E27FC236}">
                <a16:creationId xmlns:a16="http://schemas.microsoft.com/office/drawing/2014/main" id="{17A8EEAC-BB93-4CA4-1398-D501D0F3E70C}"/>
              </a:ext>
            </a:extLst>
          </p:cNvPr>
          <p:cNvPicPr>
            <a:picLocks noChangeAspect="1"/>
          </p:cNvPicPr>
          <p:nvPr/>
        </p:nvPicPr>
        <p:blipFill>
          <a:blip r:embed="rId16"/>
          <a:stretch>
            <a:fillRect/>
          </a:stretch>
        </p:blipFill>
        <p:spPr>
          <a:xfrm>
            <a:off x="1812961" y="7384772"/>
            <a:ext cx="3141501" cy="653924"/>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19139" y="4832189"/>
            <a:ext cx="4579267" cy="21091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ea typeface="Calibri"/>
              <a:cs typeface="Calibri"/>
            </a:endParaRPr>
          </a:p>
        </p:txBody>
      </p:sp>
      <p:sp>
        <p:nvSpPr>
          <p:cNvPr id="60" name="Rectangle 59">
            <a:extLst>
              <a:ext uri="{FF2B5EF4-FFF2-40B4-BE49-F238E27FC236}">
                <a16:creationId xmlns:a16="http://schemas.microsoft.com/office/drawing/2014/main" id="{0733717B-1532-0440-4F7B-C4D321C7EB55}"/>
              </a:ext>
            </a:extLst>
          </p:cNvPr>
          <p:cNvSpPr/>
          <p:nvPr/>
        </p:nvSpPr>
        <p:spPr>
          <a:xfrm>
            <a:off x="129403" y="7116336"/>
            <a:ext cx="4570985" cy="8506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581568"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64068" y="7254545"/>
            <a:ext cx="4589236" cy="754053"/>
          </a:xfrm>
          <a:prstGeom prst="rect">
            <a:avLst/>
          </a:prstGeom>
          <a:noFill/>
          <a:ln w="19050">
            <a:noFill/>
          </a:ln>
        </p:spPr>
        <p:txBody>
          <a:bodyPr wrap="square" lIns="91440" tIns="45720" rIns="91440" bIns="45720" rtlCol="0" anchor="t">
            <a:spAutoFit/>
          </a:bodyPr>
          <a:lstStyle/>
          <a:p>
            <a:pPr algn="just"/>
            <a:r>
              <a:rPr lang="en-US" sz="1600" b="1"/>
              <a:t>Letters home this week: Club letters, Year 6 Weald letters, Year 3 Wakehurst trip</a:t>
            </a:r>
          </a:p>
          <a:p>
            <a:pPr algn="just"/>
            <a:endParaRPr lang="en-US" sz="1100">
              <a:ea typeface="Calibri"/>
              <a:cs typeface="Calibri"/>
            </a:endParaRPr>
          </a:p>
        </p:txBody>
      </p:sp>
      <p:sp>
        <p:nvSpPr>
          <p:cNvPr id="19" name="TextBox 18">
            <a:extLst>
              <a:ext uri="{FF2B5EF4-FFF2-40B4-BE49-F238E27FC236}">
                <a16:creationId xmlns:a16="http://schemas.microsoft.com/office/drawing/2014/main" id="{2EB72564-B081-443A-B9EF-AA727B2AC5A7}"/>
              </a:ext>
            </a:extLst>
          </p:cNvPr>
          <p:cNvSpPr txBox="1"/>
          <p:nvPr/>
        </p:nvSpPr>
        <p:spPr>
          <a:xfrm>
            <a:off x="2326285"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281954" y="9193547"/>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410879"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52189" y="185026"/>
            <a:ext cx="5594784" cy="1177955"/>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9680" y="125785"/>
            <a:ext cx="5627297" cy="2154436"/>
          </a:xfrm>
          <a:prstGeom prst="rect">
            <a:avLst/>
          </a:prstGeom>
          <a:ln>
            <a:noFill/>
          </a:ln>
        </p:spPr>
        <p:txBody>
          <a:bodyPr wrap="square" lIns="91440" tIns="45720" rIns="91440" bIns="45720" anchor="t">
            <a:spAutoFit/>
          </a:bodyPr>
          <a:lstStyle/>
          <a:p>
            <a:r>
              <a:rPr lang="en-US" sz="1400" b="1"/>
              <a:t>BPSCA</a:t>
            </a:r>
            <a:r>
              <a:rPr lang="en-US" sz="1200"/>
              <a:t> - </a:t>
            </a:r>
            <a:r>
              <a:rPr lang="en-US" sz="1200">
                <a:ea typeface="+mn-lt"/>
                <a:cs typeface="+mn-lt"/>
              </a:rPr>
              <a:t>Sample </a:t>
            </a:r>
            <a:r>
              <a:rPr lang="en-US" sz="1200" b="1">
                <a:ea typeface="+mn-lt"/>
                <a:cs typeface="+mn-lt"/>
              </a:rPr>
              <a:t>name label stickers</a:t>
            </a:r>
            <a:r>
              <a:rPr lang="en-US" sz="1200">
                <a:ea typeface="+mn-lt"/>
                <a:cs typeface="+mn-lt"/>
              </a:rPr>
              <a:t> from </a:t>
            </a:r>
            <a:r>
              <a:rPr lang="en-US" sz="1200" err="1">
                <a:ea typeface="+mn-lt"/>
                <a:cs typeface="+mn-lt"/>
              </a:rPr>
              <a:t>Stikins</a:t>
            </a:r>
            <a:r>
              <a:rPr lang="en-US" sz="1200">
                <a:ea typeface="+mn-lt"/>
                <a:cs typeface="+mn-lt"/>
              </a:rPr>
              <a:t> have gone home this week. Use our school code 1910 when you order and BPS gets 30% commission! Our next </a:t>
            </a:r>
            <a:r>
              <a:rPr lang="en-US" sz="1200" b="1">
                <a:ea typeface="+mn-lt"/>
                <a:cs typeface="+mn-lt"/>
              </a:rPr>
              <a:t>uniform sale</a:t>
            </a:r>
            <a:r>
              <a:rPr lang="en-US" sz="1200">
                <a:ea typeface="+mn-lt"/>
                <a:cs typeface="+mn-lt"/>
              </a:rPr>
              <a:t> will be Friday 3 May at 3pm under the KS1 canopy. If you’re looking for specific items, get in touch and we’ll have a rummage for you. Have you got any </a:t>
            </a:r>
            <a:r>
              <a:rPr lang="en-US" sz="1200" b="1">
                <a:ea typeface="+mn-lt"/>
                <a:cs typeface="+mn-lt"/>
              </a:rPr>
              <a:t>teddies who need a new home</a:t>
            </a:r>
            <a:r>
              <a:rPr lang="en-US" sz="1200">
                <a:ea typeface="+mn-lt"/>
                <a:cs typeface="+mn-lt"/>
              </a:rPr>
              <a:t>? Donate them in the green buckets in the main entrance for our Summer Fun Day! </a:t>
            </a:r>
            <a:endParaRPr lang="en-US"/>
          </a:p>
          <a:p>
            <a:endParaRPr lang="en-US" sz="1200">
              <a:ea typeface="Calibri"/>
              <a:cs typeface="Calibri"/>
            </a:endParaRPr>
          </a:p>
          <a:p>
            <a:endParaRPr lang="en-US"/>
          </a:p>
          <a:p>
            <a:endParaRPr lang="en-US" sz="1400">
              <a:ea typeface="Calibri"/>
              <a:cs typeface="Calibri"/>
            </a:endParaRPr>
          </a:p>
          <a:p>
            <a:endParaRPr lang="en-US" sz="120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581568"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C1DBC756-1D68-C061-4CEB-6AC6E7A9E071}"/>
              </a:ext>
            </a:extLst>
          </p:cNvPr>
          <p:cNvSpPr/>
          <p:nvPr/>
        </p:nvSpPr>
        <p:spPr>
          <a:xfrm>
            <a:off x="160948" y="1574208"/>
            <a:ext cx="6569125" cy="1149816"/>
          </a:xfrm>
          <a:prstGeom prst="rect">
            <a:avLst/>
          </a:prstGeom>
          <a:noFill/>
          <a:ln w="28575" cmpd="thickThi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00874F-503F-B3A4-133A-918E47AF8B41}"/>
              </a:ext>
            </a:extLst>
          </p:cNvPr>
          <p:cNvSpPr txBox="1"/>
          <p:nvPr/>
        </p:nvSpPr>
        <p:spPr>
          <a:xfrm>
            <a:off x="161064" y="1577320"/>
            <a:ext cx="6562915"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Segoe UI"/>
              </a:rPr>
              <a:t>Note from the Governors - </a:t>
            </a:r>
            <a:r>
              <a:rPr lang="en-US" sz="1100">
                <a:cs typeface="Calibri"/>
              </a:rPr>
              <a:t> This week we launched our stakeholder surveys for staff, parents/carers and pupils.  Thank you to the significant number of you who have already completed a survey – we have had over 100 responses in just a couple of days.  We review every question and read all your comments in full – we are genuinely listening and want to receive your feedback.  The survey will remain open for another week, please do take this opportunity to share your thoughts so that we can work with you to improve the provision for your children.  There is a link to the survey here: </a:t>
            </a:r>
            <a:r>
              <a:rPr lang="en-US" sz="1100">
                <a:solidFill>
                  <a:srgbClr val="0070C0"/>
                </a:solidFill>
                <a:cs typeface="Calibri"/>
                <a:hlinkClick r:id="rId7"/>
              </a:rPr>
              <a:t>Survey for Parents and Carers</a:t>
            </a:r>
            <a:r>
              <a:rPr lang="en-US" sz="1100">
                <a:solidFill>
                  <a:srgbClr val="0070C0"/>
                </a:solidFill>
                <a:cs typeface="Calibri"/>
              </a:rPr>
              <a:t>.</a:t>
            </a:r>
            <a:endParaRPr lang="en-US">
              <a:ea typeface="Calibri"/>
              <a:cs typeface="Calibri"/>
            </a:endParaRPr>
          </a:p>
          <a:p>
            <a:endParaRPr lang="en-US" sz="1200" b="1">
              <a:ea typeface="Calibri"/>
              <a:cs typeface="Segoe UI"/>
            </a:endParaRPr>
          </a:p>
        </p:txBody>
      </p:sp>
      <p:sp>
        <p:nvSpPr>
          <p:cNvPr id="5" name="TextBox 4">
            <a:extLst>
              <a:ext uri="{FF2B5EF4-FFF2-40B4-BE49-F238E27FC236}">
                <a16:creationId xmlns:a16="http://schemas.microsoft.com/office/drawing/2014/main" id="{07DEAD6A-6FDD-0EDB-0789-92C25A04D92A}"/>
              </a:ext>
            </a:extLst>
          </p:cNvPr>
          <p:cNvSpPr txBox="1"/>
          <p:nvPr/>
        </p:nvSpPr>
        <p:spPr>
          <a:xfrm>
            <a:off x="127500" y="4834972"/>
            <a:ext cx="4938061" cy="2441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500" b="1">
                <a:ea typeface="Calibri"/>
                <a:cs typeface="Calibri"/>
              </a:rPr>
              <a:t>Upcoming dates:</a:t>
            </a:r>
            <a:r>
              <a:rPr lang="en-US" sz="1600" b="1">
                <a:ea typeface="Calibri"/>
                <a:cs typeface="Calibri"/>
              </a:rPr>
              <a:t> </a:t>
            </a:r>
            <a:endParaRPr lang="en-US" sz="1000">
              <a:ea typeface="Calibri"/>
              <a:cs typeface="Calibri"/>
            </a:endParaRPr>
          </a:p>
          <a:p>
            <a:pPr algn="just"/>
            <a:r>
              <a:rPr lang="en-GB" sz="1000" b="1">
                <a:solidFill>
                  <a:srgbClr val="C00000"/>
                </a:solidFill>
                <a:ea typeface="Calibri"/>
                <a:cs typeface="Calibri"/>
              </a:rPr>
              <a:t>Wednesday 1st May – Coffee &amp; Catchup with Ms Ley</a:t>
            </a:r>
            <a:r>
              <a:rPr lang="en-US" sz="1100">
                <a:solidFill>
                  <a:srgbClr val="C00000"/>
                </a:solidFill>
                <a:ea typeface="Calibri"/>
                <a:cs typeface="Calibri"/>
              </a:rPr>
              <a:t>, 8.45am in KS2 Hall</a:t>
            </a:r>
            <a:endParaRPr lang="en-GB" sz="1000" b="1">
              <a:solidFill>
                <a:srgbClr val="C00000"/>
              </a:solidFill>
              <a:ea typeface="Calibri"/>
              <a:cs typeface="Calibri"/>
            </a:endParaRPr>
          </a:p>
          <a:p>
            <a:pPr algn="just"/>
            <a:endParaRPr lang="en-GB" sz="1000" b="1">
              <a:ea typeface="Calibri"/>
              <a:cs typeface="Calibri"/>
            </a:endParaRPr>
          </a:p>
          <a:p>
            <a:pPr algn="just"/>
            <a:r>
              <a:rPr lang="en-GB" sz="1000" b="1">
                <a:ea typeface="Calibri"/>
                <a:cs typeface="Calibri"/>
              </a:rPr>
              <a:t>Wednesday 1st – 27th May</a:t>
            </a:r>
            <a:r>
              <a:rPr lang="en-GB" sz="1000">
                <a:ea typeface="Calibri"/>
                <a:cs typeface="Calibri"/>
              </a:rPr>
              <a:t>: window for KS1 Standard Assessment Tests </a:t>
            </a:r>
            <a:endParaRPr lang="en-US" sz="1000">
              <a:ea typeface="Calibri"/>
              <a:cs typeface="Calibri"/>
            </a:endParaRPr>
          </a:p>
          <a:p>
            <a:pPr>
              <a:lnSpc>
                <a:spcPct val="90000"/>
              </a:lnSpc>
              <a:spcBef>
                <a:spcPts val="1000"/>
              </a:spcBef>
            </a:pPr>
            <a:r>
              <a:rPr lang="en-GB" sz="1000" b="1">
                <a:ea typeface="Calibri"/>
                <a:cs typeface="Calibri"/>
              </a:rPr>
              <a:t>Thursday 2</a:t>
            </a:r>
            <a:r>
              <a:rPr lang="en-GB" sz="1000" b="1" baseline="30000">
                <a:ea typeface="Calibri"/>
                <a:cs typeface="Calibri"/>
              </a:rPr>
              <a:t>nd</a:t>
            </a:r>
            <a:r>
              <a:rPr lang="en-GB" sz="1000" b="1">
                <a:ea typeface="Calibri"/>
                <a:cs typeface="Calibri"/>
              </a:rPr>
              <a:t> Ma</a:t>
            </a:r>
            <a:r>
              <a:rPr lang="en-GB" sz="1000">
                <a:ea typeface="Calibri"/>
                <a:cs typeface="Calibri"/>
              </a:rPr>
              <a:t>y  – Year 3 &amp; 4  Weald tennis event 2.00-4.00pm</a:t>
            </a:r>
            <a:endParaRPr lang="en-US" sz="1000">
              <a:ea typeface="Calibri"/>
              <a:cs typeface="Calibri"/>
            </a:endParaRPr>
          </a:p>
          <a:p>
            <a:pPr>
              <a:lnSpc>
                <a:spcPct val="90000"/>
              </a:lnSpc>
              <a:spcBef>
                <a:spcPts val="1000"/>
              </a:spcBef>
            </a:pPr>
            <a:r>
              <a:rPr lang="en-GB" sz="1000" b="1">
                <a:ea typeface="Calibri"/>
                <a:cs typeface="Calibri"/>
              </a:rPr>
              <a:t>Thursday 9th</a:t>
            </a:r>
            <a:r>
              <a:rPr lang="en-GB" sz="1000">
                <a:ea typeface="Calibri"/>
                <a:cs typeface="Calibri"/>
              </a:rPr>
              <a:t> – Year 3 &amp; 4</a:t>
            </a:r>
            <a:r>
              <a:rPr lang="en-GB" sz="1000" b="1">
                <a:ea typeface="Calibri"/>
                <a:cs typeface="Calibri"/>
              </a:rPr>
              <a:t>  </a:t>
            </a:r>
            <a:r>
              <a:rPr lang="en-GB" sz="1000">
                <a:ea typeface="Calibri"/>
                <a:cs typeface="Calibri"/>
              </a:rPr>
              <a:t>Weald</a:t>
            </a:r>
            <a:r>
              <a:rPr lang="en-GB" sz="1000" b="1">
                <a:ea typeface="Calibri"/>
                <a:cs typeface="Calibri"/>
              </a:rPr>
              <a:t> </a:t>
            </a:r>
            <a:r>
              <a:rPr lang="en-GB" sz="1000">
                <a:ea typeface="Calibri"/>
                <a:cs typeface="Calibri"/>
              </a:rPr>
              <a:t>golf  event 2.00-4.00pm</a:t>
            </a:r>
          </a:p>
          <a:p>
            <a:pPr>
              <a:lnSpc>
                <a:spcPct val="90000"/>
              </a:lnSpc>
              <a:spcBef>
                <a:spcPts val="1000"/>
              </a:spcBef>
            </a:pPr>
            <a:r>
              <a:rPr lang="en-GB" sz="1000" b="1">
                <a:ea typeface="Calibri"/>
                <a:cs typeface="Calibri"/>
              </a:rPr>
              <a:t>Friday 10th</a:t>
            </a:r>
            <a:r>
              <a:rPr lang="en-GB" sz="1000">
                <a:ea typeface="Calibri"/>
                <a:cs typeface="Calibri"/>
              </a:rPr>
              <a:t> – Year 2, 3, 4 author event (2.00-3.00pm) with book signing after school</a:t>
            </a:r>
          </a:p>
          <a:p>
            <a:pPr>
              <a:lnSpc>
                <a:spcPct val="90000"/>
              </a:lnSpc>
              <a:spcBef>
                <a:spcPts val="1000"/>
              </a:spcBef>
            </a:pPr>
            <a:r>
              <a:rPr lang="en-GB" sz="1000" b="1">
                <a:ea typeface="Calibri"/>
                <a:cs typeface="Calibri"/>
              </a:rPr>
              <a:t>13th – 16</a:t>
            </a:r>
            <a:r>
              <a:rPr lang="en-GB" sz="1000" b="1" baseline="30000">
                <a:ea typeface="Calibri"/>
                <a:cs typeface="Calibri"/>
              </a:rPr>
              <a:t>th</a:t>
            </a:r>
            <a:r>
              <a:rPr lang="en-GB" sz="1000" b="1">
                <a:ea typeface="Calibri"/>
                <a:cs typeface="Calibri"/>
              </a:rPr>
              <a:t> May</a:t>
            </a:r>
            <a:r>
              <a:rPr lang="en-GB" sz="1000">
                <a:ea typeface="Calibri"/>
                <a:cs typeface="Calibri"/>
              </a:rPr>
              <a:t> – KS2 Standard Assessment Tests (SATs)</a:t>
            </a:r>
            <a:endParaRPr lang="en-US" sz="1000">
              <a:ea typeface="Calibri"/>
              <a:cs typeface="Calibri"/>
            </a:endParaRPr>
          </a:p>
          <a:p>
            <a:pPr>
              <a:lnSpc>
                <a:spcPct val="90000"/>
              </a:lnSpc>
              <a:spcBef>
                <a:spcPts val="1000"/>
              </a:spcBef>
            </a:pPr>
            <a:r>
              <a:rPr lang="en-GB" sz="1000" b="1">
                <a:ea typeface="Calibri"/>
                <a:cs typeface="Calibri"/>
              </a:rPr>
              <a:t>Monday 13th May </a:t>
            </a:r>
            <a:r>
              <a:rPr lang="en-GB" sz="1000">
                <a:ea typeface="Calibri"/>
                <a:cs typeface="Calibri"/>
              </a:rPr>
              <a:t>- Year 5  Weald athletics event 3.30-5.15pm</a:t>
            </a:r>
          </a:p>
          <a:p>
            <a:endParaRPr lang="en-GB" sz="1000" b="1">
              <a:ea typeface="Calibri"/>
              <a:cs typeface="Calibri"/>
            </a:endParaRPr>
          </a:p>
          <a:p>
            <a:pPr algn="l"/>
            <a:endParaRPr lang="en-US" sz="1000">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606"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FF9500"/>
                </a:solidFill>
                <a:cs typeface="Calibri"/>
              </a:rPr>
              <a:t>Cowdray</a:t>
            </a:r>
          </a:p>
          <a:p>
            <a:pPr algn="ctr"/>
            <a:r>
              <a:rPr lang="en-US">
                <a:solidFill>
                  <a:srgbClr val="FF9500"/>
                </a:solidFill>
                <a:ea typeface="Calibri"/>
                <a:cs typeface="Calibri"/>
              </a:rPr>
              <a:t>667</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3F6128"/>
                </a:solidFill>
                <a:cs typeface="Calibri"/>
              </a:rPr>
              <a:t>Goodwood</a:t>
            </a:r>
          </a:p>
          <a:p>
            <a:pPr algn="ctr"/>
            <a:r>
              <a:rPr lang="en-US">
                <a:solidFill>
                  <a:srgbClr val="3F6128"/>
                </a:solidFill>
                <a:ea typeface="Calibri"/>
                <a:cs typeface="Calibri"/>
              </a:rPr>
              <a:t>747</a:t>
            </a: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C00000"/>
                </a:solidFill>
                <a:cs typeface="Calibri"/>
              </a:rPr>
              <a:t>Parham</a:t>
            </a:r>
            <a:endParaRPr lang="en-US">
              <a:solidFill>
                <a:srgbClr val="000000"/>
              </a:solidFill>
              <a:cs typeface="Calibri"/>
            </a:endParaRPr>
          </a:p>
          <a:p>
            <a:pPr algn="ctr"/>
            <a:r>
              <a:rPr lang="en-US">
                <a:solidFill>
                  <a:srgbClr val="C00000"/>
                </a:solidFill>
                <a:cs typeface="Calibri"/>
              </a:rPr>
              <a:t>511</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522278"/>
                </a:solidFill>
                <a:cs typeface="Calibri"/>
              </a:rPr>
              <a:t>Petworth</a:t>
            </a:r>
          </a:p>
          <a:p>
            <a:pPr algn="ctr"/>
            <a:r>
              <a:rPr lang="en-US">
                <a:solidFill>
                  <a:srgbClr val="522278"/>
                </a:solidFill>
                <a:ea typeface="Calibri"/>
                <a:cs typeface="Calibri"/>
              </a:rPr>
              <a:t>688</a:t>
            </a:r>
          </a:p>
        </p:txBody>
      </p:sp>
      <p:sp>
        <p:nvSpPr>
          <p:cNvPr id="11" name="TextBox 30">
            <a:extLst>
              <a:ext uri="{FF2B5EF4-FFF2-40B4-BE49-F238E27FC236}">
                <a16:creationId xmlns:a16="http://schemas.microsoft.com/office/drawing/2014/main" id="{07356A8C-BE87-E032-095E-3EEF00A92AAB}"/>
              </a:ext>
            </a:extLst>
          </p:cNvPr>
          <p:cNvSpPr txBox="1"/>
          <p:nvPr/>
        </p:nvSpPr>
        <p:spPr>
          <a:xfrm>
            <a:off x="26020" y="3271651"/>
            <a:ext cx="317440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t>Winning House - Goodwood</a:t>
            </a:r>
          </a:p>
        </p:txBody>
      </p:sp>
      <p:sp>
        <p:nvSpPr>
          <p:cNvPr id="12" name="Rectangle 11">
            <a:extLst>
              <a:ext uri="{FF2B5EF4-FFF2-40B4-BE49-F238E27FC236}">
                <a16:creationId xmlns:a16="http://schemas.microsoft.com/office/drawing/2014/main" id="{0C6E6569-A4C4-CAAC-6490-D7E87C610991}"/>
              </a:ext>
            </a:extLst>
          </p:cNvPr>
          <p:cNvSpPr/>
          <p:nvPr/>
        </p:nvSpPr>
        <p:spPr>
          <a:xfrm>
            <a:off x="661764"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6041" y="2893635"/>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578222"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A collage of logos&#10;&#10;Description automatically generated">
            <a:extLst>
              <a:ext uri="{FF2B5EF4-FFF2-40B4-BE49-F238E27FC236}">
                <a16:creationId xmlns:a16="http://schemas.microsoft.com/office/drawing/2014/main" id="{9C492368-A627-2AE9-BDF1-92BB9C8A9709}"/>
              </a:ext>
            </a:extLst>
          </p:cNvPr>
          <p:cNvPicPr>
            <a:picLocks noChangeAspect="1"/>
          </p:cNvPicPr>
          <p:nvPr/>
        </p:nvPicPr>
        <p:blipFill>
          <a:blip r:embed="rId9"/>
          <a:stretch>
            <a:fillRect/>
          </a:stretch>
        </p:blipFill>
        <p:spPr>
          <a:xfrm>
            <a:off x="4736055" y="2845429"/>
            <a:ext cx="2117567" cy="6903118"/>
          </a:xfrm>
          <a:prstGeom prst="rect">
            <a:avLst/>
          </a:prstGeom>
        </p:spPr>
      </p:pic>
      <p:pic>
        <p:nvPicPr>
          <p:cNvPr id="29" name="Picture 28">
            <a:extLst>
              <a:ext uri="{FF2B5EF4-FFF2-40B4-BE49-F238E27FC236}">
                <a16:creationId xmlns:a16="http://schemas.microsoft.com/office/drawing/2014/main" id="{72D06B9B-5984-AA63-855E-7C9DC0397AFB}"/>
              </a:ext>
            </a:extLst>
          </p:cNvPr>
          <p:cNvPicPr>
            <a:picLocks noChangeAspect="1"/>
          </p:cNvPicPr>
          <p:nvPr/>
        </p:nvPicPr>
        <p:blipFill>
          <a:blip r:embed="rId10"/>
          <a:stretch>
            <a:fillRect/>
          </a:stretch>
        </p:blipFill>
        <p:spPr>
          <a:xfrm>
            <a:off x="5860023" y="316961"/>
            <a:ext cx="870051" cy="870051"/>
          </a:xfrm>
          <a:prstGeom prst="rect">
            <a:avLst/>
          </a:prstGeom>
        </p:spPr>
      </p:pic>
      <p:pic>
        <p:nvPicPr>
          <p:cNvPr id="27" name="Picture 26" descr="A child and child holding a trophy&#10;&#10;Description automatically generated">
            <a:extLst>
              <a:ext uri="{FF2B5EF4-FFF2-40B4-BE49-F238E27FC236}">
                <a16:creationId xmlns:a16="http://schemas.microsoft.com/office/drawing/2014/main" id="{96675540-A697-6B76-5446-935AD9194760}"/>
              </a:ext>
            </a:extLst>
          </p:cNvPr>
          <p:cNvPicPr>
            <a:picLocks noChangeAspect="1"/>
          </p:cNvPicPr>
          <p:nvPr/>
        </p:nvPicPr>
        <p:blipFill>
          <a:blip r:embed="rId11"/>
          <a:stretch>
            <a:fillRect/>
          </a:stretch>
        </p:blipFill>
        <p:spPr>
          <a:xfrm>
            <a:off x="3414713" y="3367088"/>
            <a:ext cx="766763" cy="1235075"/>
          </a:xfrm>
          <a:prstGeom prst="rect">
            <a:avLst/>
          </a:prstGeom>
        </p:spPr>
      </p:pic>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A4 Paper (210x297 mm)</PresentationFormat>
  <Slides>3</Slides>
  <Notes>2</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revision>1</cp:revision>
  <dcterms:created xsi:type="dcterms:W3CDTF">2023-09-06T17:37:00Z</dcterms:created>
  <dcterms:modified xsi:type="dcterms:W3CDTF">2024-04-26T13:38:46Z</dcterms:modified>
</cp:coreProperties>
</file>