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8" r:id="rId3"/>
    <p:sldId id="261"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2FA"/>
    <a:srgbClr val="D90707"/>
    <a:srgbClr val="089C88"/>
    <a:srgbClr val="522278"/>
    <a:srgbClr val="FF9500"/>
    <a:srgbClr val="D9CEE0"/>
    <a:srgbClr val="0F9ACD"/>
    <a:srgbClr val="FFF9E7"/>
    <a:srgbClr val="3F6128"/>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1AB99-55F0-BD1D-E329-65E2727A3563}" v="3" dt="2024-04-19T08:48:52.678"/>
    <p1510:client id="{11819BB5-DABA-7213-AC89-E00F47F6652F}" v="57" dt="2024-04-19T13:49:59.188"/>
    <p1510:client id="{138630E8-5644-D147-3B94-BA0F7A0AFC0F}" v="582" dt="2024-04-19T11:07:29.241"/>
    <p1510:client id="{27058126-E1B0-D5AF-CB48-F305A36BF207}" v="659" dt="2024-04-18T14:44:31.995"/>
    <p1510:client id="{2B51FFEA-96BD-20EE-525B-A2C87F323E9C}" v="114" dt="2024-04-19T13:10:10.687"/>
    <p1510:client id="{301BCA07-79ED-0ED2-0908-474C03163DFB}" v="292" dt="2024-04-17T20:33:49.121"/>
    <p1510:client id="{429ED6B1-6C0A-73F9-808C-B42484A3FBAF}" v="79" dt="2024-04-19T09:16:24.195"/>
    <p1510:client id="{59F0D0B9-AFA5-54F7-7309-F46B79283118}" v="77" dt="2024-04-18T13:20:22.908"/>
    <p1510:client id="{5F6CD911-2997-F320-F14F-8C30EE4197C5}" v="290" dt="2024-04-19T09:58:06.799"/>
    <p1510:client id="{73E5A213-58F0-A571-DC3C-6623D4EA7DA6}" v="735" dt="2024-04-19T11:10:49.231"/>
    <p1510:client id="{7C47D645-08DF-AE6D-5365-E583AED23B2D}" v="9" dt="2024-04-17T19:56:13.895"/>
    <p1510:client id="{8504CB46-B5AB-87BB-5B1C-42D37DE1480F}" v="126" dt="2024-04-19T10:05:26.459"/>
    <p1510:client id="{A073ECB1-9CF7-B9BB-AAD6-865A54D60073}" v="76" dt="2024-04-19T13:41:46.756"/>
    <p1510:client id="{A7EF2E5B-810E-2A63-E3F7-DDFEBF94BAE7}" v="310" dt="2024-04-19T09:13:59.632"/>
    <p1510:client id="{AAB438A1-9CE8-E467-6DB7-5D9C81355642}" v="12" dt="2024-04-19T09:07:22.188"/>
    <p1510:client id="{D5CBBB9C-5B05-2F95-F5E4-058E6B38C2B7}" v="54" dt="2024-04-19T09:33:58.845"/>
    <p1510:client id="{E50E915A-684D-4F10-CC68-C599075A3A48}" v="39" dt="2024-04-17T19:52:14.188"/>
    <p1510:client id="{E7339C98-0B7C-585B-3DA8-3C949B09F8D9}" v="224" dt="2024-04-18T20:12:32.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Hatrick" userId="S::rhatrick@billingshurstprimary.org.uk::1454f90b-7675-4f88-99a3-d592332aa9fa" providerId="AD" clId="Web-{301BCA07-79ED-0ED2-0908-474C03163DFB}"/>
    <pc:docChg chg="modSld">
      <pc:chgData name="Rebecca Hatrick" userId="S::rhatrick@billingshurstprimary.org.uk::1454f90b-7675-4f88-99a3-d592332aa9fa" providerId="AD" clId="Web-{301BCA07-79ED-0ED2-0908-474C03163DFB}" dt="2024-04-17T20:33:49.121" v="197" actId="1076"/>
      <pc:docMkLst>
        <pc:docMk/>
      </pc:docMkLst>
      <pc:sldChg chg="addSp delSp modSp">
        <pc:chgData name="Rebecca Hatrick" userId="S::rhatrick@billingshurstprimary.org.uk::1454f90b-7675-4f88-99a3-d592332aa9fa" providerId="AD" clId="Web-{301BCA07-79ED-0ED2-0908-474C03163DFB}" dt="2024-04-17T20:32:13.728" v="156" actId="20577"/>
        <pc:sldMkLst>
          <pc:docMk/>
          <pc:sldMk cId="3056494461" sldId="256"/>
        </pc:sldMkLst>
        <pc:spChg chg="mod">
          <ac:chgData name="Rebecca Hatrick" userId="S::rhatrick@billingshurstprimary.org.uk::1454f90b-7675-4f88-99a3-d592332aa9fa" providerId="AD" clId="Web-{301BCA07-79ED-0ED2-0908-474C03163DFB}" dt="2024-04-17T20:31:43.806" v="145" actId="20577"/>
          <ac:spMkLst>
            <pc:docMk/>
            <pc:sldMk cId="3056494461" sldId="256"/>
            <ac:spMk id="6" creationId="{445BB84D-5DED-7131-6101-AA57200E4BD8}"/>
          </ac:spMkLst>
        </pc:spChg>
        <pc:spChg chg="mod">
          <ac:chgData name="Rebecca Hatrick" userId="S::rhatrick@billingshurstprimary.org.uk::1454f90b-7675-4f88-99a3-d592332aa9fa" providerId="AD" clId="Web-{301BCA07-79ED-0ED2-0908-474C03163DFB}" dt="2024-04-17T20:32:13.728" v="156" actId="20577"/>
          <ac:spMkLst>
            <pc:docMk/>
            <pc:sldMk cId="3056494461" sldId="256"/>
            <ac:spMk id="11" creationId="{336C1B5D-6F16-27B4-DCD0-AAE750BBB030}"/>
          </ac:spMkLst>
        </pc:spChg>
        <pc:spChg chg="mod">
          <ac:chgData name="Rebecca Hatrick" userId="S::rhatrick@billingshurstprimary.org.uk::1454f90b-7675-4f88-99a3-d592332aa9fa" providerId="AD" clId="Web-{301BCA07-79ED-0ED2-0908-474C03163DFB}" dt="2024-04-17T19:59:01.996" v="88" actId="20577"/>
          <ac:spMkLst>
            <pc:docMk/>
            <pc:sldMk cId="3056494461" sldId="256"/>
            <ac:spMk id="43" creationId="{A9D1A058-CFFF-DE6A-DC46-7EB66A6A1032}"/>
          </ac:spMkLst>
        </pc:spChg>
        <pc:picChg chg="add del mod">
          <ac:chgData name="Rebecca Hatrick" userId="S::rhatrick@billingshurstprimary.org.uk::1454f90b-7675-4f88-99a3-d592332aa9fa" providerId="AD" clId="Web-{301BCA07-79ED-0ED2-0908-474C03163DFB}" dt="2024-04-17T20:30:32.757" v="130"/>
          <ac:picMkLst>
            <pc:docMk/>
            <pc:sldMk cId="3056494461" sldId="256"/>
            <ac:picMk id="3" creationId="{46EA8DCC-0BDC-834D-BE78-DB8A67F86F8B}"/>
          </ac:picMkLst>
        </pc:picChg>
        <pc:picChg chg="add mod">
          <ac:chgData name="Rebecca Hatrick" userId="S::rhatrick@billingshurstprimary.org.uk::1454f90b-7675-4f88-99a3-d592332aa9fa" providerId="AD" clId="Web-{301BCA07-79ED-0ED2-0908-474C03163DFB}" dt="2024-04-17T20:27:15.597" v="126" actId="14100"/>
          <ac:picMkLst>
            <pc:docMk/>
            <pc:sldMk cId="3056494461" sldId="256"/>
            <ac:picMk id="8" creationId="{8F236E2A-572B-E5D7-E1A4-B30271968DBD}"/>
          </ac:picMkLst>
        </pc:picChg>
        <pc:picChg chg="add mod">
          <ac:chgData name="Rebecca Hatrick" userId="S::rhatrick@billingshurstprimary.org.uk::1454f90b-7675-4f88-99a3-d592332aa9fa" providerId="AD" clId="Web-{301BCA07-79ED-0ED2-0908-474C03163DFB}" dt="2024-04-17T20:30:47.101" v="133" actId="14100"/>
          <ac:picMkLst>
            <pc:docMk/>
            <pc:sldMk cId="3056494461" sldId="256"/>
            <ac:picMk id="9" creationId="{11EB5261-B27A-7BD3-63B3-72421FB0B092}"/>
          </ac:picMkLst>
        </pc:picChg>
        <pc:picChg chg="add mod">
          <ac:chgData name="Rebecca Hatrick" userId="S::rhatrick@billingshurstprimary.org.uk::1454f90b-7675-4f88-99a3-d592332aa9fa" providerId="AD" clId="Web-{301BCA07-79ED-0ED2-0908-474C03163DFB}" dt="2024-04-17T20:27:10.659" v="125" actId="14100"/>
          <ac:picMkLst>
            <pc:docMk/>
            <pc:sldMk cId="3056494461" sldId="256"/>
            <ac:picMk id="10" creationId="{095CC7F4-C5D0-9D10-78AD-FE5B361C2A9A}"/>
          </ac:picMkLst>
        </pc:picChg>
        <pc:picChg chg="add mod">
          <ac:chgData name="Rebecca Hatrick" userId="S::rhatrick@billingshurstprimary.org.uk::1454f90b-7675-4f88-99a3-d592332aa9fa" providerId="AD" clId="Web-{301BCA07-79ED-0ED2-0908-474C03163DFB}" dt="2024-04-17T20:30:53.336" v="134" actId="14100"/>
          <ac:picMkLst>
            <pc:docMk/>
            <pc:sldMk cId="3056494461" sldId="256"/>
            <ac:picMk id="12" creationId="{413DE30A-B64A-C5E4-CE16-12D8B2349344}"/>
          </ac:picMkLst>
        </pc:picChg>
      </pc:sldChg>
      <pc:sldChg chg="addSp modSp">
        <pc:chgData name="Rebecca Hatrick" userId="S::rhatrick@billingshurstprimary.org.uk::1454f90b-7675-4f88-99a3-d592332aa9fa" providerId="AD" clId="Web-{301BCA07-79ED-0ED2-0908-474C03163DFB}" dt="2024-04-17T20:33:49.121" v="197" actId="1076"/>
        <pc:sldMkLst>
          <pc:docMk/>
          <pc:sldMk cId="3107511217" sldId="258"/>
        </pc:sldMkLst>
        <pc:spChg chg="add mod">
          <ac:chgData name="Rebecca Hatrick" userId="S::rhatrick@billingshurstprimary.org.uk::1454f90b-7675-4f88-99a3-d592332aa9fa" providerId="AD" clId="Web-{301BCA07-79ED-0ED2-0908-474C03163DFB}" dt="2024-04-17T20:33:47.012" v="196" actId="1076"/>
          <ac:spMkLst>
            <pc:docMk/>
            <pc:sldMk cId="3107511217" sldId="258"/>
            <ac:spMk id="2" creationId="{3825C418-8CD6-22D0-2C69-886D55A2728C}"/>
          </ac:spMkLst>
        </pc:spChg>
        <pc:spChg chg="mod">
          <ac:chgData name="Rebecca Hatrick" userId="S::rhatrick@billingshurstprimary.org.uk::1454f90b-7675-4f88-99a3-d592332aa9fa" providerId="AD" clId="Web-{301BCA07-79ED-0ED2-0908-474C03163DFB}" dt="2024-04-17T20:32:42.010" v="176" actId="20577"/>
          <ac:spMkLst>
            <pc:docMk/>
            <pc:sldMk cId="3107511217" sldId="258"/>
            <ac:spMk id="3" creationId="{3825C418-8CD6-22D0-2C69-886D55A2728C}"/>
          </ac:spMkLst>
        </pc:spChg>
        <pc:spChg chg="mod">
          <ac:chgData name="Rebecca Hatrick" userId="S::rhatrick@billingshurstprimary.org.uk::1454f90b-7675-4f88-99a3-d592332aa9fa" providerId="AD" clId="Web-{301BCA07-79ED-0ED2-0908-474C03163DFB}" dt="2024-04-17T20:33:49.121" v="197" actId="1076"/>
          <ac:spMkLst>
            <pc:docMk/>
            <pc:sldMk cId="3107511217" sldId="258"/>
            <ac:spMk id="13" creationId="{E5310601-2934-43FE-B628-3716BBAE463B}"/>
          </ac:spMkLst>
        </pc:spChg>
      </pc:sldChg>
      <pc:sldChg chg="addSp modSp">
        <pc:chgData name="Rebecca Hatrick" userId="S::rhatrick@billingshurstprimary.org.uk::1454f90b-7675-4f88-99a3-d592332aa9fa" providerId="AD" clId="Web-{301BCA07-79ED-0ED2-0908-474C03163DFB}" dt="2024-04-17T20:06:13.100" v="96" actId="20577"/>
        <pc:sldMkLst>
          <pc:docMk/>
          <pc:sldMk cId="3652208133" sldId="261"/>
        </pc:sldMkLst>
        <pc:spChg chg="mod">
          <ac:chgData name="Rebecca Hatrick" userId="S::rhatrick@billingshurstprimary.org.uk::1454f90b-7675-4f88-99a3-d592332aa9fa" providerId="AD" clId="Web-{301BCA07-79ED-0ED2-0908-474C03163DFB}" dt="2024-04-17T19:58:25.121" v="46" actId="20577"/>
          <ac:spMkLst>
            <pc:docMk/>
            <pc:sldMk cId="3652208133" sldId="261"/>
            <ac:spMk id="2" creationId="{7F68EB66-F810-032A-19DB-2B4DFC7C4570}"/>
          </ac:spMkLst>
        </pc:spChg>
        <pc:spChg chg="mod">
          <ac:chgData name="Rebecca Hatrick" userId="S::rhatrick@billingshurstprimary.org.uk::1454f90b-7675-4f88-99a3-d592332aa9fa" providerId="AD" clId="Web-{301BCA07-79ED-0ED2-0908-474C03163DFB}" dt="2024-04-17T19:56:51.165" v="13"/>
          <ac:spMkLst>
            <pc:docMk/>
            <pc:sldMk cId="3652208133" sldId="261"/>
            <ac:spMk id="4" creationId="{C1DBC756-1D68-C061-4CEB-6AC6E7A9E071}"/>
          </ac:spMkLst>
        </pc:spChg>
        <pc:spChg chg="mod">
          <ac:chgData name="Rebecca Hatrick" userId="S::rhatrick@billingshurstprimary.org.uk::1454f90b-7675-4f88-99a3-d592332aa9fa" providerId="AD" clId="Web-{301BCA07-79ED-0ED2-0908-474C03163DFB}" dt="2024-04-17T19:58:04.651" v="45" actId="1076"/>
          <ac:spMkLst>
            <pc:docMk/>
            <pc:sldMk cId="3652208133" sldId="261"/>
            <ac:spMk id="5" creationId="{07DEAD6A-6FDD-0EDB-0789-92C25A04D92A}"/>
          </ac:spMkLst>
        </pc:spChg>
        <pc:spChg chg="mod">
          <ac:chgData name="Rebecca Hatrick" userId="S::rhatrick@billingshurstprimary.org.uk::1454f90b-7675-4f88-99a3-d592332aa9fa" providerId="AD" clId="Web-{301BCA07-79ED-0ED2-0908-474C03163DFB}" dt="2024-04-17T19:57:46.151" v="33" actId="1076"/>
          <ac:spMkLst>
            <pc:docMk/>
            <pc:sldMk cId="3652208133" sldId="261"/>
            <ac:spMk id="6" creationId="{665C1CFB-8890-3AED-4021-E4B8688F7B59}"/>
          </ac:spMkLst>
        </pc:spChg>
        <pc:spChg chg="mod">
          <ac:chgData name="Rebecca Hatrick" userId="S::rhatrick@billingshurstprimary.org.uk::1454f90b-7675-4f88-99a3-d592332aa9fa" providerId="AD" clId="Web-{301BCA07-79ED-0ED2-0908-474C03163DFB}" dt="2024-04-17T19:57:46.167" v="34" actId="1076"/>
          <ac:spMkLst>
            <pc:docMk/>
            <pc:sldMk cId="3652208133" sldId="261"/>
            <ac:spMk id="7" creationId="{200F0DB8-5BFB-86EC-AD73-D5390AED7D65}"/>
          </ac:spMkLst>
        </pc:spChg>
        <pc:spChg chg="mod">
          <ac:chgData name="Rebecca Hatrick" userId="S::rhatrick@billingshurstprimary.org.uk::1454f90b-7675-4f88-99a3-d592332aa9fa" providerId="AD" clId="Web-{301BCA07-79ED-0ED2-0908-474C03163DFB}" dt="2024-04-17T19:57:46.182" v="35" actId="1076"/>
          <ac:spMkLst>
            <pc:docMk/>
            <pc:sldMk cId="3652208133" sldId="261"/>
            <ac:spMk id="8" creationId="{00DCFE4B-6CC1-A57F-C999-AE52AA434617}"/>
          </ac:spMkLst>
        </pc:spChg>
        <pc:spChg chg="mod">
          <ac:chgData name="Rebecca Hatrick" userId="S::rhatrick@billingshurstprimary.org.uk::1454f90b-7675-4f88-99a3-d592332aa9fa" providerId="AD" clId="Web-{301BCA07-79ED-0ED2-0908-474C03163DFB}" dt="2024-04-17T19:57:12.760" v="21" actId="20577"/>
          <ac:spMkLst>
            <pc:docMk/>
            <pc:sldMk cId="3652208133" sldId="261"/>
            <ac:spMk id="9" creationId="{00000000-0000-0000-0000-000000000000}"/>
          </ac:spMkLst>
        </pc:spChg>
        <pc:spChg chg="mod">
          <ac:chgData name="Rebecca Hatrick" userId="S::rhatrick@billingshurstprimary.org.uk::1454f90b-7675-4f88-99a3-d592332aa9fa" providerId="AD" clId="Web-{301BCA07-79ED-0ED2-0908-474C03163DFB}" dt="2024-04-17T19:57:46.213" v="36" actId="1076"/>
          <ac:spMkLst>
            <pc:docMk/>
            <pc:sldMk cId="3652208133" sldId="261"/>
            <ac:spMk id="10" creationId="{482DCEED-90D8-32C7-0B30-EA910D93C734}"/>
          </ac:spMkLst>
        </pc:spChg>
        <pc:spChg chg="mod">
          <ac:chgData name="Rebecca Hatrick" userId="S::rhatrick@billingshurstprimary.org.uk::1454f90b-7675-4f88-99a3-d592332aa9fa" providerId="AD" clId="Web-{301BCA07-79ED-0ED2-0908-474C03163DFB}" dt="2024-04-17T19:57:46.229" v="37" actId="1076"/>
          <ac:spMkLst>
            <pc:docMk/>
            <pc:sldMk cId="3652208133" sldId="261"/>
            <ac:spMk id="11" creationId="{07356A8C-BE87-E032-095E-3EEF00A92AAB}"/>
          </ac:spMkLst>
        </pc:spChg>
        <pc:spChg chg="mod">
          <ac:chgData name="Rebecca Hatrick" userId="S::rhatrick@billingshurstprimary.org.uk::1454f90b-7675-4f88-99a3-d592332aa9fa" providerId="AD" clId="Web-{301BCA07-79ED-0ED2-0908-474C03163DFB}" dt="2024-04-17T19:57:46.260" v="38" actId="1076"/>
          <ac:spMkLst>
            <pc:docMk/>
            <pc:sldMk cId="3652208133" sldId="261"/>
            <ac:spMk id="12" creationId="{0C6E6569-A4C4-CAAC-6490-D7E87C610991}"/>
          </ac:spMkLst>
        </pc:spChg>
        <pc:spChg chg="add mod">
          <ac:chgData name="Rebecca Hatrick" userId="S::rhatrick@billingshurstprimary.org.uk::1454f90b-7675-4f88-99a3-d592332aa9fa" providerId="AD" clId="Web-{301BCA07-79ED-0ED2-0908-474C03163DFB}" dt="2024-04-17T19:57:46.323" v="41" actId="1076"/>
          <ac:spMkLst>
            <pc:docMk/>
            <pc:sldMk cId="3652208133" sldId="261"/>
            <ac:spMk id="15" creationId="{F64F0F2D-0EF6-9733-C780-A9E1AF31FB06}"/>
          </ac:spMkLst>
        </pc:spChg>
        <pc:spChg chg="mod">
          <ac:chgData name="Rebecca Hatrick" userId="S::rhatrick@billingshurstprimary.org.uk::1454f90b-7675-4f88-99a3-d592332aa9fa" providerId="AD" clId="Web-{301BCA07-79ED-0ED2-0908-474C03163DFB}" dt="2024-04-17T20:06:13.100" v="96" actId="20577"/>
          <ac:spMkLst>
            <pc:docMk/>
            <pc:sldMk cId="3652208133" sldId="261"/>
            <ac:spMk id="18" creationId="{3000874F-503F-B3A4-133A-918E47AF8B41}"/>
          </ac:spMkLst>
        </pc:spChg>
        <pc:spChg chg="mod">
          <ac:chgData name="Rebecca Hatrick" userId="S::rhatrick@billingshurstprimary.org.uk::1454f90b-7675-4f88-99a3-d592332aa9fa" providerId="AD" clId="Web-{301BCA07-79ED-0ED2-0908-474C03163DFB}" dt="2024-04-17T19:57:50.120" v="42" actId="14100"/>
          <ac:spMkLst>
            <pc:docMk/>
            <pc:sldMk cId="3652208133" sldId="261"/>
            <ac:spMk id="61" creationId="{334F3EC0-3EBC-30AE-E9C6-1F4121FEA478}"/>
          </ac:spMkLst>
        </pc:spChg>
        <pc:picChg chg="mod">
          <ac:chgData name="Rebecca Hatrick" userId="S::rhatrick@billingshurstprimary.org.uk::1454f90b-7675-4f88-99a3-d592332aa9fa" providerId="AD" clId="Web-{301BCA07-79ED-0ED2-0908-474C03163DFB}" dt="2024-04-17T19:57:46.120" v="32" actId="1076"/>
          <ac:picMkLst>
            <pc:docMk/>
            <pc:sldMk cId="3652208133" sldId="261"/>
            <ac:picMk id="3" creationId="{A125370C-AEC0-B789-498C-5F8A7008D80C}"/>
          </ac:picMkLst>
        </pc:picChg>
        <pc:picChg chg="mod">
          <ac:chgData name="Rebecca Hatrick" userId="S::rhatrick@billingshurstprimary.org.uk::1454f90b-7675-4f88-99a3-d592332aa9fa" providerId="AD" clId="Web-{301BCA07-79ED-0ED2-0908-474C03163DFB}" dt="2024-04-17T19:57:46.276" v="39" actId="1076"/>
          <ac:picMkLst>
            <pc:docMk/>
            <pc:sldMk cId="3652208133" sldId="261"/>
            <ac:picMk id="13" creationId="{7B565278-ACEA-1093-D915-A55385CEB01C}"/>
          </ac:picMkLst>
        </pc:picChg>
        <pc:picChg chg="mod">
          <ac:chgData name="Rebecca Hatrick" userId="S::rhatrick@billingshurstprimary.org.uk::1454f90b-7675-4f88-99a3-d592332aa9fa" providerId="AD" clId="Web-{301BCA07-79ED-0ED2-0908-474C03163DFB}" dt="2024-04-17T19:57:46.292" v="40" actId="1076"/>
          <ac:picMkLst>
            <pc:docMk/>
            <pc:sldMk cId="3652208133" sldId="261"/>
            <ac:picMk id="14" creationId="{EB9956AD-1D5E-A708-8CD5-F21A00EA409D}"/>
          </ac:picMkLst>
        </pc:picChg>
      </pc:sldChg>
    </pc:docChg>
  </pc:docChgLst>
  <pc:docChgLst>
    <pc:chgData name="Head PA" userId="S::headpa@billingshurstprimary.org.uk::b5ca1d00-a077-40cb-a462-efc97350d365" providerId="AD" clId="Web-{5F6CD911-2997-F320-F14F-8C30EE4197C5}"/>
    <pc:docChg chg="modSld">
      <pc:chgData name="Head PA" userId="S::headpa@billingshurstprimary.org.uk::b5ca1d00-a077-40cb-a462-efc97350d365" providerId="AD" clId="Web-{5F6CD911-2997-F320-F14F-8C30EE4197C5}" dt="2024-04-19T09:58:06.596" v="159" actId="20577"/>
      <pc:docMkLst>
        <pc:docMk/>
      </pc:docMkLst>
      <pc:sldChg chg="modSp">
        <pc:chgData name="Head PA" userId="S::headpa@billingshurstprimary.org.uk::b5ca1d00-a077-40cb-a462-efc97350d365" providerId="AD" clId="Web-{5F6CD911-2997-F320-F14F-8C30EE4197C5}" dt="2024-04-19T09:58:06.596" v="159" actId="20577"/>
        <pc:sldMkLst>
          <pc:docMk/>
          <pc:sldMk cId="3056494461" sldId="256"/>
        </pc:sldMkLst>
        <pc:spChg chg="mod">
          <ac:chgData name="Head PA" userId="S::headpa@billingshurstprimary.org.uk::b5ca1d00-a077-40cb-a462-efc97350d365" providerId="AD" clId="Web-{5F6CD911-2997-F320-F14F-8C30EE4197C5}" dt="2024-04-19T09:58:06.596" v="159" actId="20577"/>
          <ac:spMkLst>
            <pc:docMk/>
            <pc:sldMk cId="3056494461" sldId="256"/>
            <ac:spMk id="43" creationId="{A9D1A058-CFFF-DE6A-DC46-7EB66A6A1032}"/>
          </ac:spMkLst>
        </pc:spChg>
      </pc:sldChg>
      <pc:sldChg chg="addSp delSp modSp">
        <pc:chgData name="Head PA" userId="S::headpa@billingshurstprimary.org.uk::b5ca1d00-a077-40cb-a462-efc97350d365" providerId="AD" clId="Web-{5F6CD911-2997-F320-F14F-8C30EE4197C5}" dt="2024-04-19T09:18:13.748" v="106" actId="20577"/>
        <pc:sldMkLst>
          <pc:docMk/>
          <pc:sldMk cId="3652208133" sldId="261"/>
        </pc:sldMkLst>
        <pc:spChg chg="mod">
          <ac:chgData name="Head PA" userId="S::headpa@billingshurstprimary.org.uk::b5ca1d00-a077-40cb-a462-efc97350d365" providerId="AD" clId="Web-{5F6CD911-2997-F320-F14F-8C30EE4197C5}" dt="2024-04-19T08:21:42.675" v="62" actId="20577"/>
          <ac:spMkLst>
            <pc:docMk/>
            <pc:sldMk cId="3652208133" sldId="261"/>
            <ac:spMk id="2" creationId="{7F68EB66-F810-032A-19DB-2B4DFC7C4570}"/>
          </ac:spMkLst>
        </pc:spChg>
        <pc:spChg chg="mod">
          <ac:chgData name="Head PA" userId="S::headpa@billingshurstprimary.org.uk::b5ca1d00-a077-40cb-a462-efc97350d365" providerId="AD" clId="Web-{5F6CD911-2997-F320-F14F-8C30EE4197C5}" dt="2024-04-19T08:23:25.960" v="86" actId="1076"/>
          <ac:spMkLst>
            <pc:docMk/>
            <pc:sldMk cId="3652208133" sldId="261"/>
            <ac:spMk id="4" creationId="{C1DBC756-1D68-C061-4CEB-6AC6E7A9E071}"/>
          </ac:spMkLst>
        </pc:spChg>
        <pc:spChg chg="mod">
          <ac:chgData name="Head PA" userId="S::headpa@billingshurstprimary.org.uk::b5ca1d00-a077-40cb-a462-efc97350d365" providerId="AD" clId="Web-{5F6CD911-2997-F320-F14F-8C30EE4197C5}" dt="2024-04-19T09:18:13.748" v="106" actId="20577"/>
          <ac:spMkLst>
            <pc:docMk/>
            <pc:sldMk cId="3652208133" sldId="261"/>
            <ac:spMk id="5" creationId="{07DEAD6A-6FDD-0EDB-0789-92C25A04D92A}"/>
          </ac:spMkLst>
        </pc:spChg>
        <pc:spChg chg="mod">
          <ac:chgData name="Head PA" userId="S::headpa@billingshurstprimary.org.uk::b5ca1d00-a077-40cb-a462-efc97350d365" providerId="AD" clId="Web-{5F6CD911-2997-F320-F14F-8C30EE4197C5}" dt="2024-04-19T08:22:12.395" v="76" actId="20577"/>
          <ac:spMkLst>
            <pc:docMk/>
            <pc:sldMk cId="3652208133" sldId="261"/>
            <ac:spMk id="6" creationId="{665C1CFB-8890-3AED-4021-E4B8688F7B59}"/>
          </ac:spMkLst>
        </pc:spChg>
        <pc:spChg chg="mod">
          <ac:chgData name="Head PA" userId="S::headpa@billingshurstprimary.org.uk::b5ca1d00-a077-40cb-a462-efc97350d365" providerId="AD" clId="Web-{5F6CD911-2997-F320-F14F-8C30EE4197C5}" dt="2024-04-19T08:22:06.317" v="72" actId="20577"/>
          <ac:spMkLst>
            <pc:docMk/>
            <pc:sldMk cId="3652208133" sldId="261"/>
            <ac:spMk id="7" creationId="{200F0DB8-5BFB-86EC-AD73-D5390AED7D65}"/>
          </ac:spMkLst>
        </pc:spChg>
        <pc:spChg chg="mod">
          <ac:chgData name="Head PA" userId="S::headpa@billingshurstprimary.org.uk::b5ca1d00-a077-40cb-a462-efc97350d365" providerId="AD" clId="Web-{5F6CD911-2997-F320-F14F-8C30EE4197C5}" dt="2024-04-19T08:22:01.473" v="69" actId="20577"/>
          <ac:spMkLst>
            <pc:docMk/>
            <pc:sldMk cId="3652208133" sldId="261"/>
            <ac:spMk id="8" creationId="{00DCFE4B-6CC1-A57F-C999-AE52AA434617}"/>
          </ac:spMkLst>
        </pc:spChg>
        <pc:spChg chg="mod">
          <ac:chgData name="Head PA" userId="S::headpa@billingshurstprimary.org.uk::b5ca1d00-a077-40cb-a462-efc97350d365" providerId="AD" clId="Web-{5F6CD911-2997-F320-F14F-8C30EE4197C5}" dt="2024-04-19T08:18:57.201" v="43" actId="1076"/>
          <ac:spMkLst>
            <pc:docMk/>
            <pc:sldMk cId="3652208133" sldId="261"/>
            <ac:spMk id="9" creationId="{00000000-0000-0000-0000-000000000000}"/>
          </ac:spMkLst>
        </pc:spChg>
        <pc:spChg chg="mod">
          <ac:chgData name="Head PA" userId="S::headpa@billingshurstprimary.org.uk::b5ca1d00-a077-40cb-a462-efc97350d365" providerId="AD" clId="Web-{5F6CD911-2997-F320-F14F-8C30EE4197C5}" dt="2024-04-19T08:21:56.269" v="66" actId="20577"/>
          <ac:spMkLst>
            <pc:docMk/>
            <pc:sldMk cId="3652208133" sldId="261"/>
            <ac:spMk id="10" creationId="{482DCEED-90D8-32C7-0B30-EA910D93C734}"/>
          </ac:spMkLst>
        </pc:spChg>
        <pc:spChg chg="mod">
          <ac:chgData name="Head PA" userId="S::headpa@billingshurstprimary.org.uk::b5ca1d00-a077-40cb-a462-efc97350d365" providerId="AD" clId="Web-{5F6CD911-2997-F320-F14F-8C30EE4197C5}" dt="2024-04-19T08:22:21.677" v="77"/>
          <ac:spMkLst>
            <pc:docMk/>
            <pc:sldMk cId="3652208133" sldId="261"/>
            <ac:spMk id="15" creationId="{F64F0F2D-0EF6-9733-C780-A9E1AF31FB06}"/>
          </ac:spMkLst>
        </pc:spChg>
        <pc:spChg chg="mod">
          <ac:chgData name="Head PA" userId="S::headpa@billingshurstprimary.org.uk::b5ca1d00-a077-40cb-a462-efc97350d365" providerId="AD" clId="Web-{5F6CD911-2997-F320-F14F-8C30EE4197C5}" dt="2024-04-19T08:23:31.351" v="87" actId="1076"/>
          <ac:spMkLst>
            <pc:docMk/>
            <pc:sldMk cId="3652208133" sldId="261"/>
            <ac:spMk id="18" creationId="{3000874F-503F-B3A4-133A-918E47AF8B41}"/>
          </ac:spMkLst>
        </pc:spChg>
        <pc:spChg chg="mod">
          <ac:chgData name="Head PA" userId="S::headpa@billingshurstprimary.org.uk::b5ca1d00-a077-40cb-a462-efc97350d365" providerId="AD" clId="Web-{5F6CD911-2997-F320-F14F-8C30EE4197C5}" dt="2024-04-19T08:08:13.336" v="38" actId="14100"/>
          <ac:spMkLst>
            <pc:docMk/>
            <pc:sldMk cId="3652208133" sldId="261"/>
            <ac:spMk id="26" creationId="{014EB878-3291-F621-7121-EA121C2DAEC4}"/>
          </ac:spMkLst>
        </pc:spChg>
        <pc:picChg chg="del">
          <ac:chgData name="Head PA" userId="S::headpa@billingshurstprimary.org.uk::b5ca1d00-a077-40cb-a462-efc97350d365" providerId="AD" clId="Web-{5F6CD911-2997-F320-F14F-8C30EE4197C5}" dt="2024-04-19T08:22:24.145" v="78"/>
          <ac:picMkLst>
            <pc:docMk/>
            <pc:sldMk cId="3652208133" sldId="261"/>
            <ac:picMk id="14" creationId="{EB9956AD-1D5E-A708-8CD5-F21A00EA409D}"/>
          </ac:picMkLst>
        </pc:picChg>
        <pc:picChg chg="add mod">
          <ac:chgData name="Head PA" userId="S::headpa@billingshurstprimary.org.uk::b5ca1d00-a077-40cb-a462-efc97350d365" providerId="AD" clId="Web-{5F6CD911-2997-F320-F14F-8C30EE4197C5}" dt="2024-04-19T08:23:17.882" v="84" actId="1076"/>
          <ac:picMkLst>
            <pc:docMk/>
            <pc:sldMk cId="3652208133" sldId="261"/>
            <ac:picMk id="17" creationId="{1EA16D1D-E2A8-89DF-5957-D6AC0A29B46E}"/>
          </ac:picMkLst>
        </pc:picChg>
      </pc:sldChg>
    </pc:docChg>
  </pc:docChgLst>
  <pc:docChgLst>
    <pc:chgData name="Rebecca Hatrick" userId="S::rhatrick@billingshurstprimary.org.uk::1454f90b-7675-4f88-99a3-d592332aa9fa" providerId="AD" clId="Web-{A073ECB1-9CF7-B9BB-AAD6-865A54D60073}"/>
    <pc:docChg chg="modSld">
      <pc:chgData name="Rebecca Hatrick" userId="S::rhatrick@billingshurstprimary.org.uk::1454f90b-7675-4f88-99a3-d592332aa9fa" providerId="AD" clId="Web-{A073ECB1-9CF7-B9BB-AAD6-865A54D60073}" dt="2024-04-19T13:41:46.756" v="38" actId="20577"/>
      <pc:docMkLst>
        <pc:docMk/>
      </pc:docMkLst>
      <pc:sldChg chg="modSp">
        <pc:chgData name="Rebecca Hatrick" userId="S::rhatrick@billingshurstprimary.org.uk::1454f90b-7675-4f88-99a3-d592332aa9fa" providerId="AD" clId="Web-{A073ECB1-9CF7-B9BB-AAD6-865A54D60073}" dt="2024-04-19T13:39:03.096" v="17" actId="20577"/>
        <pc:sldMkLst>
          <pc:docMk/>
          <pc:sldMk cId="3056494461" sldId="256"/>
        </pc:sldMkLst>
        <pc:spChg chg="mod">
          <ac:chgData name="Rebecca Hatrick" userId="S::rhatrick@billingshurstprimary.org.uk::1454f90b-7675-4f88-99a3-d592332aa9fa" providerId="AD" clId="Web-{A073ECB1-9CF7-B9BB-AAD6-865A54D60073}" dt="2024-04-19T13:39:03.096" v="17" actId="20577"/>
          <ac:spMkLst>
            <pc:docMk/>
            <pc:sldMk cId="3056494461" sldId="256"/>
            <ac:spMk id="43" creationId="{A9D1A058-CFFF-DE6A-DC46-7EB66A6A1032}"/>
          </ac:spMkLst>
        </pc:spChg>
      </pc:sldChg>
      <pc:sldChg chg="modSp">
        <pc:chgData name="Rebecca Hatrick" userId="S::rhatrick@billingshurstprimary.org.uk::1454f90b-7675-4f88-99a3-d592332aa9fa" providerId="AD" clId="Web-{A073ECB1-9CF7-B9BB-AAD6-865A54D60073}" dt="2024-04-19T13:41:46.756" v="38" actId="20577"/>
        <pc:sldMkLst>
          <pc:docMk/>
          <pc:sldMk cId="3652208133" sldId="261"/>
        </pc:sldMkLst>
        <pc:spChg chg="mod">
          <ac:chgData name="Rebecca Hatrick" userId="S::rhatrick@billingshurstprimary.org.uk::1454f90b-7675-4f88-99a3-d592332aa9fa" providerId="AD" clId="Web-{A073ECB1-9CF7-B9BB-AAD6-865A54D60073}" dt="2024-04-19T13:41:46.756" v="38" actId="20577"/>
          <ac:spMkLst>
            <pc:docMk/>
            <pc:sldMk cId="3652208133" sldId="261"/>
            <ac:spMk id="5" creationId="{07DEAD6A-6FDD-0EDB-0789-92C25A04D92A}"/>
          </ac:spMkLst>
        </pc:spChg>
        <pc:spChg chg="mod">
          <ac:chgData name="Rebecca Hatrick" userId="S::rhatrick@billingshurstprimary.org.uk::1454f90b-7675-4f88-99a3-d592332aa9fa" providerId="AD" clId="Web-{A073ECB1-9CF7-B9BB-AAD6-865A54D60073}" dt="2024-04-19T13:41:15.802" v="22" actId="14100"/>
          <ac:spMkLst>
            <pc:docMk/>
            <pc:sldMk cId="3652208133" sldId="261"/>
            <ac:spMk id="61" creationId="{334F3EC0-3EBC-30AE-E9C6-1F4121FEA478}"/>
          </ac:spMkLst>
        </pc:spChg>
      </pc:sldChg>
    </pc:docChg>
  </pc:docChgLst>
  <pc:docChgLst>
    <pc:chgData name="Head PA" userId="S::headpa@billingshurstprimary.org.uk::b5ca1d00-a077-40cb-a462-efc97350d365" providerId="AD" clId="Web-{429ED6B1-6C0A-73F9-808C-B42484A3FBAF}"/>
    <pc:docChg chg="modSld">
      <pc:chgData name="Head PA" userId="S::headpa@billingshurstprimary.org.uk::b5ca1d00-a077-40cb-a462-efc97350d365" providerId="AD" clId="Web-{429ED6B1-6C0A-73F9-808C-B42484A3FBAF}" dt="2024-04-19T09:16:24.195" v="56" actId="1076"/>
      <pc:docMkLst>
        <pc:docMk/>
      </pc:docMkLst>
      <pc:sldChg chg="modSp">
        <pc:chgData name="Head PA" userId="S::headpa@billingshurstprimary.org.uk::b5ca1d00-a077-40cb-a462-efc97350d365" providerId="AD" clId="Web-{429ED6B1-6C0A-73F9-808C-B42484A3FBAF}" dt="2024-04-19T09:16:24.195" v="56" actId="1076"/>
        <pc:sldMkLst>
          <pc:docMk/>
          <pc:sldMk cId="3056494461" sldId="256"/>
        </pc:sldMkLst>
        <pc:spChg chg="mod">
          <ac:chgData name="Head PA" userId="S::headpa@billingshurstprimary.org.uk::b5ca1d00-a077-40cb-a462-efc97350d365" providerId="AD" clId="Web-{429ED6B1-6C0A-73F9-808C-B42484A3FBAF}" dt="2024-04-19T09:16:13.710" v="54" actId="1076"/>
          <ac:spMkLst>
            <pc:docMk/>
            <pc:sldMk cId="3056494461" sldId="256"/>
            <ac:spMk id="3" creationId="{00000000-0000-0000-0000-000000000000}"/>
          </ac:spMkLst>
        </pc:spChg>
        <pc:spChg chg="mod">
          <ac:chgData name="Head PA" userId="S::headpa@billingshurstprimary.org.uk::b5ca1d00-a077-40cb-a462-efc97350d365" providerId="AD" clId="Web-{429ED6B1-6C0A-73F9-808C-B42484A3FBAF}" dt="2024-04-19T09:16:24.195" v="56" actId="1076"/>
          <ac:spMkLst>
            <pc:docMk/>
            <pc:sldMk cId="3056494461" sldId="256"/>
            <ac:spMk id="11" creationId="{336C1B5D-6F16-27B4-DCD0-AAE750BBB030}"/>
          </ac:spMkLst>
        </pc:spChg>
        <pc:spChg chg="mod">
          <ac:chgData name="Head PA" userId="S::headpa@billingshurstprimary.org.uk::b5ca1d00-a077-40cb-a462-efc97350d365" providerId="AD" clId="Web-{429ED6B1-6C0A-73F9-808C-B42484A3FBAF}" dt="2024-04-19T09:16:09.085" v="52" actId="1076"/>
          <ac:spMkLst>
            <pc:docMk/>
            <pc:sldMk cId="3056494461" sldId="256"/>
            <ac:spMk id="43" creationId="{A9D1A058-CFFF-DE6A-DC46-7EB66A6A1032}"/>
          </ac:spMkLst>
        </pc:spChg>
      </pc:sldChg>
    </pc:docChg>
  </pc:docChgLst>
  <pc:docChgLst>
    <pc:chgData name="Rebecca Hatrick" userId="S::rhatrick@billingshurstprimary.org.uk::1454f90b-7675-4f88-99a3-d592332aa9fa" providerId="AD" clId="Web-{27058126-E1B0-D5AF-CB48-F305A36BF207}"/>
    <pc:docChg chg="modSld">
      <pc:chgData name="Rebecca Hatrick" userId="S::rhatrick@billingshurstprimary.org.uk::1454f90b-7675-4f88-99a3-d592332aa9fa" providerId="AD" clId="Web-{27058126-E1B0-D5AF-CB48-F305A36BF207}" dt="2024-04-18T14:44:31.120" v="337" actId="20577"/>
      <pc:docMkLst>
        <pc:docMk/>
      </pc:docMkLst>
      <pc:sldChg chg="modSp">
        <pc:chgData name="Rebecca Hatrick" userId="S::rhatrick@billingshurstprimary.org.uk::1454f90b-7675-4f88-99a3-d592332aa9fa" providerId="AD" clId="Web-{27058126-E1B0-D5AF-CB48-F305A36BF207}" dt="2024-04-18T13:42:15.745" v="65" actId="20577"/>
        <pc:sldMkLst>
          <pc:docMk/>
          <pc:sldMk cId="3056494461" sldId="256"/>
        </pc:sldMkLst>
        <pc:spChg chg="mod">
          <ac:chgData name="Rebecca Hatrick" userId="S::rhatrick@billingshurstprimary.org.uk::1454f90b-7675-4f88-99a3-d592332aa9fa" providerId="AD" clId="Web-{27058126-E1B0-D5AF-CB48-F305A36BF207}" dt="2024-04-18T13:42:15.745" v="65" actId="20577"/>
          <ac:spMkLst>
            <pc:docMk/>
            <pc:sldMk cId="3056494461" sldId="256"/>
            <ac:spMk id="43" creationId="{A9D1A058-CFFF-DE6A-DC46-7EB66A6A1032}"/>
          </ac:spMkLst>
        </pc:spChg>
      </pc:sldChg>
      <pc:sldChg chg="addSp modSp">
        <pc:chgData name="Rebecca Hatrick" userId="S::rhatrick@billingshurstprimary.org.uk::1454f90b-7675-4f88-99a3-d592332aa9fa" providerId="AD" clId="Web-{27058126-E1B0-D5AF-CB48-F305A36BF207}" dt="2024-04-18T14:44:31.120" v="337" actId="20577"/>
        <pc:sldMkLst>
          <pc:docMk/>
          <pc:sldMk cId="3107511217" sldId="258"/>
        </pc:sldMkLst>
        <pc:spChg chg="mod">
          <ac:chgData name="Rebecca Hatrick" userId="S::rhatrick@billingshurstprimary.org.uk::1454f90b-7675-4f88-99a3-d592332aa9fa" providerId="AD" clId="Web-{27058126-E1B0-D5AF-CB48-F305A36BF207}" dt="2024-04-18T14:44:31.120" v="337" actId="20577"/>
          <ac:spMkLst>
            <pc:docMk/>
            <pc:sldMk cId="3107511217" sldId="258"/>
            <ac:spMk id="2" creationId="{3825C418-8CD6-22D0-2C69-886D55A2728C}"/>
          </ac:spMkLst>
        </pc:spChg>
        <pc:spChg chg="mod">
          <ac:chgData name="Rebecca Hatrick" userId="S::rhatrick@billingshurstprimary.org.uk::1454f90b-7675-4f88-99a3-d592332aa9fa" providerId="AD" clId="Web-{27058126-E1B0-D5AF-CB48-F305A36BF207}" dt="2024-04-18T14:20:44.106" v="208" actId="20577"/>
          <ac:spMkLst>
            <pc:docMk/>
            <pc:sldMk cId="3107511217" sldId="258"/>
            <ac:spMk id="13" creationId="{E5310601-2934-43FE-B628-3716BBAE463B}"/>
          </ac:spMkLst>
        </pc:spChg>
        <pc:picChg chg="add mod modCrop">
          <ac:chgData name="Rebecca Hatrick" userId="S::rhatrick@billingshurstprimary.org.uk::1454f90b-7675-4f88-99a3-d592332aa9fa" providerId="AD" clId="Web-{27058126-E1B0-D5AF-CB48-F305A36BF207}" dt="2024-04-18T14:18:50.227" v="165" actId="1076"/>
          <ac:picMkLst>
            <pc:docMk/>
            <pc:sldMk cId="3107511217" sldId="258"/>
            <ac:picMk id="4" creationId="{0201D28D-EDDB-1EEC-8741-520F463FE999}"/>
          </ac:picMkLst>
        </pc:picChg>
      </pc:sldChg>
    </pc:docChg>
  </pc:docChgLst>
  <pc:docChgLst>
    <pc:chgData name="Rebecca Hatrick" userId="S::rhatrick@billingshurstprimary.org.uk::1454f90b-7675-4f88-99a3-d592332aa9fa" providerId="AD" clId="Web-{E50E915A-684D-4F10-CC68-C599075A3A48}"/>
    <pc:docChg chg="delSld modSld">
      <pc:chgData name="Rebecca Hatrick" userId="S::rhatrick@billingshurstprimary.org.uk::1454f90b-7675-4f88-99a3-d592332aa9fa" providerId="AD" clId="Web-{E50E915A-684D-4F10-CC68-C599075A3A48}" dt="2024-04-17T19:52:14.188" v="37"/>
      <pc:docMkLst>
        <pc:docMk/>
      </pc:docMkLst>
      <pc:sldChg chg="delSp">
        <pc:chgData name="Rebecca Hatrick" userId="S::rhatrick@billingshurstprimary.org.uk::1454f90b-7675-4f88-99a3-d592332aa9fa" providerId="AD" clId="Web-{E50E915A-684D-4F10-CC68-C599075A3A48}" dt="2024-04-17T19:50:34.184" v="13"/>
        <pc:sldMkLst>
          <pc:docMk/>
          <pc:sldMk cId="3056494461" sldId="256"/>
        </pc:sldMkLst>
        <pc:picChg chg="del">
          <ac:chgData name="Rebecca Hatrick" userId="S::rhatrick@billingshurstprimary.org.uk::1454f90b-7675-4f88-99a3-d592332aa9fa" providerId="AD" clId="Web-{E50E915A-684D-4F10-CC68-C599075A3A48}" dt="2024-04-17T19:50:29.200" v="7"/>
          <ac:picMkLst>
            <pc:docMk/>
            <pc:sldMk cId="3056494461" sldId="256"/>
            <ac:picMk id="3" creationId="{8F6AE521-D749-39C3-4F5D-DC3FDABA909F}"/>
          </ac:picMkLst>
        </pc:picChg>
        <pc:picChg chg="del">
          <ac:chgData name="Rebecca Hatrick" userId="S::rhatrick@billingshurstprimary.org.uk::1454f90b-7675-4f88-99a3-d592332aa9fa" providerId="AD" clId="Web-{E50E915A-684D-4F10-CC68-C599075A3A48}" dt="2024-04-17T19:50:26.044" v="5"/>
          <ac:picMkLst>
            <pc:docMk/>
            <pc:sldMk cId="3056494461" sldId="256"/>
            <ac:picMk id="8" creationId="{03161E85-FD83-FF79-7546-84A47B4DDD2F}"/>
          </ac:picMkLst>
        </pc:picChg>
        <pc:picChg chg="del">
          <ac:chgData name="Rebecca Hatrick" userId="S::rhatrick@billingshurstprimary.org.uk::1454f90b-7675-4f88-99a3-d592332aa9fa" providerId="AD" clId="Web-{E50E915A-684D-4F10-CC68-C599075A3A48}" dt="2024-04-17T19:50:28.309" v="6"/>
          <ac:picMkLst>
            <pc:docMk/>
            <pc:sldMk cId="3056494461" sldId="256"/>
            <ac:picMk id="9" creationId="{C5619AFF-7B58-C606-BA7C-5E06F1BC1EA4}"/>
          </ac:picMkLst>
        </pc:picChg>
        <pc:picChg chg="del">
          <ac:chgData name="Rebecca Hatrick" userId="S::rhatrick@billingshurstprimary.org.uk::1454f90b-7675-4f88-99a3-d592332aa9fa" providerId="AD" clId="Web-{E50E915A-684D-4F10-CC68-C599075A3A48}" dt="2024-04-17T19:50:25.606" v="4"/>
          <ac:picMkLst>
            <pc:docMk/>
            <pc:sldMk cId="3056494461" sldId="256"/>
            <ac:picMk id="10" creationId="{AFCC8F49-4C0B-A817-2E4C-4F32CF5EBA16}"/>
          </ac:picMkLst>
        </pc:picChg>
        <pc:picChg chg="del">
          <ac:chgData name="Rebecca Hatrick" userId="S::rhatrick@billingshurstprimary.org.uk::1454f90b-7675-4f88-99a3-d592332aa9fa" providerId="AD" clId="Web-{E50E915A-684D-4F10-CC68-C599075A3A48}" dt="2024-04-17T19:50:24.700" v="3"/>
          <ac:picMkLst>
            <pc:docMk/>
            <pc:sldMk cId="3056494461" sldId="256"/>
            <ac:picMk id="14" creationId="{72079DD0-8272-FC75-966D-1AF94A4D081F}"/>
          </ac:picMkLst>
        </pc:picChg>
        <pc:picChg chg="del">
          <ac:chgData name="Rebecca Hatrick" userId="S::rhatrick@billingshurstprimary.org.uk::1454f90b-7675-4f88-99a3-d592332aa9fa" providerId="AD" clId="Web-{E50E915A-684D-4F10-CC68-C599075A3A48}" dt="2024-04-17T19:50:23.200" v="1"/>
          <ac:picMkLst>
            <pc:docMk/>
            <pc:sldMk cId="3056494461" sldId="256"/>
            <ac:picMk id="16" creationId="{795B84BB-9743-266C-EEDC-CCAF51CC9026}"/>
          </ac:picMkLst>
        </pc:picChg>
        <pc:picChg chg="del">
          <ac:chgData name="Rebecca Hatrick" userId="S::rhatrick@billingshurstprimary.org.uk::1454f90b-7675-4f88-99a3-d592332aa9fa" providerId="AD" clId="Web-{E50E915A-684D-4F10-CC68-C599075A3A48}" dt="2024-04-17T19:50:31.809" v="10"/>
          <ac:picMkLst>
            <pc:docMk/>
            <pc:sldMk cId="3056494461" sldId="256"/>
            <ac:picMk id="18" creationId="{5F8FDFC9-4C8B-E1BA-AD94-1BA850D1CF37}"/>
          </ac:picMkLst>
        </pc:picChg>
        <pc:picChg chg="del">
          <ac:chgData name="Rebecca Hatrick" userId="S::rhatrick@billingshurstprimary.org.uk::1454f90b-7675-4f88-99a3-d592332aa9fa" providerId="AD" clId="Web-{E50E915A-684D-4F10-CC68-C599075A3A48}" dt="2024-04-17T19:50:32.653" v="11"/>
          <ac:picMkLst>
            <pc:docMk/>
            <pc:sldMk cId="3056494461" sldId="256"/>
            <ac:picMk id="20" creationId="{567F275F-0926-CC15-A003-0089EB82A458}"/>
          </ac:picMkLst>
        </pc:picChg>
        <pc:picChg chg="del">
          <ac:chgData name="Rebecca Hatrick" userId="S::rhatrick@billingshurstprimary.org.uk::1454f90b-7675-4f88-99a3-d592332aa9fa" providerId="AD" clId="Web-{E50E915A-684D-4F10-CC68-C599075A3A48}" dt="2024-04-17T19:50:30.856" v="9"/>
          <ac:picMkLst>
            <pc:docMk/>
            <pc:sldMk cId="3056494461" sldId="256"/>
            <ac:picMk id="22" creationId="{E0EA9387-B97B-13A3-2AD3-3977C2D73021}"/>
          </ac:picMkLst>
        </pc:picChg>
        <pc:picChg chg="del">
          <ac:chgData name="Rebecca Hatrick" userId="S::rhatrick@billingshurstprimary.org.uk::1454f90b-7675-4f88-99a3-d592332aa9fa" providerId="AD" clId="Web-{E50E915A-684D-4F10-CC68-C599075A3A48}" dt="2024-04-17T19:50:22.356" v="0"/>
          <ac:picMkLst>
            <pc:docMk/>
            <pc:sldMk cId="3056494461" sldId="256"/>
            <ac:picMk id="24" creationId="{5783BEFF-8FBA-63AB-2E82-50EFDA188889}"/>
          </ac:picMkLst>
        </pc:picChg>
        <pc:picChg chg="del">
          <ac:chgData name="Rebecca Hatrick" userId="S::rhatrick@billingshurstprimary.org.uk::1454f90b-7675-4f88-99a3-d592332aa9fa" providerId="AD" clId="Web-{E50E915A-684D-4F10-CC68-C599075A3A48}" dt="2024-04-17T19:50:30.325" v="8"/>
          <ac:picMkLst>
            <pc:docMk/>
            <pc:sldMk cId="3056494461" sldId="256"/>
            <ac:picMk id="26" creationId="{9806E447-FC2D-9A74-062D-31A91B70FA0E}"/>
          </ac:picMkLst>
        </pc:picChg>
        <pc:picChg chg="del">
          <ac:chgData name="Rebecca Hatrick" userId="S::rhatrick@billingshurstprimary.org.uk::1454f90b-7675-4f88-99a3-d592332aa9fa" providerId="AD" clId="Web-{E50E915A-684D-4F10-CC68-C599075A3A48}" dt="2024-04-17T19:50:24.122" v="2"/>
          <ac:picMkLst>
            <pc:docMk/>
            <pc:sldMk cId="3056494461" sldId="256"/>
            <ac:picMk id="28" creationId="{C04A9F63-403A-6A4F-7393-5A75715FDE9D}"/>
          </ac:picMkLst>
        </pc:picChg>
        <pc:picChg chg="del">
          <ac:chgData name="Rebecca Hatrick" userId="S::rhatrick@billingshurstprimary.org.uk::1454f90b-7675-4f88-99a3-d592332aa9fa" providerId="AD" clId="Web-{E50E915A-684D-4F10-CC68-C599075A3A48}" dt="2024-04-17T19:50:34.184" v="13"/>
          <ac:picMkLst>
            <pc:docMk/>
            <pc:sldMk cId="3056494461" sldId="256"/>
            <ac:picMk id="30" creationId="{2D4E1559-B04F-C9C8-5A16-EBE068C57DF8}"/>
          </ac:picMkLst>
        </pc:picChg>
        <pc:picChg chg="del">
          <ac:chgData name="Rebecca Hatrick" userId="S::rhatrick@billingshurstprimary.org.uk::1454f90b-7675-4f88-99a3-d592332aa9fa" providerId="AD" clId="Web-{E50E915A-684D-4F10-CC68-C599075A3A48}" dt="2024-04-17T19:50:33.325" v="12"/>
          <ac:picMkLst>
            <pc:docMk/>
            <pc:sldMk cId="3056494461" sldId="256"/>
            <ac:picMk id="32" creationId="{7E5B8F5A-149A-B41F-363D-29996D6FA60E}"/>
          </ac:picMkLst>
        </pc:picChg>
      </pc:sldChg>
      <pc:sldChg chg="delSp">
        <pc:chgData name="Rebecca Hatrick" userId="S::rhatrick@billingshurstprimary.org.uk::1454f90b-7675-4f88-99a3-d592332aa9fa" providerId="AD" clId="Web-{E50E915A-684D-4F10-CC68-C599075A3A48}" dt="2024-04-17T19:52:14.188" v="37"/>
        <pc:sldMkLst>
          <pc:docMk/>
          <pc:sldMk cId="3107511217" sldId="258"/>
        </pc:sldMkLst>
        <pc:spChg chg="del">
          <ac:chgData name="Rebecca Hatrick" userId="S::rhatrick@billingshurstprimary.org.uk::1454f90b-7675-4f88-99a3-d592332aa9fa" providerId="AD" clId="Web-{E50E915A-684D-4F10-CC68-C599075A3A48}" dt="2024-04-17T19:52:14.188" v="37"/>
          <ac:spMkLst>
            <pc:docMk/>
            <pc:sldMk cId="3107511217" sldId="258"/>
            <ac:spMk id="2" creationId="{5941752C-C214-6D7F-1E36-F0BFFEB2A865}"/>
          </ac:spMkLst>
        </pc:spChg>
        <pc:picChg chg="del">
          <ac:chgData name="Rebecca Hatrick" userId="S::rhatrick@billingshurstprimary.org.uk::1454f90b-7675-4f88-99a3-d592332aa9fa" providerId="AD" clId="Web-{E50E915A-684D-4F10-CC68-C599075A3A48}" dt="2024-04-17T19:52:07.813" v="33"/>
          <ac:picMkLst>
            <pc:docMk/>
            <pc:sldMk cId="3107511217" sldId="258"/>
            <ac:picMk id="4" creationId="{A464ABC9-9B06-833B-87B3-9A42298C1E20}"/>
          </ac:picMkLst>
        </pc:picChg>
        <pc:picChg chg="del">
          <ac:chgData name="Rebecca Hatrick" userId="S::rhatrick@billingshurstprimary.org.uk::1454f90b-7675-4f88-99a3-d592332aa9fa" providerId="AD" clId="Web-{E50E915A-684D-4F10-CC68-C599075A3A48}" dt="2024-04-17T19:52:05.626" v="31"/>
          <ac:picMkLst>
            <pc:docMk/>
            <pc:sldMk cId="3107511217" sldId="258"/>
            <ac:picMk id="5" creationId="{77CFA258-3F57-AADB-131A-9D0374DD7147}"/>
          </ac:picMkLst>
        </pc:picChg>
        <pc:picChg chg="del">
          <ac:chgData name="Rebecca Hatrick" userId="S::rhatrick@billingshurstprimary.org.uk::1454f90b-7675-4f88-99a3-d592332aa9fa" providerId="AD" clId="Web-{E50E915A-684D-4F10-CC68-C599075A3A48}" dt="2024-04-17T19:50:37.716" v="14"/>
          <ac:picMkLst>
            <pc:docMk/>
            <pc:sldMk cId="3107511217" sldId="258"/>
            <ac:picMk id="6" creationId="{1F6D0768-E7E4-B328-186F-36DAEAEB2A85}"/>
          </ac:picMkLst>
        </pc:picChg>
        <pc:picChg chg="del">
          <ac:chgData name="Rebecca Hatrick" userId="S::rhatrick@billingshurstprimary.org.uk::1454f90b-7675-4f88-99a3-d592332aa9fa" providerId="AD" clId="Web-{E50E915A-684D-4F10-CC68-C599075A3A48}" dt="2024-04-17T19:50:38.528" v="15"/>
          <ac:picMkLst>
            <pc:docMk/>
            <pc:sldMk cId="3107511217" sldId="258"/>
            <ac:picMk id="8" creationId="{5657C553-116C-2ABD-0C49-380FA2DF1D83}"/>
          </ac:picMkLst>
        </pc:picChg>
        <pc:picChg chg="del">
          <ac:chgData name="Rebecca Hatrick" userId="S::rhatrick@billingshurstprimary.org.uk::1454f90b-7675-4f88-99a3-d592332aa9fa" providerId="AD" clId="Web-{E50E915A-684D-4F10-CC68-C599075A3A48}" dt="2024-04-17T19:52:06.235" v="32"/>
          <ac:picMkLst>
            <pc:docMk/>
            <pc:sldMk cId="3107511217" sldId="258"/>
            <ac:picMk id="9" creationId="{A55AB6BD-030E-4902-A17A-3E3D7E5BD617}"/>
          </ac:picMkLst>
        </pc:picChg>
        <pc:picChg chg="del">
          <ac:chgData name="Rebecca Hatrick" userId="S::rhatrick@billingshurstprimary.org.uk::1454f90b-7675-4f88-99a3-d592332aa9fa" providerId="AD" clId="Web-{E50E915A-684D-4F10-CC68-C599075A3A48}" dt="2024-04-17T19:50:39.591" v="16"/>
          <ac:picMkLst>
            <pc:docMk/>
            <pc:sldMk cId="3107511217" sldId="258"/>
            <ac:picMk id="10" creationId="{63C685F2-4EDC-7E30-4F86-C121CC8968DC}"/>
          </ac:picMkLst>
        </pc:picChg>
        <pc:picChg chg="del">
          <ac:chgData name="Rebecca Hatrick" userId="S::rhatrick@billingshurstprimary.org.uk::1454f90b-7675-4f88-99a3-d592332aa9fa" providerId="AD" clId="Web-{E50E915A-684D-4F10-CC68-C599075A3A48}" dt="2024-04-17T19:52:03.001" v="27"/>
          <ac:picMkLst>
            <pc:docMk/>
            <pc:sldMk cId="3107511217" sldId="258"/>
            <ac:picMk id="12" creationId="{2CE2CC12-ACED-CA44-2F70-36F00FF7B0BD}"/>
          </ac:picMkLst>
        </pc:picChg>
        <pc:picChg chg="del">
          <ac:chgData name="Rebecca Hatrick" userId="S::rhatrick@billingshurstprimary.org.uk::1454f90b-7675-4f88-99a3-d592332aa9fa" providerId="AD" clId="Web-{E50E915A-684D-4F10-CC68-C599075A3A48}" dt="2024-04-17T19:52:04.485" v="29"/>
          <ac:picMkLst>
            <pc:docMk/>
            <pc:sldMk cId="3107511217" sldId="258"/>
            <ac:picMk id="14" creationId="{AAD69437-9A48-A06D-A269-50FC53183F1F}"/>
          </ac:picMkLst>
        </pc:picChg>
        <pc:picChg chg="del">
          <ac:chgData name="Rebecca Hatrick" userId="S::rhatrick@billingshurstprimary.org.uk::1454f90b-7675-4f88-99a3-d592332aa9fa" providerId="AD" clId="Web-{E50E915A-684D-4F10-CC68-C599075A3A48}" dt="2024-04-17T19:52:03.922" v="28"/>
          <ac:picMkLst>
            <pc:docMk/>
            <pc:sldMk cId="3107511217" sldId="258"/>
            <ac:picMk id="16" creationId="{DD9DE89C-9B1B-ECE8-7A47-74599DC883C2}"/>
          </ac:picMkLst>
        </pc:picChg>
        <pc:picChg chg="del">
          <ac:chgData name="Rebecca Hatrick" userId="S::rhatrick@billingshurstprimary.org.uk::1454f90b-7675-4f88-99a3-d592332aa9fa" providerId="AD" clId="Web-{E50E915A-684D-4F10-CC68-C599075A3A48}" dt="2024-04-17T19:52:04.938" v="30"/>
          <ac:picMkLst>
            <pc:docMk/>
            <pc:sldMk cId="3107511217" sldId="258"/>
            <ac:picMk id="18" creationId="{55480174-3F90-D429-4FD5-1BA384F750B9}"/>
          </ac:picMkLst>
        </pc:picChg>
        <pc:picChg chg="del">
          <ac:chgData name="Rebecca Hatrick" userId="S::rhatrick@billingshurstprimary.org.uk::1454f90b-7675-4f88-99a3-d592332aa9fa" providerId="AD" clId="Web-{E50E915A-684D-4F10-CC68-C599075A3A48}" dt="2024-04-17T19:52:10.813" v="36"/>
          <ac:picMkLst>
            <pc:docMk/>
            <pc:sldMk cId="3107511217" sldId="258"/>
            <ac:picMk id="25" creationId="{303DA8E7-7EA5-E0B5-54A6-6E57F2A6709F}"/>
          </ac:picMkLst>
        </pc:picChg>
        <pc:picChg chg="del">
          <ac:chgData name="Rebecca Hatrick" userId="S::rhatrick@billingshurstprimary.org.uk::1454f90b-7675-4f88-99a3-d592332aa9fa" providerId="AD" clId="Web-{E50E915A-684D-4F10-CC68-C599075A3A48}" dt="2024-04-17T19:52:09.485" v="35"/>
          <ac:picMkLst>
            <pc:docMk/>
            <pc:sldMk cId="3107511217" sldId="258"/>
            <ac:picMk id="1026" creationId="{6DBA561D-EAD2-48F8-C75D-960B007E0AFA}"/>
          </ac:picMkLst>
        </pc:picChg>
        <pc:picChg chg="del">
          <ac:chgData name="Rebecca Hatrick" userId="S::rhatrick@billingshurstprimary.org.uk::1454f90b-7675-4f88-99a3-d592332aa9fa" providerId="AD" clId="Web-{E50E915A-684D-4F10-CC68-C599075A3A48}" dt="2024-04-17T19:52:08.610" v="34"/>
          <ac:picMkLst>
            <pc:docMk/>
            <pc:sldMk cId="3107511217" sldId="258"/>
            <ac:picMk id="1028" creationId="{6A2186E8-E997-3362-F58C-4A5E2AEB42AF}"/>
          </ac:picMkLst>
        </pc:picChg>
      </pc:sldChg>
      <pc:sldChg chg="delSp modSp">
        <pc:chgData name="Rebecca Hatrick" userId="S::rhatrick@billingshurstprimary.org.uk::1454f90b-7675-4f88-99a3-d592332aa9fa" providerId="AD" clId="Web-{E50E915A-684D-4F10-CC68-C599075A3A48}" dt="2024-04-17T19:51:56.141" v="26" actId="14100"/>
        <pc:sldMkLst>
          <pc:docMk/>
          <pc:sldMk cId="3652208133" sldId="261"/>
        </pc:sldMkLst>
        <pc:spChg chg="mod">
          <ac:chgData name="Rebecca Hatrick" userId="S::rhatrick@billingshurstprimary.org.uk::1454f90b-7675-4f88-99a3-d592332aa9fa" providerId="AD" clId="Web-{E50E915A-684D-4F10-CC68-C599075A3A48}" dt="2024-04-17T19:51:56.141" v="26" actId="14100"/>
          <ac:spMkLst>
            <pc:docMk/>
            <pc:sldMk cId="3652208133" sldId="261"/>
            <ac:spMk id="4" creationId="{C1DBC756-1D68-C061-4CEB-6AC6E7A9E071}"/>
          </ac:spMkLst>
        </pc:spChg>
        <pc:spChg chg="mod">
          <ac:chgData name="Rebecca Hatrick" userId="S::rhatrick@billingshurstprimary.org.uk::1454f90b-7675-4f88-99a3-d592332aa9fa" providerId="AD" clId="Web-{E50E915A-684D-4F10-CC68-C599075A3A48}" dt="2024-04-17T19:51:25.280" v="21" actId="14100"/>
          <ac:spMkLst>
            <pc:docMk/>
            <pc:sldMk cId="3652208133" sldId="261"/>
            <ac:spMk id="9" creationId="{00000000-0000-0000-0000-000000000000}"/>
          </ac:spMkLst>
        </pc:spChg>
        <pc:spChg chg="mod">
          <ac:chgData name="Rebecca Hatrick" userId="S::rhatrick@billingshurstprimary.org.uk::1454f90b-7675-4f88-99a3-d592332aa9fa" providerId="AD" clId="Web-{E50E915A-684D-4F10-CC68-C599075A3A48}" dt="2024-04-17T19:51:51.016" v="25"/>
          <ac:spMkLst>
            <pc:docMk/>
            <pc:sldMk cId="3652208133" sldId="261"/>
            <ac:spMk id="18" creationId="{3000874F-503F-B3A4-133A-918E47AF8B41}"/>
          </ac:spMkLst>
        </pc:spChg>
        <pc:spChg chg="mod">
          <ac:chgData name="Rebecca Hatrick" userId="S::rhatrick@billingshurstprimary.org.uk::1454f90b-7675-4f88-99a3-d592332aa9fa" providerId="AD" clId="Web-{E50E915A-684D-4F10-CC68-C599075A3A48}" dt="2024-04-17T19:51:35.874" v="22" actId="14100"/>
          <ac:spMkLst>
            <pc:docMk/>
            <pc:sldMk cId="3652208133" sldId="261"/>
            <ac:spMk id="26" creationId="{014EB878-3291-F621-7121-EA121C2DAEC4}"/>
          </ac:spMkLst>
        </pc:spChg>
        <pc:picChg chg="del">
          <ac:chgData name="Rebecca Hatrick" userId="S::rhatrick@billingshurstprimary.org.uk::1454f90b-7675-4f88-99a3-d592332aa9fa" providerId="AD" clId="Web-{E50E915A-684D-4F10-CC68-C599075A3A48}" dt="2024-04-17T19:50:55.248" v="18"/>
          <ac:picMkLst>
            <pc:docMk/>
            <pc:sldMk cId="3652208133" sldId="261"/>
            <ac:picMk id="49" creationId="{A47BF814-E641-3965-1B63-47A47FEC83EB}"/>
          </ac:picMkLst>
        </pc:picChg>
        <pc:picChg chg="del">
          <ac:chgData name="Rebecca Hatrick" userId="S::rhatrick@billingshurstprimary.org.uk::1454f90b-7675-4f88-99a3-d592332aa9fa" providerId="AD" clId="Web-{E50E915A-684D-4F10-CC68-C599075A3A48}" dt="2024-04-17T19:51:03.983" v="20"/>
          <ac:picMkLst>
            <pc:docMk/>
            <pc:sldMk cId="3652208133" sldId="261"/>
            <ac:picMk id="56" creationId="{72D06B9B-5984-AA63-855E-7C9DC0397AFB}"/>
          </ac:picMkLst>
        </pc:picChg>
      </pc:sldChg>
      <pc:sldChg chg="del">
        <pc:chgData name="Rebecca Hatrick" userId="S::rhatrick@billingshurstprimary.org.uk::1454f90b-7675-4f88-99a3-d592332aa9fa" providerId="AD" clId="Web-{E50E915A-684D-4F10-CC68-C599075A3A48}" dt="2024-04-17T19:50:47.294" v="17"/>
        <pc:sldMkLst>
          <pc:docMk/>
          <pc:sldMk cId="2637215790" sldId="262"/>
        </pc:sldMkLst>
      </pc:sldChg>
    </pc:docChg>
  </pc:docChgLst>
  <pc:docChgLst>
    <pc:chgData name="Emily Cashmore" userId="S::ecashmore@billingshurstprimary.org.uk::8195288c-e7fb-4270-b002-c7e7782d2d06" providerId="AD" clId="Web-{138630E8-5644-D147-3B94-BA0F7A0AFC0F}"/>
    <pc:docChg chg="modSld">
      <pc:chgData name="Emily Cashmore" userId="S::ecashmore@billingshurstprimary.org.uk::8195288c-e7fb-4270-b002-c7e7782d2d06" providerId="AD" clId="Web-{138630E8-5644-D147-3B94-BA0F7A0AFC0F}" dt="2024-04-19T11:07:29.147" v="322" actId="20577"/>
      <pc:docMkLst>
        <pc:docMk/>
      </pc:docMkLst>
      <pc:sldChg chg="addSp delSp modSp">
        <pc:chgData name="Emily Cashmore" userId="S::ecashmore@billingshurstprimary.org.uk::8195288c-e7fb-4270-b002-c7e7782d2d06" providerId="AD" clId="Web-{138630E8-5644-D147-3B94-BA0F7A0AFC0F}" dt="2024-04-19T11:07:29.147" v="322" actId="20577"/>
        <pc:sldMkLst>
          <pc:docMk/>
          <pc:sldMk cId="3107511217" sldId="258"/>
        </pc:sldMkLst>
        <pc:spChg chg="mod">
          <ac:chgData name="Emily Cashmore" userId="S::ecashmore@billingshurstprimary.org.uk::8195288c-e7fb-4270-b002-c7e7782d2d06" providerId="AD" clId="Web-{138630E8-5644-D147-3B94-BA0F7A0AFC0F}" dt="2024-04-19T11:07:29.147" v="322" actId="20577"/>
          <ac:spMkLst>
            <pc:docMk/>
            <pc:sldMk cId="3107511217" sldId="258"/>
            <ac:spMk id="3" creationId="{3825C418-8CD6-22D0-2C69-886D55A2728C}"/>
          </ac:spMkLst>
        </pc:spChg>
        <pc:spChg chg="mod">
          <ac:chgData name="Emily Cashmore" userId="S::ecashmore@billingshurstprimary.org.uk::8195288c-e7fb-4270-b002-c7e7782d2d06" providerId="AD" clId="Web-{138630E8-5644-D147-3B94-BA0F7A0AFC0F}" dt="2024-04-19T10:00:31.006" v="60" actId="1076"/>
          <ac:spMkLst>
            <pc:docMk/>
            <pc:sldMk cId="3107511217" sldId="258"/>
            <ac:spMk id="13" creationId="{E5310601-2934-43FE-B628-3716BBAE463B}"/>
          </ac:spMkLst>
        </pc:spChg>
        <pc:picChg chg="mod">
          <ac:chgData name="Emily Cashmore" userId="S::ecashmore@billingshurstprimary.org.uk::8195288c-e7fb-4270-b002-c7e7782d2d06" providerId="AD" clId="Web-{138630E8-5644-D147-3B94-BA0F7A0AFC0F}" dt="2024-04-19T10:00:27.224" v="54" actId="1076"/>
          <ac:picMkLst>
            <pc:docMk/>
            <pc:sldMk cId="3107511217" sldId="258"/>
            <ac:picMk id="5" creationId="{2E30D39C-91CA-A306-9C28-41378E734F9D}"/>
          </ac:picMkLst>
        </pc:picChg>
        <pc:picChg chg="mod">
          <ac:chgData name="Emily Cashmore" userId="S::ecashmore@billingshurstprimary.org.uk::8195288c-e7fb-4270-b002-c7e7782d2d06" providerId="AD" clId="Web-{138630E8-5644-D147-3B94-BA0F7A0AFC0F}" dt="2024-04-19T10:00:32.022" v="61" actId="1076"/>
          <ac:picMkLst>
            <pc:docMk/>
            <pc:sldMk cId="3107511217" sldId="258"/>
            <ac:picMk id="6" creationId="{087C5B57-1EF4-3151-D4CD-EB8F4F199647}"/>
          </ac:picMkLst>
        </pc:picChg>
        <pc:picChg chg="mod">
          <ac:chgData name="Emily Cashmore" userId="S::ecashmore@billingshurstprimary.org.uk::8195288c-e7fb-4270-b002-c7e7782d2d06" providerId="AD" clId="Web-{138630E8-5644-D147-3B94-BA0F7A0AFC0F}" dt="2024-04-19T10:00:27.443" v="56" actId="1076"/>
          <ac:picMkLst>
            <pc:docMk/>
            <pc:sldMk cId="3107511217" sldId="258"/>
            <ac:picMk id="9" creationId="{2FD83C3A-8FDB-097E-0D6D-03BACEB81C2F}"/>
          </ac:picMkLst>
        </pc:picChg>
        <pc:picChg chg="mod">
          <ac:chgData name="Emily Cashmore" userId="S::ecashmore@billingshurstprimary.org.uk::8195288c-e7fb-4270-b002-c7e7782d2d06" providerId="AD" clId="Web-{138630E8-5644-D147-3B94-BA0F7A0AFC0F}" dt="2024-04-19T10:00:27.506" v="57" actId="1076"/>
          <ac:picMkLst>
            <pc:docMk/>
            <pc:sldMk cId="3107511217" sldId="258"/>
            <ac:picMk id="10" creationId="{7CBB1F8E-9CC2-2F70-D8EF-B9F4AC77EFB6}"/>
          </ac:picMkLst>
        </pc:picChg>
        <pc:picChg chg="mod">
          <ac:chgData name="Emily Cashmore" userId="S::ecashmore@billingshurstprimary.org.uk::8195288c-e7fb-4270-b002-c7e7782d2d06" providerId="AD" clId="Web-{138630E8-5644-D147-3B94-BA0F7A0AFC0F}" dt="2024-04-19T10:00:37.834" v="63" actId="1076"/>
          <ac:picMkLst>
            <pc:docMk/>
            <pc:sldMk cId="3107511217" sldId="258"/>
            <ac:picMk id="14" creationId="{5C9E296F-C1BE-8E39-735A-EDC3A784D7D9}"/>
          </ac:picMkLst>
        </pc:picChg>
        <pc:picChg chg="mod">
          <ac:chgData name="Emily Cashmore" userId="S::ecashmore@billingshurstprimary.org.uk::8195288c-e7fb-4270-b002-c7e7782d2d06" providerId="AD" clId="Web-{138630E8-5644-D147-3B94-BA0F7A0AFC0F}" dt="2024-04-19T10:00:27.521" v="58" actId="1076"/>
          <ac:picMkLst>
            <pc:docMk/>
            <pc:sldMk cId="3107511217" sldId="258"/>
            <ac:picMk id="19" creationId="{D76F8F76-DE49-09B2-CD90-241B28E51CDA}"/>
          </ac:picMkLst>
        </pc:picChg>
        <pc:picChg chg="add mod">
          <ac:chgData name="Emily Cashmore" userId="S::ecashmore@billingshurstprimary.org.uk::8195288c-e7fb-4270-b002-c7e7782d2d06" providerId="AD" clId="Web-{138630E8-5644-D147-3B94-BA0F7A0AFC0F}" dt="2024-04-19T10:00:55.991" v="78" actId="1076"/>
          <ac:picMkLst>
            <pc:docMk/>
            <pc:sldMk cId="3107511217" sldId="258"/>
            <ac:picMk id="22" creationId="{1D139AFE-70A9-2C39-B948-3F7AE74DE83C}"/>
          </ac:picMkLst>
        </pc:picChg>
        <pc:picChg chg="add mod">
          <ac:chgData name="Emily Cashmore" userId="S::ecashmore@billingshurstprimary.org.uk::8195288c-e7fb-4270-b002-c7e7782d2d06" providerId="AD" clId="Web-{138630E8-5644-D147-3B94-BA0F7A0AFC0F}" dt="2024-04-19T10:00:14.896" v="51" actId="1076"/>
          <ac:picMkLst>
            <pc:docMk/>
            <pc:sldMk cId="3107511217" sldId="258"/>
            <ac:picMk id="23" creationId="{E5FAD044-AA28-5F8E-F199-9C57FBCE0AEB}"/>
          </ac:picMkLst>
        </pc:picChg>
        <pc:picChg chg="add mod">
          <ac:chgData name="Emily Cashmore" userId="S::ecashmore@billingshurstprimary.org.uk::8195288c-e7fb-4270-b002-c7e7782d2d06" providerId="AD" clId="Web-{138630E8-5644-D147-3B94-BA0F7A0AFC0F}" dt="2024-04-19T11:07:17.506" v="321" actId="1076"/>
          <ac:picMkLst>
            <pc:docMk/>
            <pc:sldMk cId="3107511217" sldId="258"/>
            <ac:picMk id="24" creationId="{D8A21F72-5C01-184F-214F-FE3ADF268BE1}"/>
          </ac:picMkLst>
        </pc:picChg>
        <pc:picChg chg="add mod">
          <ac:chgData name="Emily Cashmore" userId="S::ecashmore@billingshurstprimary.org.uk::8195288c-e7fb-4270-b002-c7e7782d2d06" providerId="AD" clId="Web-{138630E8-5644-D147-3B94-BA0F7A0AFC0F}" dt="2024-04-19T09:40:52.360" v="37" actId="1076"/>
          <ac:picMkLst>
            <pc:docMk/>
            <pc:sldMk cId="3107511217" sldId="258"/>
            <ac:picMk id="25" creationId="{15CC66CB-F8BB-6A45-46ED-61948871C140}"/>
          </ac:picMkLst>
        </pc:picChg>
        <pc:picChg chg="add del mod">
          <ac:chgData name="Emily Cashmore" userId="S::ecashmore@billingshurstprimary.org.uk::8195288c-e7fb-4270-b002-c7e7782d2d06" providerId="AD" clId="Web-{138630E8-5644-D147-3B94-BA0F7A0AFC0F}" dt="2024-04-19T11:06:18.705" v="272"/>
          <ac:picMkLst>
            <pc:docMk/>
            <pc:sldMk cId="3107511217" sldId="258"/>
            <ac:picMk id="26" creationId="{3B897EDD-AAA0-75C0-23D1-D5F08CA9999F}"/>
          </ac:picMkLst>
        </pc:picChg>
      </pc:sldChg>
      <pc:sldChg chg="modSp">
        <pc:chgData name="Emily Cashmore" userId="S::ecashmore@billingshurstprimary.org.uk::8195288c-e7fb-4270-b002-c7e7782d2d06" providerId="AD" clId="Web-{138630E8-5644-D147-3B94-BA0F7A0AFC0F}" dt="2024-04-19T10:22:45.191" v="222" actId="20577"/>
        <pc:sldMkLst>
          <pc:docMk/>
          <pc:sldMk cId="3652208133" sldId="261"/>
        </pc:sldMkLst>
        <pc:spChg chg="mod">
          <ac:chgData name="Emily Cashmore" userId="S::ecashmore@billingshurstprimary.org.uk::8195288c-e7fb-4270-b002-c7e7782d2d06" providerId="AD" clId="Web-{138630E8-5644-D147-3B94-BA0F7A0AFC0F}" dt="2024-04-19T10:22:45.191" v="222" actId="20577"/>
          <ac:spMkLst>
            <pc:docMk/>
            <pc:sldMk cId="3652208133" sldId="261"/>
            <ac:spMk id="2" creationId="{7F68EB66-F810-032A-19DB-2B4DFC7C4570}"/>
          </ac:spMkLst>
        </pc:spChg>
        <pc:spChg chg="mod">
          <ac:chgData name="Emily Cashmore" userId="S::ecashmore@billingshurstprimary.org.uk::8195288c-e7fb-4270-b002-c7e7782d2d06" providerId="AD" clId="Web-{138630E8-5644-D147-3B94-BA0F7A0AFC0F}" dt="2024-04-19T10:02:57.996" v="166" actId="20577"/>
          <ac:spMkLst>
            <pc:docMk/>
            <pc:sldMk cId="3652208133" sldId="261"/>
            <ac:spMk id="5" creationId="{07DEAD6A-6FDD-0EDB-0789-92C25A04D92A}"/>
          </ac:spMkLst>
        </pc:spChg>
      </pc:sldChg>
    </pc:docChg>
  </pc:docChgLst>
  <pc:docChgLst>
    <pc:chgData name="Ieuan Griffiths" userId="S::igriffiths@billingshurstprimary.org.uk::fd44138c-eabf-412e-994f-5c7cd1cafd21" providerId="AD" clId="Web-{73E5A213-58F0-A571-DC3C-6623D4EA7DA6}"/>
    <pc:docChg chg="modSld">
      <pc:chgData name="Ieuan Griffiths" userId="S::igriffiths@billingshurstprimary.org.uk::fd44138c-eabf-412e-994f-5c7cd1cafd21" providerId="AD" clId="Web-{73E5A213-58F0-A571-DC3C-6623D4EA7DA6}" dt="2024-04-19T11:10:49.231" v="391"/>
      <pc:docMkLst>
        <pc:docMk/>
      </pc:docMkLst>
      <pc:sldChg chg="addSp modSp">
        <pc:chgData name="Ieuan Griffiths" userId="S::igriffiths@billingshurstprimary.org.uk::fd44138c-eabf-412e-994f-5c7cd1cafd21" providerId="AD" clId="Web-{73E5A213-58F0-A571-DC3C-6623D4EA7DA6}" dt="2024-04-19T11:10:49.231" v="391"/>
        <pc:sldMkLst>
          <pc:docMk/>
          <pc:sldMk cId="3107511217" sldId="258"/>
        </pc:sldMkLst>
        <pc:spChg chg="mod ord">
          <ac:chgData name="Ieuan Griffiths" userId="S::igriffiths@billingshurstprimary.org.uk::fd44138c-eabf-412e-994f-5c7cd1cafd21" providerId="AD" clId="Web-{73E5A213-58F0-A571-DC3C-6623D4EA7DA6}" dt="2024-04-19T11:10:49.231" v="391"/>
          <ac:spMkLst>
            <pc:docMk/>
            <pc:sldMk cId="3107511217" sldId="258"/>
            <ac:spMk id="3" creationId="{3825C418-8CD6-22D0-2C69-886D55A2728C}"/>
          </ac:spMkLst>
        </pc:spChg>
        <pc:picChg chg="mod modCrop">
          <ac:chgData name="Ieuan Griffiths" userId="S::igriffiths@billingshurstprimary.org.uk::fd44138c-eabf-412e-994f-5c7cd1cafd21" providerId="AD" clId="Web-{73E5A213-58F0-A571-DC3C-6623D4EA7DA6}" dt="2024-04-19T11:10:10.917" v="384"/>
          <ac:picMkLst>
            <pc:docMk/>
            <pc:sldMk cId="3107511217" sldId="258"/>
            <ac:picMk id="14" creationId="{5C9E296F-C1BE-8E39-735A-EDC3A784D7D9}"/>
          </ac:picMkLst>
        </pc:picChg>
        <pc:picChg chg="mod">
          <ac:chgData name="Ieuan Griffiths" userId="S::igriffiths@billingshurstprimary.org.uk::fd44138c-eabf-412e-994f-5c7cd1cafd21" providerId="AD" clId="Web-{73E5A213-58F0-A571-DC3C-6623D4EA7DA6}" dt="2024-04-19T11:03:00.056" v="366" actId="1076"/>
          <ac:picMkLst>
            <pc:docMk/>
            <pc:sldMk cId="3107511217" sldId="258"/>
            <ac:picMk id="22" creationId="{1D139AFE-70A9-2C39-B948-3F7AE74DE83C}"/>
          </ac:picMkLst>
        </pc:picChg>
        <pc:picChg chg="mod modCrop">
          <ac:chgData name="Ieuan Griffiths" userId="S::igriffiths@billingshurstprimary.org.uk::fd44138c-eabf-412e-994f-5c7cd1cafd21" providerId="AD" clId="Web-{73E5A213-58F0-A571-DC3C-6623D4EA7DA6}" dt="2024-04-19T11:10:22.573" v="387" actId="1076"/>
          <ac:picMkLst>
            <pc:docMk/>
            <pc:sldMk cId="3107511217" sldId="258"/>
            <ac:picMk id="23" creationId="{E5FAD044-AA28-5F8E-F199-9C57FBCE0AEB}"/>
          </ac:picMkLst>
        </pc:picChg>
        <pc:picChg chg="mod">
          <ac:chgData name="Ieuan Griffiths" userId="S::igriffiths@billingshurstprimary.org.uk::fd44138c-eabf-412e-994f-5c7cd1cafd21" providerId="AD" clId="Web-{73E5A213-58F0-A571-DC3C-6623D4EA7DA6}" dt="2024-04-19T11:09:46.994" v="377" actId="1076"/>
          <ac:picMkLst>
            <pc:docMk/>
            <pc:sldMk cId="3107511217" sldId="258"/>
            <ac:picMk id="24" creationId="{D8A21F72-5C01-184F-214F-FE3ADF268BE1}"/>
          </ac:picMkLst>
        </pc:picChg>
        <pc:picChg chg="add mod modCrop">
          <ac:chgData name="Ieuan Griffiths" userId="S::igriffiths@billingshurstprimary.org.uk::fd44138c-eabf-412e-994f-5c7cd1cafd21" providerId="AD" clId="Web-{73E5A213-58F0-A571-DC3C-6623D4EA7DA6}" dt="2024-04-19T11:10:33.386" v="390" actId="1076"/>
          <ac:picMkLst>
            <pc:docMk/>
            <pc:sldMk cId="3107511217" sldId="258"/>
            <ac:picMk id="25" creationId="{2463C27D-76A3-46D1-3B77-97CAEB551B9B}"/>
          </ac:picMkLst>
        </pc:picChg>
      </pc:sldChg>
    </pc:docChg>
  </pc:docChgLst>
  <pc:docChgLst>
    <pc:chgData name="Tom Hampson" userId="S::tohampson@billingshurstprimary.org.uk::8159c0a3-229e-4cad-8488-de8188234249" providerId="AD" clId="Web-{1171AB99-55F0-BD1D-E329-65E2727A3563}"/>
    <pc:docChg chg="modSld">
      <pc:chgData name="Tom Hampson" userId="S::tohampson@billingshurstprimary.org.uk::8159c0a3-229e-4cad-8488-de8188234249" providerId="AD" clId="Web-{1171AB99-55F0-BD1D-E329-65E2727A3563}" dt="2024-04-19T08:48:52.678" v="2"/>
      <pc:docMkLst>
        <pc:docMk/>
      </pc:docMkLst>
      <pc:sldChg chg="addSp delSp modSp">
        <pc:chgData name="Tom Hampson" userId="S::tohampson@billingshurstprimary.org.uk::8159c0a3-229e-4cad-8488-de8188234249" providerId="AD" clId="Web-{1171AB99-55F0-BD1D-E329-65E2727A3563}" dt="2024-04-19T08:48:52.678" v="2"/>
        <pc:sldMkLst>
          <pc:docMk/>
          <pc:sldMk cId="3652208133" sldId="261"/>
        </pc:sldMkLst>
        <pc:picChg chg="add del mod">
          <ac:chgData name="Tom Hampson" userId="S::tohampson@billingshurstprimary.org.uk::8159c0a3-229e-4cad-8488-de8188234249" providerId="AD" clId="Web-{1171AB99-55F0-BD1D-E329-65E2727A3563}" dt="2024-04-19T08:48:52.678" v="2"/>
          <ac:picMkLst>
            <pc:docMk/>
            <pc:sldMk cId="3652208133" sldId="261"/>
            <ac:picMk id="14" creationId="{F25202DB-67F7-795B-1DA3-C80865D3343F}"/>
          </ac:picMkLst>
        </pc:picChg>
        <pc:picChg chg="del">
          <ac:chgData name="Tom Hampson" userId="S::tohampson@billingshurstprimary.org.uk::8159c0a3-229e-4cad-8488-de8188234249" providerId="AD" clId="Web-{1171AB99-55F0-BD1D-E329-65E2727A3563}" dt="2024-04-19T08:48:48.240" v="0"/>
          <ac:picMkLst>
            <pc:docMk/>
            <pc:sldMk cId="3652208133" sldId="261"/>
            <ac:picMk id="32" creationId="{D44B1B9B-1E15-26C8-B986-408099498999}"/>
          </ac:picMkLst>
        </pc:picChg>
      </pc:sldChg>
    </pc:docChg>
  </pc:docChgLst>
  <pc:docChgLst>
    <pc:chgData name="Tom Hampson" userId="S::tohampson@billingshurstprimary.org.uk::8159c0a3-229e-4cad-8488-de8188234249" providerId="AD" clId="Web-{8504CB46-B5AB-87BB-5B1C-42D37DE1480F}"/>
    <pc:docChg chg="modSld">
      <pc:chgData name="Tom Hampson" userId="S::tohampson@billingshurstprimary.org.uk::8159c0a3-229e-4cad-8488-de8188234249" providerId="AD" clId="Web-{8504CB46-B5AB-87BB-5B1C-42D37DE1480F}" dt="2024-04-19T10:05:26.459" v="112" actId="1076"/>
      <pc:docMkLst>
        <pc:docMk/>
      </pc:docMkLst>
      <pc:sldChg chg="addSp delSp modSp">
        <pc:chgData name="Tom Hampson" userId="S::tohampson@billingshurstprimary.org.uk::8159c0a3-229e-4cad-8488-de8188234249" providerId="AD" clId="Web-{8504CB46-B5AB-87BB-5B1C-42D37DE1480F}" dt="2024-04-19T10:04:05.407" v="77" actId="14100"/>
        <pc:sldMkLst>
          <pc:docMk/>
          <pc:sldMk cId="3056494461" sldId="256"/>
        </pc:sldMkLst>
        <pc:spChg chg="mod">
          <ac:chgData name="Tom Hampson" userId="S::tohampson@billingshurstprimary.org.uk::8159c0a3-229e-4cad-8488-de8188234249" providerId="AD" clId="Web-{8504CB46-B5AB-87BB-5B1C-42D37DE1480F}" dt="2024-04-19T09:56:29.439" v="49" actId="14100"/>
          <ac:spMkLst>
            <pc:docMk/>
            <pc:sldMk cId="3056494461" sldId="256"/>
            <ac:spMk id="3" creationId="{00000000-0000-0000-0000-000000000000}"/>
          </ac:spMkLst>
        </pc:spChg>
        <pc:spChg chg="mod">
          <ac:chgData name="Tom Hampson" userId="S::tohampson@billingshurstprimary.org.uk::8159c0a3-229e-4cad-8488-de8188234249" providerId="AD" clId="Web-{8504CB46-B5AB-87BB-5B1C-42D37DE1480F}" dt="2024-04-19T09:56:35.205" v="50" actId="14100"/>
          <ac:spMkLst>
            <pc:docMk/>
            <pc:sldMk cId="3056494461" sldId="256"/>
            <ac:spMk id="11" creationId="{336C1B5D-6F16-27B4-DCD0-AAE750BBB030}"/>
          </ac:spMkLst>
        </pc:spChg>
        <pc:spChg chg="mod">
          <ac:chgData name="Tom Hampson" userId="S::tohampson@billingshurstprimary.org.uk::8159c0a3-229e-4cad-8488-de8188234249" providerId="AD" clId="Web-{8504CB46-B5AB-87BB-5B1C-42D37DE1480F}" dt="2024-04-19T09:57:25.537" v="67" actId="14100"/>
          <ac:spMkLst>
            <pc:docMk/>
            <pc:sldMk cId="3056494461" sldId="256"/>
            <ac:spMk id="43" creationId="{A9D1A058-CFFF-DE6A-DC46-7EB66A6A1032}"/>
          </ac:spMkLst>
        </pc:spChg>
        <pc:picChg chg="mod">
          <ac:chgData name="Tom Hampson" userId="S::tohampson@billingshurstprimary.org.uk::8159c0a3-229e-4cad-8488-de8188234249" providerId="AD" clId="Web-{8504CB46-B5AB-87BB-5B1C-42D37DE1480F}" dt="2024-04-19T09:56:40.081" v="53" actId="1076"/>
          <ac:picMkLst>
            <pc:docMk/>
            <pc:sldMk cId="3056494461" sldId="256"/>
            <ac:picMk id="13" creationId="{00000000-0000-0000-0000-000000000000}"/>
          </ac:picMkLst>
        </pc:picChg>
        <pc:picChg chg="mod">
          <ac:chgData name="Tom Hampson" userId="S::tohampson@billingshurstprimary.org.uk::8159c0a3-229e-4cad-8488-de8188234249" providerId="AD" clId="Web-{8504CB46-B5AB-87BB-5B1C-42D37DE1480F}" dt="2024-04-19T09:56:02.125" v="43" actId="1076"/>
          <ac:picMkLst>
            <pc:docMk/>
            <pc:sldMk cId="3056494461" sldId="256"/>
            <ac:picMk id="14" creationId="{29BC2355-6863-AC74-406B-9CEC4BCF9B7F}"/>
          </ac:picMkLst>
        </pc:picChg>
        <pc:picChg chg="mod">
          <ac:chgData name="Tom Hampson" userId="S::tohampson@billingshurstprimary.org.uk::8159c0a3-229e-4cad-8488-de8188234249" providerId="AD" clId="Web-{8504CB46-B5AB-87BB-5B1C-42D37DE1480F}" dt="2024-04-19T09:55:59.453" v="41" actId="1076"/>
          <ac:picMkLst>
            <pc:docMk/>
            <pc:sldMk cId="3056494461" sldId="256"/>
            <ac:picMk id="15" creationId="{944E8FC5-84FF-05F9-E741-7E96D4C6F9ED}"/>
          </ac:picMkLst>
        </pc:picChg>
        <pc:picChg chg="mod">
          <ac:chgData name="Tom Hampson" userId="S::tohampson@billingshurstprimary.org.uk::8159c0a3-229e-4cad-8488-de8188234249" providerId="AD" clId="Web-{8504CB46-B5AB-87BB-5B1C-42D37DE1480F}" dt="2024-04-19T09:56:04.750" v="44" actId="1076"/>
          <ac:picMkLst>
            <pc:docMk/>
            <pc:sldMk cId="3056494461" sldId="256"/>
            <ac:picMk id="16" creationId="{82F90466-993E-3AF0-3A8F-74D0EEC8AA13}"/>
          </ac:picMkLst>
        </pc:picChg>
        <pc:picChg chg="mod">
          <ac:chgData name="Tom Hampson" userId="S::tohampson@billingshurstprimary.org.uk::8159c0a3-229e-4cad-8488-de8188234249" providerId="AD" clId="Web-{8504CB46-B5AB-87BB-5B1C-42D37DE1480F}" dt="2024-04-19T09:56:07.063" v="45" actId="1076"/>
          <ac:picMkLst>
            <pc:docMk/>
            <pc:sldMk cId="3056494461" sldId="256"/>
            <ac:picMk id="17" creationId="{607F10B0-572D-C2F4-3923-93DA77D5798C}"/>
          </ac:picMkLst>
        </pc:picChg>
        <pc:picChg chg="mod">
          <ac:chgData name="Tom Hampson" userId="S::tohampson@billingshurstprimary.org.uk::8159c0a3-229e-4cad-8488-de8188234249" providerId="AD" clId="Web-{8504CB46-B5AB-87BB-5B1C-42D37DE1480F}" dt="2024-04-19T09:55:59.453" v="42" actId="1076"/>
          <ac:picMkLst>
            <pc:docMk/>
            <pc:sldMk cId="3056494461" sldId="256"/>
            <ac:picMk id="18" creationId="{66EFE39A-3EE4-8E73-348B-916D727DD181}"/>
          </ac:picMkLst>
        </pc:picChg>
        <pc:picChg chg="add mod modCrop">
          <ac:chgData name="Tom Hampson" userId="S::tohampson@billingshurstprimary.org.uk::8159c0a3-229e-4cad-8488-de8188234249" providerId="AD" clId="Web-{8504CB46-B5AB-87BB-5B1C-42D37DE1480F}" dt="2024-04-19T09:58:17.337" v="72" actId="1076"/>
          <ac:picMkLst>
            <pc:docMk/>
            <pc:sldMk cId="3056494461" sldId="256"/>
            <ac:picMk id="19" creationId="{F9F12276-7D12-6899-D33C-FE1F2CFEFD18}"/>
          </ac:picMkLst>
        </pc:picChg>
        <pc:picChg chg="mod">
          <ac:chgData name="Tom Hampson" userId="S::tohampson@billingshurstprimary.org.uk::8159c0a3-229e-4cad-8488-de8188234249" providerId="AD" clId="Web-{8504CB46-B5AB-87BB-5B1C-42D37DE1480F}" dt="2024-04-19T09:57:09.145" v="62" actId="1076"/>
          <ac:picMkLst>
            <pc:docMk/>
            <pc:sldMk cId="3056494461" sldId="256"/>
            <ac:picMk id="20" creationId="{00000000-0000-0000-0000-000000000000}"/>
          </ac:picMkLst>
        </pc:picChg>
        <pc:picChg chg="del mod">
          <ac:chgData name="Tom Hampson" userId="S::tohampson@billingshurstprimary.org.uk::8159c0a3-229e-4cad-8488-de8188234249" providerId="AD" clId="Web-{8504CB46-B5AB-87BB-5B1C-42D37DE1480F}" dt="2024-04-19T09:57:00.004" v="57"/>
          <ac:picMkLst>
            <pc:docMk/>
            <pc:sldMk cId="3056494461" sldId="256"/>
            <ac:picMk id="21" creationId="{00000000-0000-0000-0000-000000000000}"/>
          </ac:picMkLst>
        </pc:picChg>
        <pc:picChg chg="mod ord">
          <ac:chgData name="Tom Hampson" userId="S::tohampson@billingshurstprimary.org.uk::8159c0a3-229e-4cad-8488-de8188234249" providerId="AD" clId="Web-{8504CB46-B5AB-87BB-5B1C-42D37DE1480F}" dt="2024-04-19T10:04:05.407" v="77" actId="14100"/>
          <ac:picMkLst>
            <pc:docMk/>
            <pc:sldMk cId="3056494461" sldId="256"/>
            <ac:picMk id="1026" creationId="{00000000-0000-0000-0000-000000000000}"/>
          </ac:picMkLst>
        </pc:picChg>
        <pc:picChg chg="mod">
          <ac:chgData name="Tom Hampson" userId="S::tohampson@billingshurstprimary.org.uk::8159c0a3-229e-4cad-8488-de8188234249" providerId="AD" clId="Web-{8504CB46-B5AB-87BB-5B1C-42D37DE1480F}" dt="2024-04-19T09:57:06.926" v="61" actId="14100"/>
          <ac:picMkLst>
            <pc:docMk/>
            <pc:sldMk cId="3056494461" sldId="256"/>
            <ac:picMk id="1028" creationId="{00000000-0000-0000-0000-000000000000}"/>
          </ac:picMkLst>
        </pc:picChg>
      </pc:sldChg>
      <pc:sldChg chg="modSp">
        <pc:chgData name="Tom Hampson" userId="S::tohampson@billingshurstprimary.org.uk::8159c0a3-229e-4cad-8488-de8188234249" providerId="AD" clId="Web-{8504CB46-B5AB-87BB-5B1C-42D37DE1480F}" dt="2024-04-19T10:05:26.459" v="112" actId="1076"/>
        <pc:sldMkLst>
          <pc:docMk/>
          <pc:sldMk cId="3107511217" sldId="258"/>
        </pc:sldMkLst>
        <pc:picChg chg="mod ord">
          <ac:chgData name="Tom Hampson" userId="S::tohampson@billingshurstprimary.org.uk::8159c0a3-229e-4cad-8488-de8188234249" providerId="AD" clId="Web-{8504CB46-B5AB-87BB-5B1C-42D37DE1480F}" dt="2024-04-19T10:05:24.584" v="111" actId="1076"/>
          <ac:picMkLst>
            <pc:docMk/>
            <pc:sldMk cId="3107511217" sldId="258"/>
            <ac:picMk id="4" creationId="{0201D28D-EDDB-1EEC-8741-520F463FE999}"/>
          </ac:picMkLst>
        </pc:picChg>
        <pc:picChg chg="mod">
          <ac:chgData name="Tom Hampson" userId="S::tohampson@billingshurstprimary.org.uk::8159c0a3-229e-4cad-8488-de8188234249" providerId="AD" clId="Web-{8504CB46-B5AB-87BB-5B1C-42D37DE1480F}" dt="2024-04-19T10:04:15.548" v="78" actId="14100"/>
          <ac:picMkLst>
            <pc:docMk/>
            <pc:sldMk cId="3107511217" sldId="258"/>
            <ac:picMk id="5" creationId="{2E30D39C-91CA-A306-9C28-41378E734F9D}"/>
          </ac:picMkLst>
        </pc:picChg>
        <pc:picChg chg="mod">
          <ac:chgData name="Tom Hampson" userId="S::tohampson@billingshurstprimary.org.uk::8159c0a3-229e-4cad-8488-de8188234249" providerId="AD" clId="Web-{8504CB46-B5AB-87BB-5B1C-42D37DE1480F}" dt="2024-04-19T10:05:26.459" v="112" actId="1076"/>
          <ac:picMkLst>
            <pc:docMk/>
            <pc:sldMk cId="3107511217" sldId="258"/>
            <ac:picMk id="6" creationId="{087C5B57-1EF4-3151-D4CD-EB8F4F199647}"/>
          </ac:picMkLst>
        </pc:picChg>
        <pc:picChg chg="mod">
          <ac:chgData name="Tom Hampson" userId="S::tohampson@billingshurstprimary.org.uk::8159c0a3-229e-4cad-8488-de8188234249" providerId="AD" clId="Web-{8504CB46-B5AB-87BB-5B1C-42D37DE1480F}" dt="2024-04-19T10:04:31.346" v="88" actId="1076"/>
          <ac:picMkLst>
            <pc:docMk/>
            <pc:sldMk cId="3107511217" sldId="258"/>
            <ac:picMk id="8" creationId="{16428ED8-9960-AC33-8B66-2BD9FF4EE5E3}"/>
          </ac:picMkLst>
        </pc:picChg>
        <pc:picChg chg="mod">
          <ac:chgData name="Tom Hampson" userId="S::tohampson@billingshurstprimary.org.uk::8159c0a3-229e-4cad-8488-de8188234249" providerId="AD" clId="Web-{8504CB46-B5AB-87BB-5B1C-42D37DE1480F}" dt="2024-04-19T10:04:58.848" v="100" actId="1076"/>
          <ac:picMkLst>
            <pc:docMk/>
            <pc:sldMk cId="3107511217" sldId="258"/>
            <ac:picMk id="9" creationId="{2FD83C3A-8FDB-097E-0D6D-03BACEB81C2F}"/>
          </ac:picMkLst>
        </pc:picChg>
        <pc:picChg chg="mod">
          <ac:chgData name="Tom Hampson" userId="S::tohampson@billingshurstprimary.org.uk::8159c0a3-229e-4cad-8488-de8188234249" providerId="AD" clId="Web-{8504CB46-B5AB-87BB-5B1C-42D37DE1480F}" dt="2024-04-19T10:05:06.317" v="105" actId="1076"/>
          <ac:picMkLst>
            <pc:docMk/>
            <pc:sldMk cId="3107511217" sldId="258"/>
            <ac:picMk id="10" creationId="{7CBB1F8E-9CC2-2F70-D8EF-B9F4AC77EFB6}"/>
          </ac:picMkLst>
        </pc:picChg>
        <pc:picChg chg="mod">
          <ac:chgData name="Tom Hampson" userId="S::tohampson@billingshurstprimary.org.uk::8159c0a3-229e-4cad-8488-de8188234249" providerId="AD" clId="Web-{8504CB46-B5AB-87BB-5B1C-42D37DE1480F}" dt="2024-04-19T10:05:01.520" v="102" actId="1076"/>
          <ac:picMkLst>
            <pc:docMk/>
            <pc:sldMk cId="3107511217" sldId="258"/>
            <ac:picMk id="19" creationId="{D76F8F76-DE49-09B2-CD90-241B28E51CDA}"/>
          </ac:picMkLst>
        </pc:picChg>
        <pc:picChg chg="mod">
          <ac:chgData name="Tom Hampson" userId="S::tohampson@billingshurstprimary.org.uk::8159c0a3-229e-4cad-8488-de8188234249" providerId="AD" clId="Web-{8504CB46-B5AB-87BB-5B1C-42D37DE1480F}" dt="2024-04-19T10:05:22.990" v="110" actId="1076"/>
          <ac:picMkLst>
            <pc:docMk/>
            <pc:sldMk cId="3107511217" sldId="258"/>
            <ac:picMk id="20" creationId="{CF772D4A-CA8A-305E-C8FC-91E6B63D0A04}"/>
          </ac:picMkLst>
        </pc:picChg>
        <pc:picChg chg="mod">
          <ac:chgData name="Tom Hampson" userId="S::tohampson@billingshurstprimary.org.uk::8159c0a3-229e-4cad-8488-de8188234249" providerId="AD" clId="Web-{8504CB46-B5AB-87BB-5B1C-42D37DE1480F}" dt="2024-04-19T10:05:21.724" v="109" actId="1076"/>
          <ac:picMkLst>
            <pc:docMk/>
            <pc:sldMk cId="3107511217" sldId="258"/>
            <ac:picMk id="21" creationId="{0E8E8325-2094-CCC6-30BF-16892B535A53}"/>
          </ac:picMkLst>
        </pc:picChg>
      </pc:sldChg>
    </pc:docChg>
  </pc:docChgLst>
  <pc:docChgLst>
    <pc:chgData name="Rebecca Hatrick" userId="S::rhatrick@billingshurstprimary.org.uk::1454f90b-7675-4f88-99a3-d592332aa9fa" providerId="AD" clId="Web-{7C47D645-08DF-AE6D-5365-E583AED23B2D}"/>
    <pc:docChg chg="modSld">
      <pc:chgData name="Rebecca Hatrick" userId="S::rhatrick@billingshurstprimary.org.uk::1454f90b-7675-4f88-99a3-d592332aa9fa" providerId="AD" clId="Web-{7C47D645-08DF-AE6D-5365-E583AED23B2D}" dt="2024-04-17T19:56:13.895" v="6"/>
      <pc:docMkLst>
        <pc:docMk/>
      </pc:docMkLst>
      <pc:sldChg chg="addSp delSp modSp">
        <pc:chgData name="Rebecca Hatrick" userId="S::rhatrick@billingshurstprimary.org.uk::1454f90b-7675-4f88-99a3-d592332aa9fa" providerId="AD" clId="Web-{7C47D645-08DF-AE6D-5365-E583AED23B2D}" dt="2024-04-17T19:56:13.895" v="6"/>
        <pc:sldMkLst>
          <pc:docMk/>
          <pc:sldMk cId="3652208133" sldId="261"/>
        </pc:sldMkLst>
        <pc:spChg chg="add">
          <ac:chgData name="Rebecca Hatrick" userId="S::rhatrick@billingshurstprimary.org.uk::1454f90b-7675-4f88-99a3-d592332aa9fa" providerId="AD" clId="Web-{7C47D645-08DF-AE6D-5365-E583AED23B2D}" dt="2024-04-17T19:56:13.895" v="6"/>
          <ac:spMkLst>
            <pc:docMk/>
            <pc:sldMk cId="3652208133" sldId="261"/>
            <ac:spMk id="6" creationId="{665C1CFB-8890-3AED-4021-E4B8688F7B59}"/>
          </ac:spMkLst>
        </pc:spChg>
        <pc:spChg chg="add">
          <ac:chgData name="Rebecca Hatrick" userId="S::rhatrick@billingshurstprimary.org.uk::1454f90b-7675-4f88-99a3-d592332aa9fa" providerId="AD" clId="Web-{7C47D645-08DF-AE6D-5365-E583AED23B2D}" dt="2024-04-17T19:56:13.895" v="6"/>
          <ac:spMkLst>
            <pc:docMk/>
            <pc:sldMk cId="3652208133" sldId="261"/>
            <ac:spMk id="7" creationId="{200F0DB8-5BFB-86EC-AD73-D5390AED7D65}"/>
          </ac:spMkLst>
        </pc:spChg>
        <pc:spChg chg="add">
          <ac:chgData name="Rebecca Hatrick" userId="S::rhatrick@billingshurstprimary.org.uk::1454f90b-7675-4f88-99a3-d592332aa9fa" providerId="AD" clId="Web-{7C47D645-08DF-AE6D-5365-E583AED23B2D}" dt="2024-04-17T19:56:13.895" v="6"/>
          <ac:spMkLst>
            <pc:docMk/>
            <pc:sldMk cId="3652208133" sldId="261"/>
            <ac:spMk id="8" creationId="{00DCFE4B-6CC1-A57F-C999-AE52AA434617}"/>
          </ac:spMkLst>
        </pc:spChg>
        <pc:spChg chg="add">
          <ac:chgData name="Rebecca Hatrick" userId="S::rhatrick@billingshurstprimary.org.uk::1454f90b-7675-4f88-99a3-d592332aa9fa" providerId="AD" clId="Web-{7C47D645-08DF-AE6D-5365-E583AED23B2D}" dt="2024-04-17T19:56:13.895" v="6"/>
          <ac:spMkLst>
            <pc:docMk/>
            <pc:sldMk cId="3652208133" sldId="261"/>
            <ac:spMk id="10" creationId="{482DCEED-90D8-32C7-0B30-EA910D93C734}"/>
          </ac:spMkLst>
        </pc:spChg>
        <pc:spChg chg="add">
          <ac:chgData name="Rebecca Hatrick" userId="S::rhatrick@billingshurstprimary.org.uk::1454f90b-7675-4f88-99a3-d592332aa9fa" providerId="AD" clId="Web-{7C47D645-08DF-AE6D-5365-E583AED23B2D}" dt="2024-04-17T19:56:13.895" v="6"/>
          <ac:spMkLst>
            <pc:docMk/>
            <pc:sldMk cId="3652208133" sldId="261"/>
            <ac:spMk id="11" creationId="{07356A8C-BE87-E032-095E-3EEF00A92AAB}"/>
          </ac:spMkLst>
        </pc:spChg>
        <pc:spChg chg="add">
          <ac:chgData name="Rebecca Hatrick" userId="S::rhatrick@billingshurstprimary.org.uk::1454f90b-7675-4f88-99a3-d592332aa9fa" providerId="AD" clId="Web-{7C47D645-08DF-AE6D-5365-E583AED23B2D}" dt="2024-04-17T19:56:13.895" v="6"/>
          <ac:spMkLst>
            <pc:docMk/>
            <pc:sldMk cId="3652208133" sldId="261"/>
            <ac:spMk id="12" creationId="{0C6E6569-A4C4-CAAC-6490-D7E87C610991}"/>
          </ac:spMkLst>
        </pc:spChg>
        <pc:spChg chg="del">
          <ac:chgData name="Rebecca Hatrick" userId="S::rhatrick@billingshurstprimary.org.uk::1454f90b-7675-4f88-99a3-d592332aa9fa" providerId="AD" clId="Web-{7C47D645-08DF-AE6D-5365-E583AED23B2D}" dt="2024-04-17T19:56:02.723" v="0"/>
          <ac:spMkLst>
            <pc:docMk/>
            <pc:sldMk cId="3652208133" sldId="261"/>
            <ac:spMk id="27" creationId="{0C6E6569-A4C4-CAAC-6490-D7E87C610991}"/>
          </ac:spMkLst>
        </pc:spChg>
        <pc:spChg chg="del">
          <ac:chgData name="Rebecca Hatrick" userId="S::rhatrick@billingshurstprimary.org.uk::1454f90b-7675-4f88-99a3-d592332aa9fa" providerId="AD" clId="Web-{7C47D645-08DF-AE6D-5365-E583AED23B2D}" dt="2024-04-17T19:56:03.692" v="1"/>
          <ac:spMkLst>
            <pc:docMk/>
            <pc:sldMk cId="3652208133" sldId="261"/>
            <ac:spMk id="30" creationId="{F64F0F2D-0EF6-9733-C780-A9E1AF31FB06}"/>
          </ac:spMkLst>
        </pc:spChg>
        <pc:spChg chg="del mod">
          <ac:chgData name="Rebecca Hatrick" userId="S::rhatrick@billingshurstprimary.org.uk::1454f90b-7675-4f88-99a3-d592332aa9fa" providerId="AD" clId="Web-{7C47D645-08DF-AE6D-5365-E583AED23B2D}" dt="2024-04-17T19:56:09.692" v="3"/>
          <ac:spMkLst>
            <pc:docMk/>
            <pc:sldMk cId="3652208133" sldId="261"/>
            <ac:spMk id="31" creationId="{07356A8C-BE87-E032-095E-3EEF00A92AAB}"/>
          </ac:spMkLst>
        </pc:spChg>
        <pc:picChg chg="add">
          <ac:chgData name="Rebecca Hatrick" userId="S::rhatrick@billingshurstprimary.org.uk::1454f90b-7675-4f88-99a3-d592332aa9fa" providerId="AD" clId="Web-{7C47D645-08DF-AE6D-5365-E583AED23B2D}" dt="2024-04-17T19:56:13.895" v="6"/>
          <ac:picMkLst>
            <pc:docMk/>
            <pc:sldMk cId="3652208133" sldId="261"/>
            <ac:picMk id="3" creationId="{A125370C-AEC0-B789-498C-5F8A7008D80C}"/>
          </ac:picMkLst>
        </pc:picChg>
        <pc:picChg chg="add">
          <ac:chgData name="Rebecca Hatrick" userId="S::rhatrick@billingshurstprimary.org.uk::1454f90b-7675-4f88-99a3-d592332aa9fa" providerId="AD" clId="Web-{7C47D645-08DF-AE6D-5365-E583AED23B2D}" dt="2024-04-17T19:56:13.895" v="6"/>
          <ac:picMkLst>
            <pc:docMk/>
            <pc:sldMk cId="3652208133" sldId="261"/>
            <ac:picMk id="13" creationId="{7B565278-ACEA-1093-D915-A55385CEB01C}"/>
          </ac:picMkLst>
        </pc:picChg>
        <pc:picChg chg="add">
          <ac:chgData name="Rebecca Hatrick" userId="S::rhatrick@billingshurstprimary.org.uk::1454f90b-7675-4f88-99a3-d592332aa9fa" providerId="AD" clId="Web-{7C47D645-08DF-AE6D-5365-E583AED23B2D}" dt="2024-04-17T19:56:13.895" v="6"/>
          <ac:picMkLst>
            <pc:docMk/>
            <pc:sldMk cId="3652208133" sldId="261"/>
            <ac:picMk id="14" creationId="{EB9956AD-1D5E-A708-8CD5-F21A00EA409D}"/>
          </ac:picMkLst>
        </pc:picChg>
        <pc:picChg chg="del">
          <ac:chgData name="Rebecca Hatrick" userId="S::rhatrick@billingshurstprimary.org.uk::1454f90b-7675-4f88-99a3-d592332aa9fa" providerId="AD" clId="Web-{7C47D645-08DF-AE6D-5365-E583AED23B2D}" dt="2024-04-17T19:56:10.708" v="4"/>
          <ac:picMkLst>
            <pc:docMk/>
            <pc:sldMk cId="3652208133" sldId="261"/>
            <ac:picMk id="53" creationId="{7B565278-ACEA-1093-D915-A55385CEB01C}"/>
          </ac:picMkLst>
        </pc:picChg>
        <pc:picChg chg="del">
          <ac:chgData name="Rebecca Hatrick" userId="S::rhatrick@billingshurstprimary.org.uk::1454f90b-7675-4f88-99a3-d592332aa9fa" providerId="AD" clId="Web-{7C47D645-08DF-AE6D-5365-E583AED23B2D}" dt="2024-04-17T19:56:11.942" v="5"/>
          <ac:picMkLst>
            <pc:docMk/>
            <pc:sldMk cId="3652208133" sldId="261"/>
            <ac:picMk id="1028" creationId="{A125370C-AEC0-B789-498C-5F8A7008D80C}"/>
          </ac:picMkLst>
        </pc:picChg>
      </pc:sldChg>
    </pc:docChg>
  </pc:docChgLst>
  <pc:docChgLst>
    <pc:chgData name="Rebecca Hatrick" userId="S::rhatrick@billingshurstprimary.org.uk::1454f90b-7675-4f88-99a3-d592332aa9fa" providerId="AD" clId="Web-{E7339C98-0B7C-585B-3DA8-3C949B09F8D9}"/>
    <pc:docChg chg="modSld">
      <pc:chgData name="Rebecca Hatrick" userId="S::rhatrick@billingshurstprimary.org.uk::1454f90b-7675-4f88-99a3-d592332aa9fa" providerId="AD" clId="Web-{E7339C98-0B7C-585B-3DA8-3C949B09F8D9}" dt="2024-04-18T20:12:32.844" v="146" actId="20577"/>
      <pc:docMkLst>
        <pc:docMk/>
      </pc:docMkLst>
      <pc:sldChg chg="modSp">
        <pc:chgData name="Rebecca Hatrick" userId="S::rhatrick@billingshurstprimary.org.uk::1454f90b-7675-4f88-99a3-d592332aa9fa" providerId="AD" clId="Web-{E7339C98-0B7C-585B-3DA8-3C949B09F8D9}" dt="2024-04-18T20:12:32.844" v="146" actId="20577"/>
        <pc:sldMkLst>
          <pc:docMk/>
          <pc:sldMk cId="3056494461" sldId="256"/>
        </pc:sldMkLst>
        <pc:spChg chg="mod ord">
          <ac:chgData name="Rebecca Hatrick" userId="S::rhatrick@billingshurstprimary.org.uk::1454f90b-7675-4f88-99a3-d592332aa9fa" providerId="AD" clId="Web-{E7339C98-0B7C-585B-3DA8-3C949B09F8D9}" dt="2024-04-18T20:08:53.978" v="123" actId="20577"/>
          <ac:spMkLst>
            <pc:docMk/>
            <pc:sldMk cId="3056494461" sldId="256"/>
            <ac:spMk id="6" creationId="{445BB84D-5DED-7131-6101-AA57200E4BD8}"/>
          </ac:spMkLst>
        </pc:spChg>
        <pc:spChg chg="mod">
          <ac:chgData name="Rebecca Hatrick" userId="S::rhatrick@billingshurstprimary.org.uk::1454f90b-7675-4f88-99a3-d592332aa9fa" providerId="AD" clId="Web-{E7339C98-0B7C-585B-3DA8-3C949B09F8D9}" dt="2024-04-18T20:12:32.844" v="146" actId="20577"/>
          <ac:spMkLst>
            <pc:docMk/>
            <pc:sldMk cId="3056494461" sldId="256"/>
            <ac:spMk id="11" creationId="{336C1B5D-6F16-27B4-DCD0-AAE750BBB030}"/>
          </ac:spMkLst>
        </pc:spChg>
        <pc:picChg chg="mod">
          <ac:chgData name="Rebecca Hatrick" userId="S::rhatrick@billingshurstprimary.org.uk::1454f90b-7675-4f88-99a3-d592332aa9fa" providerId="AD" clId="Web-{E7339C98-0B7C-585B-3DA8-3C949B09F8D9}" dt="2024-04-18T20:07:13.475" v="119" actId="14100"/>
          <ac:picMkLst>
            <pc:docMk/>
            <pc:sldMk cId="3056494461" sldId="256"/>
            <ac:picMk id="8" creationId="{8F236E2A-572B-E5D7-E1A4-B30271968DBD}"/>
          </ac:picMkLst>
        </pc:picChg>
        <pc:picChg chg="ord">
          <ac:chgData name="Rebecca Hatrick" userId="S::rhatrick@billingshurstprimary.org.uk::1454f90b-7675-4f88-99a3-d592332aa9fa" providerId="AD" clId="Web-{E7339C98-0B7C-585B-3DA8-3C949B09F8D9}" dt="2024-04-18T20:06:56.865" v="117"/>
          <ac:picMkLst>
            <pc:docMk/>
            <pc:sldMk cId="3056494461" sldId="256"/>
            <ac:picMk id="9" creationId="{11EB5261-B27A-7BD3-63B3-72421FB0B092}"/>
          </ac:picMkLst>
        </pc:picChg>
        <pc:picChg chg="mod">
          <ac:chgData name="Rebecca Hatrick" userId="S::rhatrick@billingshurstprimary.org.uk::1454f90b-7675-4f88-99a3-d592332aa9fa" providerId="AD" clId="Web-{E7339C98-0B7C-585B-3DA8-3C949B09F8D9}" dt="2024-04-18T20:06:14.567" v="116" actId="14100"/>
          <ac:picMkLst>
            <pc:docMk/>
            <pc:sldMk cId="3056494461" sldId="256"/>
            <ac:picMk id="10" creationId="{095CC7F4-C5D0-9D10-78AD-FE5B361C2A9A}"/>
          </ac:picMkLst>
        </pc:picChg>
      </pc:sldChg>
      <pc:sldChg chg="addSp modSp">
        <pc:chgData name="Rebecca Hatrick" userId="S::rhatrick@billingshurstprimary.org.uk::1454f90b-7675-4f88-99a3-d592332aa9fa" providerId="AD" clId="Web-{E7339C98-0B7C-585B-3DA8-3C949B09F8D9}" dt="2024-04-18T20:11:21.420" v="139" actId="14100"/>
        <pc:sldMkLst>
          <pc:docMk/>
          <pc:sldMk cId="3107511217" sldId="258"/>
        </pc:sldMkLst>
        <pc:spChg chg="mod">
          <ac:chgData name="Rebecca Hatrick" userId="S::rhatrick@billingshurstprimary.org.uk::1454f90b-7675-4f88-99a3-d592332aa9fa" providerId="AD" clId="Web-{E7339C98-0B7C-585B-3DA8-3C949B09F8D9}" dt="2024-04-18T20:05:59.989" v="115" actId="1076"/>
          <ac:spMkLst>
            <pc:docMk/>
            <pc:sldMk cId="3107511217" sldId="258"/>
            <ac:spMk id="2" creationId="{3825C418-8CD6-22D0-2C69-886D55A2728C}"/>
          </ac:spMkLst>
        </pc:spChg>
        <pc:spChg chg="mod">
          <ac:chgData name="Rebecca Hatrick" userId="S::rhatrick@billingshurstprimary.org.uk::1454f90b-7675-4f88-99a3-d592332aa9fa" providerId="AD" clId="Web-{E7339C98-0B7C-585B-3DA8-3C949B09F8D9}" dt="2024-04-18T20:01:01.574" v="84" actId="1076"/>
          <ac:spMkLst>
            <pc:docMk/>
            <pc:sldMk cId="3107511217" sldId="258"/>
            <ac:spMk id="13" creationId="{E5310601-2934-43FE-B628-3716BBAE463B}"/>
          </ac:spMkLst>
        </pc:spChg>
        <pc:picChg chg="mod">
          <ac:chgData name="Rebecca Hatrick" userId="S::rhatrick@billingshurstprimary.org.uk::1454f90b-7675-4f88-99a3-d592332aa9fa" providerId="AD" clId="Web-{E7339C98-0B7C-585B-3DA8-3C949B09F8D9}" dt="2024-04-18T20:03:04.640" v="106" actId="1076"/>
          <ac:picMkLst>
            <pc:docMk/>
            <pc:sldMk cId="3107511217" sldId="258"/>
            <ac:picMk id="4" creationId="{0201D28D-EDDB-1EEC-8741-520F463FE999}"/>
          </ac:picMkLst>
        </pc:picChg>
        <pc:picChg chg="add mod">
          <ac:chgData name="Rebecca Hatrick" userId="S::rhatrick@billingshurstprimary.org.uk::1454f90b-7675-4f88-99a3-d592332aa9fa" providerId="AD" clId="Web-{E7339C98-0B7C-585B-3DA8-3C949B09F8D9}" dt="2024-04-18T20:02:46.311" v="101" actId="1076"/>
          <ac:picMkLst>
            <pc:docMk/>
            <pc:sldMk cId="3107511217" sldId="258"/>
            <ac:picMk id="5" creationId="{2E30D39C-91CA-A306-9C28-41378E734F9D}"/>
          </ac:picMkLst>
        </pc:picChg>
        <pc:picChg chg="add mod">
          <ac:chgData name="Rebecca Hatrick" userId="S::rhatrick@billingshurstprimary.org.uk::1454f90b-7675-4f88-99a3-d592332aa9fa" providerId="AD" clId="Web-{E7339C98-0B7C-585B-3DA8-3C949B09F8D9}" dt="2024-04-18T20:03:07.953" v="107" actId="14100"/>
          <ac:picMkLst>
            <pc:docMk/>
            <pc:sldMk cId="3107511217" sldId="258"/>
            <ac:picMk id="6" creationId="{087C5B57-1EF4-3151-D4CD-EB8F4F199647}"/>
          </ac:picMkLst>
        </pc:picChg>
        <pc:picChg chg="add mod">
          <ac:chgData name="Rebecca Hatrick" userId="S::rhatrick@billingshurstprimary.org.uk::1454f90b-7675-4f88-99a3-d592332aa9fa" providerId="AD" clId="Web-{E7339C98-0B7C-585B-3DA8-3C949B09F8D9}" dt="2024-04-18T20:01:37.247" v="89" actId="1076"/>
          <ac:picMkLst>
            <pc:docMk/>
            <pc:sldMk cId="3107511217" sldId="258"/>
            <ac:picMk id="8" creationId="{16428ED8-9960-AC33-8B66-2BD9FF4EE5E3}"/>
          </ac:picMkLst>
        </pc:picChg>
        <pc:picChg chg="add mod modCrop">
          <ac:chgData name="Rebecca Hatrick" userId="S::rhatrick@billingshurstprimary.org.uk::1454f90b-7675-4f88-99a3-d592332aa9fa" providerId="AD" clId="Web-{E7339C98-0B7C-585B-3DA8-3C949B09F8D9}" dt="2024-04-18T20:02:59.718" v="105" actId="1076"/>
          <ac:picMkLst>
            <pc:docMk/>
            <pc:sldMk cId="3107511217" sldId="258"/>
            <ac:picMk id="9" creationId="{2FD83C3A-8FDB-097E-0D6D-03BACEB81C2F}"/>
          </ac:picMkLst>
        </pc:picChg>
        <pc:picChg chg="add mod modCrop">
          <ac:chgData name="Rebecca Hatrick" userId="S::rhatrick@billingshurstprimary.org.uk::1454f90b-7675-4f88-99a3-d592332aa9fa" providerId="AD" clId="Web-{E7339C98-0B7C-585B-3DA8-3C949B09F8D9}" dt="2024-04-18T20:11:21.420" v="139" actId="14100"/>
          <ac:picMkLst>
            <pc:docMk/>
            <pc:sldMk cId="3107511217" sldId="258"/>
            <ac:picMk id="10" creationId="{7CBB1F8E-9CC2-2F70-D8EF-B9F4AC77EFB6}"/>
          </ac:picMkLst>
        </pc:picChg>
        <pc:picChg chg="add mod">
          <ac:chgData name="Rebecca Hatrick" userId="S::rhatrick@billingshurstprimary.org.uk::1454f90b-7675-4f88-99a3-d592332aa9fa" providerId="AD" clId="Web-{E7339C98-0B7C-585B-3DA8-3C949B09F8D9}" dt="2024-04-18T20:09:47.464" v="126" actId="1076"/>
          <ac:picMkLst>
            <pc:docMk/>
            <pc:sldMk cId="3107511217" sldId="258"/>
            <ac:picMk id="11" creationId="{A389402D-E3F9-DEA0-188C-CCD3198305E7}"/>
          </ac:picMkLst>
        </pc:picChg>
        <pc:picChg chg="add mod">
          <ac:chgData name="Rebecca Hatrick" userId="S::rhatrick@billingshurstprimary.org.uk::1454f90b-7675-4f88-99a3-d592332aa9fa" providerId="AD" clId="Web-{E7339C98-0B7C-585B-3DA8-3C949B09F8D9}" dt="2024-04-18T20:10:21.277" v="132" actId="14100"/>
          <ac:picMkLst>
            <pc:docMk/>
            <pc:sldMk cId="3107511217" sldId="258"/>
            <ac:picMk id="12" creationId="{20FFD105-BF1A-5BEE-B4DC-45E24F9BD7FE}"/>
          </ac:picMkLst>
        </pc:picChg>
        <pc:picChg chg="add mod">
          <ac:chgData name="Rebecca Hatrick" userId="S::rhatrick@billingshurstprimary.org.uk::1454f90b-7675-4f88-99a3-d592332aa9fa" providerId="AD" clId="Web-{E7339C98-0B7C-585B-3DA8-3C949B09F8D9}" dt="2024-04-18T20:11:01.232" v="136" actId="14100"/>
          <ac:picMkLst>
            <pc:docMk/>
            <pc:sldMk cId="3107511217" sldId="258"/>
            <ac:picMk id="14" creationId="{5C9E296F-C1BE-8E39-735A-EDC3A784D7D9}"/>
          </ac:picMkLst>
        </pc:picChg>
      </pc:sldChg>
    </pc:docChg>
  </pc:docChgLst>
  <pc:docChgLst>
    <pc:chgData name="Head PA" userId="S::headpa@billingshurstprimary.org.uk::b5ca1d00-a077-40cb-a462-efc97350d365" providerId="AD" clId="Web-{2B51FFEA-96BD-20EE-525B-A2C87F323E9C}"/>
    <pc:docChg chg="modSld">
      <pc:chgData name="Head PA" userId="S::headpa@billingshurstprimary.org.uk::b5ca1d00-a077-40cb-a462-efc97350d365" providerId="AD" clId="Web-{2B51FFEA-96BD-20EE-525B-A2C87F323E9C}" dt="2024-04-19T13:10:01.905" v="80" actId="20577"/>
      <pc:docMkLst>
        <pc:docMk/>
      </pc:docMkLst>
      <pc:sldChg chg="addSp modSp">
        <pc:chgData name="Head PA" userId="S::headpa@billingshurstprimary.org.uk::b5ca1d00-a077-40cb-a462-efc97350d365" providerId="AD" clId="Web-{2B51FFEA-96BD-20EE-525B-A2C87F323E9C}" dt="2024-04-19T13:10:01.905" v="80" actId="20577"/>
        <pc:sldMkLst>
          <pc:docMk/>
          <pc:sldMk cId="3652208133" sldId="261"/>
        </pc:sldMkLst>
        <pc:spChg chg="mod">
          <ac:chgData name="Head PA" userId="S::headpa@billingshurstprimary.org.uk::b5ca1d00-a077-40cb-a462-efc97350d365" providerId="AD" clId="Web-{2B51FFEA-96BD-20EE-525B-A2C87F323E9C}" dt="2024-04-19T13:10:01.905" v="80" actId="20577"/>
          <ac:spMkLst>
            <pc:docMk/>
            <pc:sldMk cId="3652208133" sldId="261"/>
            <ac:spMk id="5" creationId="{07DEAD6A-6FDD-0EDB-0789-92C25A04D92A}"/>
          </ac:spMkLst>
        </pc:spChg>
        <pc:spChg chg="mod">
          <ac:chgData name="Head PA" userId="S::headpa@billingshurstprimary.org.uk::b5ca1d00-a077-40cb-a462-efc97350d365" providerId="AD" clId="Web-{2B51FFEA-96BD-20EE-525B-A2C87F323E9C}" dt="2024-04-19T13:06:17.655" v="18" actId="20577"/>
          <ac:spMkLst>
            <pc:docMk/>
            <pc:sldMk cId="3652208133" sldId="261"/>
            <ac:spMk id="9" creationId="{00000000-0000-0000-0000-000000000000}"/>
          </ac:spMkLst>
        </pc:spChg>
        <pc:picChg chg="add mod">
          <ac:chgData name="Head PA" userId="S::headpa@billingshurstprimary.org.uk::b5ca1d00-a077-40cb-a462-efc97350d365" providerId="AD" clId="Web-{2B51FFEA-96BD-20EE-525B-A2C87F323E9C}" dt="2024-04-19T13:07:06.690" v="23" actId="1076"/>
          <ac:picMkLst>
            <pc:docMk/>
            <pc:sldMk cId="3652208133" sldId="261"/>
            <ac:picMk id="14" creationId="{9E1F0B25-F734-0A25-8F2D-E77D3D114C85}"/>
          </ac:picMkLst>
        </pc:picChg>
      </pc:sldChg>
    </pc:docChg>
  </pc:docChgLst>
  <pc:docChgLst>
    <pc:chgData name="Rebecca Hatrick" userId="S::rhatrick@billingshurstprimary.org.uk::1454f90b-7675-4f88-99a3-d592332aa9fa" providerId="AD" clId="Web-{59F0D0B9-AFA5-54F7-7309-F46B79283118}"/>
    <pc:docChg chg="modSld">
      <pc:chgData name="Rebecca Hatrick" userId="S::rhatrick@billingshurstprimary.org.uk::1454f90b-7675-4f88-99a3-d592332aa9fa" providerId="AD" clId="Web-{59F0D0B9-AFA5-54F7-7309-F46B79283118}" dt="2024-04-18T13:20:22.908" v="42" actId="20577"/>
      <pc:docMkLst>
        <pc:docMk/>
      </pc:docMkLst>
      <pc:sldChg chg="modSp">
        <pc:chgData name="Rebecca Hatrick" userId="S::rhatrick@billingshurstprimary.org.uk::1454f90b-7675-4f88-99a3-d592332aa9fa" providerId="AD" clId="Web-{59F0D0B9-AFA5-54F7-7309-F46B79283118}" dt="2024-04-18T13:18:59.484" v="12" actId="20577"/>
        <pc:sldMkLst>
          <pc:docMk/>
          <pc:sldMk cId="3056494461" sldId="256"/>
        </pc:sldMkLst>
        <pc:spChg chg="mod">
          <ac:chgData name="Rebecca Hatrick" userId="S::rhatrick@billingshurstprimary.org.uk::1454f90b-7675-4f88-99a3-d592332aa9fa" providerId="AD" clId="Web-{59F0D0B9-AFA5-54F7-7309-F46B79283118}" dt="2024-04-18T13:18:59.484" v="12" actId="20577"/>
          <ac:spMkLst>
            <pc:docMk/>
            <pc:sldMk cId="3056494461" sldId="256"/>
            <ac:spMk id="43" creationId="{A9D1A058-CFFF-DE6A-DC46-7EB66A6A1032}"/>
          </ac:spMkLst>
        </pc:spChg>
      </pc:sldChg>
      <pc:sldChg chg="modSp">
        <pc:chgData name="Rebecca Hatrick" userId="S::rhatrick@billingshurstprimary.org.uk::1454f90b-7675-4f88-99a3-d592332aa9fa" providerId="AD" clId="Web-{59F0D0B9-AFA5-54F7-7309-F46B79283118}" dt="2024-04-18T13:20:22.908" v="42" actId="20577"/>
        <pc:sldMkLst>
          <pc:docMk/>
          <pc:sldMk cId="3107511217" sldId="258"/>
        </pc:sldMkLst>
        <pc:spChg chg="mod">
          <ac:chgData name="Rebecca Hatrick" userId="S::rhatrick@billingshurstprimary.org.uk::1454f90b-7675-4f88-99a3-d592332aa9fa" providerId="AD" clId="Web-{59F0D0B9-AFA5-54F7-7309-F46B79283118}" dt="2024-04-18T13:19:54.970" v="17" actId="20577"/>
          <ac:spMkLst>
            <pc:docMk/>
            <pc:sldMk cId="3107511217" sldId="258"/>
            <ac:spMk id="2" creationId="{3825C418-8CD6-22D0-2C69-886D55A2728C}"/>
          </ac:spMkLst>
        </pc:spChg>
        <pc:spChg chg="mod">
          <ac:chgData name="Rebecca Hatrick" userId="S::rhatrick@billingshurstprimary.org.uk::1454f90b-7675-4f88-99a3-d592332aa9fa" providerId="AD" clId="Web-{59F0D0B9-AFA5-54F7-7309-F46B79283118}" dt="2024-04-18T13:20:22.908" v="42" actId="20577"/>
          <ac:spMkLst>
            <pc:docMk/>
            <pc:sldMk cId="3107511217" sldId="258"/>
            <ac:spMk id="13" creationId="{E5310601-2934-43FE-B628-3716BBAE463B}"/>
          </ac:spMkLst>
        </pc:spChg>
      </pc:sldChg>
    </pc:docChg>
  </pc:docChgLst>
  <pc:docChgLst>
    <pc:chgData name="Tom Hampson" userId="S::tohampson@billingshurstprimary.org.uk::8159c0a3-229e-4cad-8488-de8188234249" providerId="AD" clId="Web-{11819BB5-DABA-7213-AC89-E00F47F6652F}"/>
    <pc:docChg chg="modSld">
      <pc:chgData name="Tom Hampson" userId="S::tohampson@billingshurstprimary.org.uk::8159c0a3-229e-4cad-8488-de8188234249" providerId="AD" clId="Web-{11819BB5-DABA-7213-AC89-E00F47F6652F}" dt="2024-04-19T13:49:57.781" v="26" actId="20577"/>
      <pc:docMkLst>
        <pc:docMk/>
      </pc:docMkLst>
      <pc:sldChg chg="modSp">
        <pc:chgData name="Tom Hampson" userId="S::tohampson@billingshurstprimary.org.uk::8159c0a3-229e-4cad-8488-de8188234249" providerId="AD" clId="Web-{11819BB5-DABA-7213-AC89-E00F47F6652F}" dt="2024-04-19T13:49:04.796" v="24" actId="20577"/>
        <pc:sldMkLst>
          <pc:docMk/>
          <pc:sldMk cId="3056494461" sldId="256"/>
        </pc:sldMkLst>
        <pc:spChg chg="mod">
          <ac:chgData name="Tom Hampson" userId="S::tohampson@billingshurstprimary.org.uk::8159c0a3-229e-4cad-8488-de8188234249" providerId="AD" clId="Web-{11819BB5-DABA-7213-AC89-E00F47F6652F}" dt="2024-04-19T13:49:04.796" v="24" actId="20577"/>
          <ac:spMkLst>
            <pc:docMk/>
            <pc:sldMk cId="3056494461" sldId="256"/>
            <ac:spMk id="43" creationId="{A9D1A058-CFFF-DE6A-DC46-7EB66A6A1032}"/>
          </ac:spMkLst>
        </pc:spChg>
      </pc:sldChg>
      <pc:sldChg chg="modSp">
        <pc:chgData name="Tom Hampson" userId="S::tohampson@billingshurstprimary.org.uk::8159c0a3-229e-4cad-8488-de8188234249" providerId="AD" clId="Web-{11819BB5-DABA-7213-AC89-E00F47F6652F}" dt="2024-04-19T13:49:57.781" v="26" actId="20577"/>
        <pc:sldMkLst>
          <pc:docMk/>
          <pc:sldMk cId="3652208133" sldId="261"/>
        </pc:sldMkLst>
        <pc:spChg chg="mod">
          <ac:chgData name="Tom Hampson" userId="S::tohampson@billingshurstprimary.org.uk::8159c0a3-229e-4cad-8488-de8188234249" providerId="AD" clId="Web-{11819BB5-DABA-7213-AC89-E00F47F6652F}" dt="2024-04-19T13:49:57.781" v="26" actId="20577"/>
          <ac:spMkLst>
            <pc:docMk/>
            <pc:sldMk cId="3652208133" sldId="261"/>
            <ac:spMk id="9" creationId="{00000000-0000-0000-0000-000000000000}"/>
          </ac:spMkLst>
        </pc:spChg>
      </pc:sldChg>
    </pc:docChg>
  </pc:docChgLst>
  <pc:docChgLst>
    <pc:chgData name="Rebecca Hatrick" userId="S::rhatrick@billingshurstprimary.org.uk::1454f90b-7675-4f88-99a3-d592332aa9fa" providerId="AD" clId="Web-{AAB438A1-9CE8-E467-6DB7-5D9C81355642}"/>
    <pc:docChg chg="modSld">
      <pc:chgData name="Rebecca Hatrick" userId="S::rhatrick@billingshurstprimary.org.uk::1454f90b-7675-4f88-99a3-d592332aa9fa" providerId="AD" clId="Web-{AAB438A1-9CE8-E467-6DB7-5D9C81355642}" dt="2024-04-19T09:07:22.188" v="10" actId="1076"/>
      <pc:docMkLst>
        <pc:docMk/>
      </pc:docMkLst>
      <pc:sldChg chg="addSp modSp">
        <pc:chgData name="Rebecca Hatrick" userId="S::rhatrick@billingshurstprimary.org.uk::1454f90b-7675-4f88-99a3-d592332aa9fa" providerId="AD" clId="Web-{AAB438A1-9CE8-E467-6DB7-5D9C81355642}" dt="2024-04-19T09:07:22.188" v="10" actId="1076"/>
        <pc:sldMkLst>
          <pc:docMk/>
          <pc:sldMk cId="3107511217" sldId="258"/>
        </pc:sldMkLst>
        <pc:picChg chg="mod">
          <ac:chgData name="Rebecca Hatrick" userId="S::rhatrick@billingshurstprimary.org.uk::1454f90b-7675-4f88-99a3-d592332aa9fa" providerId="AD" clId="Web-{AAB438A1-9CE8-E467-6DB7-5D9C81355642}" dt="2024-04-19T09:07:20.531" v="9" actId="1076"/>
          <ac:picMkLst>
            <pc:docMk/>
            <pc:sldMk cId="3107511217" sldId="258"/>
            <ac:picMk id="11" creationId="{A389402D-E3F9-DEA0-188C-CCD3198305E7}"/>
          </ac:picMkLst>
        </pc:picChg>
        <pc:picChg chg="mod">
          <ac:chgData name="Rebecca Hatrick" userId="S::rhatrick@billingshurstprimary.org.uk::1454f90b-7675-4f88-99a3-d592332aa9fa" providerId="AD" clId="Web-{AAB438A1-9CE8-E467-6DB7-5D9C81355642}" dt="2024-04-19T09:07:14.594" v="7" actId="14100"/>
          <ac:picMkLst>
            <pc:docMk/>
            <pc:sldMk cId="3107511217" sldId="258"/>
            <ac:picMk id="12" creationId="{20FFD105-BF1A-5BEE-B4DC-45E24F9BD7FE}"/>
          </ac:picMkLst>
        </pc:picChg>
        <pc:picChg chg="mod">
          <ac:chgData name="Rebecca Hatrick" userId="S::rhatrick@billingshurstprimary.org.uk::1454f90b-7675-4f88-99a3-d592332aa9fa" providerId="AD" clId="Web-{AAB438A1-9CE8-E467-6DB7-5D9C81355642}" dt="2024-04-19T09:07:09.891" v="6" actId="1076"/>
          <ac:picMkLst>
            <pc:docMk/>
            <pc:sldMk cId="3107511217" sldId="258"/>
            <ac:picMk id="14" creationId="{5C9E296F-C1BE-8E39-735A-EDC3A784D7D9}"/>
          </ac:picMkLst>
        </pc:picChg>
        <pc:picChg chg="add mod">
          <ac:chgData name="Rebecca Hatrick" userId="S::rhatrick@billingshurstprimary.org.uk::1454f90b-7675-4f88-99a3-d592332aa9fa" providerId="AD" clId="Web-{AAB438A1-9CE8-E467-6DB7-5D9C81355642}" dt="2024-04-19T09:07:22.188" v="10" actId="1076"/>
          <ac:picMkLst>
            <pc:docMk/>
            <pc:sldMk cId="3107511217" sldId="258"/>
            <ac:picMk id="15" creationId="{1CCF3B2F-0BCF-D850-1779-1AB82F113574}"/>
          </ac:picMkLst>
        </pc:picChg>
      </pc:sldChg>
    </pc:docChg>
  </pc:docChgLst>
  <pc:docChgLst>
    <pc:chgData name="Rebecca Hatrick" userId="S::rhatrick@billingshurstprimary.org.uk::1454f90b-7675-4f88-99a3-d592332aa9fa" providerId="AD" clId="Web-{A7EF2E5B-810E-2A63-E3F7-DDFEBF94BAE7}"/>
    <pc:docChg chg="modSld">
      <pc:chgData name="Rebecca Hatrick" userId="S::rhatrick@billingshurstprimary.org.uk::1454f90b-7675-4f88-99a3-d592332aa9fa" providerId="AD" clId="Web-{A7EF2E5B-810E-2A63-E3F7-DDFEBF94BAE7}" dt="2024-04-19T09:13:59.632" v="167" actId="20577"/>
      <pc:docMkLst>
        <pc:docMk/>
      </pc:docMkLst>
      <pc:sldChg chg="addSp modSp">
        <pc:chgData name="Rebecca Hatrick" userId="S::rhatrick@billingshurstprimary.org.uk::1454f90b-7675-4f88-99a3-d592332aa9fa" providerId="AD" clId="Web-{A7EF2E5B-810E-2A63-E3F7-DDFEBF94BAE7}" dt="2024-04-19T09:13:59.632" v="167" actId="20577"/>
        <pc:sldMkLst>
          <pc:docMk/>
          <pc:sldMk cId="3107511217" sldId="258"/>
        </pc:sldMkLst>
        <pc:spChg chg="mod">
          <ac:chgData name="Rebecca Hatrick" userId="S::rhatrick@billingshurstprimary.org.uk::1454f90b-7675-4f88-99a3-d592332aa9fa" providerId="AD" clId="Web-{A7EF2E5B-810E-2A63-E3F7-DDFEBF94BAE7}" dt="2024-04-19T09:13:59.632" v="167" actId="20577"/>
          <ac:spMkLst>
            <pc:docMk/>
            <pc:sldMk cId="3107511217" sldId="258"/>
            <ac:spMk id="2" creationId="{3825C418-8CD6-22D0-2C69-886D55A2728C}"/>
          </ac:spMkLst>
        </pc:spChg>
        <pc:picChg chg="mod">
          <ac:chgData name="Rebecca Hatrick" userId="S::rhatrick@billingshurstprimary.org.uk::1454f90b-7675-4f88-99a3-d592332aa9fa" providerId="AD" clId="Web-{A7EF2E5B-810E-2A63-E3F7-DDFEBF94BAE7}" dt="2024-04-19T09:10:37.608" v="17" actId="14100"/>
          <ac:picMkLst>
            <pc:docMk/>
            <pc:sldMk cId="3107511217" sldId="258"/>
            <ac:picMk id="12" creationId="{20FFD105-BF1A-5BEE-B4DC-45E24F9BD7FE}"/>
          </ac:picMkLst>
        </pc:picChg>
        <pc:picChg chg="mod">
          <ac:chgData name="Rebecca Hatrick" userId="S::rhatrick@billingshurstprimary.org.uk::1454f90b-7675-4f88-99a3-d592332aa9fa" providerId="AD" clId="Web-{A7EF2E5B-810E-2A63-E3F7-DDFEBF94BAE7}" dt="2024-04-19T09:10:51.843" v="22" actId="1076"/>
          <ac:picMkLst>
            <pc:docMk/>
            <pc:sldMk cId="3107511217" sldId="258"/>
            <ac:picMk id="14" creationId="{5C9E296F-C1BE-8E39-735A-EDC3A784D7D9}"/>
          </ac:picMkLst>
        </pc:picChg>
        <pc:picChg chg="add mod">
          <ac:chgData name="Rebecca Hatrick" userId="S::rhatrick@billingshurstprimary.org.uk::1454f90b-7675-4f88-99a3-d592332aa9fa" providerId="AD" clId="Web-{A7EF2E5B-810E-2A63-E3F7-DDFEBF94BAE7}" dt="2024-04-19T09:09:02.729" v="7" actId="1076"/>
          <ac:picMkLst>
            <pc:docMk/>
            <pc:sldMk cId="3107511217" sldId="258"/>
            <ac:picMk id="16" creationId="{268745A8-A93B-CA67-1962-4EA1C4C51C2F}"/>
          </ac:picMkLst>
        </pc:picChg>
        <pc:picChg chg="add mod">
          <ac:chgData name="Rebecca Hatrick" userId="S::rhatrick@billingshurstprimary.org.uk::1454f90b-7675-4f88-99a3-d592332aa9fa" providerId="AD" clId="Web-{A7EF2E5B-810E-2A63-E3F7-DDFEBF94BAE7}" dt="2024-04-19T09:10:48.905" v="21" actId="14100"/>
          <ac:picMkLst>
            <pc:docMk/>
            <pc:sldMk cId="3107511217" sldId="258"/>
            <ac:picMk id="17" creationId="{0338C2D3-9216-5E8C-19F4-83545402E02F}"/>
          </ac:picMkLst>
        </pc:picChg>
      </pc:sldChg>
    </pc:docChg>
  </pc:docChgLst>
  <pc:docChgLst>
    <pc:chgData name="Rebecca Hatrick" userId="S::rhatrick@billingshurstprimary.org.uk::1454f90b-7675-4f88-99a3-d592332aa9fa" providerId="AD" clId="Web-{D5CBBB9C-5B05-2F95-F5E4-058E6B38C2B7}"/>
    <pc:docChg chg="modSld">
      <pc:chgData name="Rebecca Hatrick" userId="S::rhatrick@billingshurstprimary.org.uk::1454f90b-7675-4f88-99a3-d592332aa9fa" providerId="AD" clId="Web-{D5CBBB9C-5B05-2F95-F5E4-058E6B38C2B7}" dt="2024-04-19T09:33:58.845" v="49" actId="1076"/>
      <pc:docMkLst>
        <pc:docMk/>
      </pc:docMkLst>
      <pc:sldChg chg="addSp delSp modSp">
        <pc:chgData name="Rebecca Hatrick" userId="S::rhatrick@billingshurstprimary.org.uk::1454f90b-7675-4f88-99a3-d592332aa9fa" providerId="AD" clId="Web-{D5CBBB9C-5B05-2F95-F5E4-058E6B38C2B7}" dt="2024-04-19T09:33:58.845" v="49" actId="1076"/>
        <pc:sldMkLst>
          <pc:docMk/>
          <pc:sldMk cId="3107511217" sldId="258"/>
        </pc:sldMkLst>
        <pc:spChg chg="mod">
          <ac:chgData name="Rebecca Hatrick" userId="S::rhatrick@billingshurstprimary.org.uk::1454f90b-7675-4f88-99a3-d592332aa9fa" providerId="AD" clId="Web-{D5CBBB9C-5B05-2F95-F5E4-058E6B38C2B7}" dt="2024-04-19T09:33:58.845" v="49" actId="1076"/>
          <ac:spMkLst>
            <pc:docMk/>
            <pc:sldMk cId="3107511217" sldId="258"/>
            <ac:spMk id="13" creationId="{E5310601-2934-43FE-B628-3716BBAE463B}"/>
          </ac:spMkLst>
        </pc:spChg>
        <pc:picChg chg="mod">
          <ac:chgData name="Rebecca Hatrick" userId="S::rhatrick@billingshurstprimary.org.uk::1454f90b-7675-4f88-99a3-d592332aa9fa" providerId="AD" clId="Web-{D5CBBB9C-5B05-2F95-F5E4-058E6B38C2B7}" dt="2024-04-19T09:33:43.126" v="48" actId="1076"/>
          <ac:picMkLst>
            <pc:docMk/>
            <pc:sldMk cId="3107511217" sldId="258"/>
            <ac:picMk id="6" creationId="{087C5B57-1EF4-3151-D4CD-EB8F4F199647}"/>
          </ac:picMkLst>
        </pc:picChg>
        <pc:picChg chg="mod">
          <ac:chgData name="Rebecca Hatrick" userId="S::rhatrick@billingshurstprimary.org.uk::1454f90b-7675-4f88-99a3-d592332aa9fa" providerId="AD" clId="Web-{D5CBBB9C-5B05-2F95-F5E4-058E6B38C2B7}" dt="2024-04-19T09:33:35.298" v="46" actId="1076"/>
          <ac:picMkLst>
            <pc:docMk/>
            <pc:sldMk cId="3107511217" sldId="258"/>
            <ac:picMk id="8" creationId="{16428ED8-9960-AC33-8B66-2BD9FF4EE5E3}"/>
          </ac:picMkLst>
        </pc:picChg>
        <pc:picChg chg="mod">
          <ac:chgData name="Rebecca Hatrick" userId="S::rhatrick@billingshurstprimary.org.uk::1454f90b-7675-4f88-99a3-d592332aa9fa" providerId="AD" clId="Web-{D5CBBB9C-5B05-2F95-F5E4-058E6B38C2B7}" dt="2024-04-19T09:32:55.718" v="32" actId="14100"/>
          <ac:picMkLst>
            <pc:docMk/>
            <pc:sldMk cId="3107511217" sldId="258"/>
            <ac:picMk id="9" creationId="{2FD83C3A-8FDB-097E-0D6D-03BACEB81C2F}"/>
          </ac:picMkLst>
        </pc:picChg>
        <pc:picChg chg="mod">
          <ac:chgData name="Rebecca Hatrick" userId="S::rhatrick@billingshurstprimary.org.uk::1454f90b-7675-4f88-99a3-d592332aa9fa" providerId="AD" clId="Web-{D5CBBB9C-5B05-2F95-F5E4-058E6B38C2B7}" dt="2024-04-19T09:32:53.327" v="31" actId="14100"/>
          <ac:picMkLst>
            <pc:docMk/>
            <pc:sldMk cId="3107511217" sldId="258"/>
            <ac:picMk id="10" creationId="{7CBB1F8E-9CC2-2F70-D8EF-B9F4AC77EFB6}"/>
          </ac:picMkLst>
        </pc:picChg>
        <pc:picChg chg="del">
          <ac:chgData name="Rebecca Hatrick" userId="S::rhatrick@billingshurstprimary.org.uk::1454f90b-7675-4f88-99a3-d592332aa9fa" providerId="AD" clId="Web-{D5CBBB9C-5B05-2F95-F5E4-058E6B38C2B7}" dt="2024-04-19T09:26:10.860" v="0"/>
          <ac:picMkLst>
            <pc:docMk/>
            <pc:sldMk cId="3107511217" sldId="258"/>
            <ac:picMk id="14" creationId="{5C9E296F-C1BE-8E39-735A-EDC3A784D7D9}"/>
          </ac:picMkLst>
        </pc:picChg>
        <pc:picChg chg="add mod">
          <ac:chgData name="Rebecca Hatrick" userId="S::rhatrick@billingshurstprimary.org.uk::1454f90b-7675-4f88-99a3-d592332aa9fa" providerId="AD" clId="Web-{D5CBBB9C-5B05-2F95-F5E4-058E6B38C2B7}" dt="2024-04-19T09:26:24.923" v="5" actId="1076"/>
          <ac:picMkLst>
            <pc:docMk/>
            <pc:sldMk cId="3107511217" sldId="258"/>
            <ac:picMk id="18" creationId="{D5DDA5FF-3F27-1F26-1FE8-37FE53D8EEE6}"/>
          </ac:picMkLst>
        </pc:picChg>
        <pc:picChg chg="add mod">
          <ac:chgData name="Rebecca Hatrick" userId="S::rhatrick@billingshurstprimary.org.uk::1454f90b-7675-4f88-99a3-d592332aa9fa" providerId="AD" clId="Web-{D5CBBB9C-5B05-2F95-F5E4-058E6B38C2B7}" dt="2024-04-19T09:33:37.970" v="47" actId="14100"/>
          <ac:picMkLst>
            <pc:docMk/>
            <pc:sldMk cId="3107511217" sldId="258"/>
            <ac:picMk id="19" creationId="{D76F8F76-DE49-09B2-CD90-241B28E51CDA}"/>
          </ac:picMkLst>
        </pc:picChg>
        <pc:picChg chg="add mod">
          <ac:chgData name="Rebecca Hatrick" userId="S::rhatrick@billingshurstprimary.org.uk::1454f90b-7675-4f88-99a3-d592332aa9fa" providerId="AD" clId="Web-{D5CBBB9C-5B05-2F95-F5E4-058E6B38C2B7}" dt="2024-04-19T09:31:25.762" v="20" actId="1076"/>
          <ac:picMkLst>
            <pc:docMk/>
            <pc:sldMk cId="3107511217" sldId="258"/>
            <ac:picMk id="20" creationId="{CF772D4A-CA8A-305E-C8FC-91E6B63D0A04}"/>
          </ac:picMkLst>
        </pc:picChg>
        <pc:picChg chg="add mod">
          <ac:chgData name="Rebecca Hatrick" userId="S::rhatrick@billingshurstprimary.org.uk::1454f90b-7675-4f88-99a3-d592332aa9fa" providerId="AD" clId="Web-{D5CBBB9C-5B05-2F95-F5E4-058E6B38C2B7}" dt="2024-04-19T09:33:02.015" v="35" actId="1076"/>
          <ac:picMkLst>
            <pc:docMk/>
            <pc:sldMk cId="3107511217" sldId="258"/>
            <ac:picMk id="21" creationId="{0E8E8325-2094-CCC6-30BF-16892B535A5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EC59E-F033-3947-B009-275522EF0869}" type="datetimeFigureOut">
              <a:rPr lang="en-US" smtClean="0"/>
              <a:t>4/19/2024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3666-F388-9342-8109-A43F082C4030}" type="slidenum">
              <a:rPr lang="en-US" smtClean="0"/>
              <a:t>‹#›</a:t>
            </a:fld>
            <a:endParaRPr lang="en-US"/>
          </a:p>
        </p:txBody>
      </p:sp>
    </p:spTree>
    <p:extLst>
      <p:ext uri="{BB962C8B-B14F-4D97-AF65-F5344CB8AC3E}">
        <p14:creationId xmlns:p14="http://schemas.microsoft.com/office/powerpoint/2010/main" val="227656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1</a:t>
            </a:fld>
            <a:endParaRPr lang="en-US"/>
          </a:p>
        </p:txBody>
      </p:sp>
    </p:spTree>
    <p:extLst>
      <p:ext uri="{BB962C8B-B14F-4D97-AF65-F5344CB8AC3E}">
        <p14:creationId xmlns:p14="http://schemas.microsoft.com/office/powerpoint/2010/main" val="94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3</a:t>
            </a:fld>
            <a:endParaRPr lang="en-US"/>
          </a:p>
        </p:txBody>
      </p:sp>
    </p:spTree>
    <p:extLst>
      <p:ext uri="{BB962C8B-B14F-4D97-AF65-F5344CB8AC3E}">
        <p14:creationId xmlns:p14="http://schemas.microsoft.com/office/powerpoint/2010/main" val="54082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500784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26743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61114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41011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C8712D-A236-BB42-8CBE-8CB6DFA7E946}"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2272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FC8712D-A236-BB42-8CBE-8CB6DFA7E946}"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0893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FC8712D-A236-BB42-8CBE-8CB6DFA7E946}" type="datetimeFigureOut">
              <a:rPr lang="en-US" smtClean="0"/>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1781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FC8712D-A236-BB42-8CBE-8CB6DFA7E946}" type="datetimeFigureOut">
              <a:rPr lang="en-US" smtClean="0"/>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58208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8712D-A236-BB42-8CBE-8CB6DFA7E946}" type="datetimeFigureOut">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6018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7640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52836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FC8712D-A236-BB42-8CBE-8CB6DFA7E946}" type="datetimeFigureOut">
              <a:rPr lang="en-US" smtClean="0"/>
              <a:t>4/19/2024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06EBF98-59FA-CD41-BE30-64EA9456E689}" type="slidenum">
              <a:rPr lang="en-US" smtClean="0"/>
              <a:t>‹#›</a:t>
            </a:fld>
            <a:endParaRPr lang="en-US"/>
          </a:p>
        </p:txBody>
      </p:sp>
    </p:spTree>
    <p:extLst>
      <p:ext uri="{BB962C8B-B14F-4D97-AF65-F5344CB8AC3E}">
        <p14:creationId xmlns:p14="http://schemas.microsoft.com/office/powerpoint/2010/main" val="353277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png"/><Relationship Id="rId18" Type="http://schemas.openxmlformats.org/officeDocument/2006/relationships/image" Target="../media/image15.jpe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5.jpe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8.png"/><Relationship Id="rId5" Type="http://schemas.openxmlformats.org/officeDocument/2006/relationships/image" Target="../media/image3.jpe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jpeg"/><Relationship Id="rId4" Type="http://schemas.openxmlformats.org/officeDocument/2006/relationships/image" Target="../media/image2.jpeg"/><Relationship Id="rId9" Type="http://schemas.openxmlformats.org/officeDocument/2006/relationships/hyperlink" Target="https://youtu.be/AzuqcQnHn2o?feature=shared&amp;t=1" TargetMode="External"/><Relationship Id="rId14" Type="http://schemas.openxmlformats.org/officeDocument/2006/relationships/image" Target="../media/image11.png"/><Relationship Id="rId22"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6.png"/><Relationship Id="rId3" Type="http://schemas.openxmlformats.org/officeDocument/2006/relationships/hyperlink" Target="http://www.facebook.com/BillingshurstPrimary" TargetMode="External"/><Relationship Id="rId21" Type="http://schemas.openxmlformats.org/officeDocument/2006/relationships/image" Target="../media/image53.png"/><Relationship Id="rId7" Type="http://schemas.microsoft.com/office/2007/relationships/hdphoto" Target="../media/hdphoto2.wdp"/><Relationship Id="rId12" Type="http://schemas.openxmlformats.org/officeDocument/2006/relationships/image" Target="../media/image45.jpeg"/><Relationship Id="rId17" Type="http://schemas.openxmlformats.org/officeDocument/2006/relationships/image" Target="../media/image50.png"/><Relationship Id="rId25"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image" Target="../media/image49.gif"/><Relationship Id="rId20" Type="http://schemas.openxmlformats.org/officeDocument/2006/relationships/image" Target="../media/image52.jpeg"/><Relationship Id="rId29"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4.png"/><Relationship Id="rId32" Type="http://schemas.openxmlformats.org/officeDocument/2006/relationships/image" Target="../media/image62.jpeg"/><Relationship Id="rId5" Type="http://schemas.openxmlformats.org/officeDocument/2006/relationships/hyperlink" Target="mailto:bpsca@billingshurstprimary.org.uk" TargetMode="External"/><Relationship Id="rId15" Type="http://schemas.openxmlformats.org/officeDocument/2006/relationships/image" Target="../media/image48.png"/><Relationship Id="rId23" Type="http://schemas.openxmlformats.org/officeDocument/2006/relationships/hyperlink" Target="http://www.woodlouseindustries.com/" TargetMode="External"/><Relationship Id="rId28" Type="http://schemas.openxmlformats.org/officeDocument/2006/relationships/image" Target="../media/image58.png"/><Relationship Id="rId10" Type="http://schemas.openxmlformats.org/officeDocument/2006/relationships/image" Target="../media/image43.png"/><Relationship Id="rId19" Type="http://schemas.openxmlformats.org/officeDocument/2006/relationships/hyperlink" Target="http://www.professionalrubbersurfaces.com/" TargetMode="External"/><Relationship Id="rId31" Type="http://schemas.openxmlformats.org/officeDocument/2006/relationships/image" Target="../media/image61.png"/><Relationship Id="rId4" Type="http://schemas.openxmlformats.org/officeDocument/2006/relationships/image" Target="../media/image39.jpeg"/><Relationship Id="rId9" Type="http://schemas.openxmlformats.org/officeDocument/2006/relationships/image" Target="../media/image42.png"/><Relationship Id="rId14" Type="http://schemas.openxmlformats.org/officeDocument/2006/relationships/image" Target="../media/image47.png"/><Relationship Id="rId22" Type="http://schemas.microsoft.com/office/2007/relationships/hdphoto" Target="../media/hdphoto3.wdp"/><Relationship Id="rId27" Type="http://schemas.openxmlformats.org/officeDocument/2006/relationships/image" Target="../media/image57.svg"/><Relationship Id="rId30"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530" y="6690960"/>
            <a:ext cx="6641389" cy="2057229"/>
          </a:xfrm>
          <a:prstGeom prst="rect">
            <a:avLst/>
          </a:prstGeom>
          <a:solidFill>
            <a:schemeClr val="accent6">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oup of children walking on a log&#10;&#10;Description automatically generated">
            <a:extLst>
              <a:ext uri="{FF2B5EF4-FFF2-40B4-BE49-F238E27FC236}">
                <a16:creationId xmlns:a16="http://schemas.microsoft.com/office/drawing/2014/main" id="{11EB5261-B27A-7BD3-63B3-72421FB0B092}"/>
              </a:ext>
            </a:extLst>
          </p:cNvPr>
          <p:cNvPicPr>
            <a:picLocks noChangeAspect="1"/>
          </p:cNvPicPr>
          <p:nvPr/>
        </p:nvPicPr>
        <p:blipFill>
          <a:blip r:embed="rId3"/>
          <a:stretch>
            <a:fillRect/>
          </a:stretch>
        </p:blipFill>
        <p:spPr>
          <a:xfrm>
            <a:off x="3602936" y="369"/>
            <a:ext cx="1921564" cy="1200241"/>
          </a:xfrm>
          <a:prstGeom prst="rect">
            <a:avLst/>
          </a:prstGeom>
        </p:spPr>
      </p:pic>
      <p:pic>
        <p:nvPicPr>
          <p:cNvPr id="1027" name="Picture 3" descr="page1image61162096">
            <a:extLst>
              <a:ext uri="{FF2B5EF4-FFF2-40B4-BE49-F238E27FC236}">
                <a16:creationId xmlns:a16="http://schemas.microsoft.com/office/drawing/2014/main" id="{916DF2AF-05C4-21A7-FE03-D8D4ED80E3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75" y="6350"/>
            <a:ext cx="1143000" cy="11811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9D1A058-CFFF-DE6A-DC46-7EB66A6A1032}"/>
              </a:ext>
            </a:extLst>
          </p:cNvPr>
          <p:cNvSpPr txBox="1"/>
          <p:nvPr/>
        </p:nvSpPr>
        <p:spPr>
          <a:xfrm>
            <a:off x="146683" y="1832852"/>
            <a:ext cx="6564634" cy="4778231"/>
          </a:xfrm>
          <a:prstGeom prst="rect">
            <a:avLst/>
          </a:prstGeom>
          <a:noFill/>
          <a:ln w="12700">
            <a:solidFill>
              <a:srgbClr val="0070C0"/>
            </a:solidFill>
          </a:ln>
        </p:spPr>
        <p:txBody>
          <a:bodyPr wrap="square" lIns="91440" tIns="45720" rIns="91440" bIns="45720" rtlCol="0" anchor="t">
            <a:spAutoFit/>
          </a:bodyPr>
          <a:lstStyle/>
          <a:p>
            <a:r>
              <a:rPr lang="en-US" sz="1050">
                <a:cs typeface="Calibri"/>
              </a:rPr>
              <a:t>Dear Parents and Carers,</a:t>
            </a:r>
            <a:br>
              <a:rPr lang="en-US" sz="1050">
                <a:cs typeface="Calibri"/>
              </a:rPr>
            </a:br>
            <a:endParaRPr lang="en-US" sz="1050">
              <a:ea typeface="Calibri"/>
              <a:cs typeface="Calibri"/>
            </a:endParaRPr>
          </a:p>
          <a:p>
            <a:r>
              <a:rPr lang="en-US" sz="1050">
                <a:ea typeface="+mn-lt"/>
                <a:cs typeface="+mn-lt"/>
              </a:rPr>
              <a:t>I am delighted to welcome you to the first summer term newsletter. The sun has been shining and Billingshurst has come alive with its beautiful grounds filled with happy children.</a:t>
            </a:r>
            <a:br>
              <a:rPr lang="en-US" sz="1050">
                <a:ea typeface="+mn-lt"/>
                <a:cs typeface="+mn-lt"/>
              </a:rPr>
            </a:br>
            <a:endParaRPr lang="en-US" sz="1050">
              <a:ea typeface="+mn-lt"/>
              <a:cs typeface="+mn-lt"/>
            </a:endParaRPr>
          </a:p>
          <a:p>
            <a:r>
              <a:rPr lang="en-US" sz="1050">
                <a:ea typeface="+mn-lt"/>
                <a:cs typeface="+mn-lt"/>
              </a:rPr>
              <a:t>I have had a wonderful first week, meeting staff children and parents and finding out about Billingshurst Primary. I initially applied for the job as headteacher because during my visit I was impressed by the </a:t>
            </a:r>
            <a:r>
              <a:rPr lang="en-US" sz="1050" err="1">
                <a:ea typeface="+mn-lt"/>
                <a:cs typeface="+mn-lt"/>
              </a:rPr>
              <a:t>behaviour</a:t>
            </a:r>
            <a:r>
              <a:rPr lang="en-US" sz="1050">
                <a:ea typeface="+mn-lt"/>
                <a:cs typeface="+mn-lt"/>
              </a:rPr>
              <a:t> and politeness of the children, the energy and enthusiasm of staff and the potential for change, growth and big things . This week has only confirmed my first impressions. Your children are a credit to you and their adults at school and school staff have demonstrated a desire for change and development.</a:t>
            </a:r>
            <a:br>
              <a:rPr lang="en-US" sz="1050">
                <a:ea typeface="+mn-lt"/>
                <a:cs typeface="+mn-lt"/>
              </a:rPr>
            </a:br>
            <a:endParaRPr lang="en-US" sz="1050">
              <a:ea typeface="+mn-lt"/>
              <a:cs typeface="+mn-lt"/>
            </a:endParaRPr>
          </a:p>
          <a:p>
            <a:r>
              <a:rPr lang="en-US" sz="1050">
                <a:ea typeface="+mn-lt"/>
                <a:cs typeface="+mn-lt"/>
              </a:rPr>
              <a:t>Year 1 and 2 have arrived back to school this week to find the curtains that once separated their classrooms had been turned into walls. The classrooms look brilliant with the new walls and have made a positive impact on teaching and learning. A big thank you to the Sussex Learning Trust who </a:t>
            </a:r>
            <a:r>
              <a:rPr lang="en-US" sz="1050" err="1">
                <a:ea typeface="+mn-lt"/>
                <a:cs typeface="+mn-lt"/>
              </a:rPr>
              <a:t>organised</a:t>
            </a:r>
            <a:r>
              <a:rPr lang="en-US" sz="1050">
                <a:ea typeface="+mn-lt"/>
                <a:cs typeface="+mn-lt"/>
              </a:rPr>
              <a:t> and funded the walls.</a:t>
            </a:r>
            <a:br>
              <a:rPr lang="en-US" sz="1050">
                <a:ea typeface="+mn-lt"/>
                <a:cs typeface="+mn-lt"/>
              </a:rPr>
            </a:br>
            <a:endParaRPr lang="en-US" sz="1050">
              <a:ea typeface="Calibri"/>
              <a:cs typeface="Calibri"/>
            </a:endParaRPr>
          </a:p>
          <a:p>
            <a:r>
              <a:rPr lang="en-US" sz="1050">
                <a:ea typeface="+mn-lt"/>
                <a:cs typeface="+mn-lt"/>
              </a:rPr>
              <a:t>I would like to introduce half termly drop-ins for parents where we open our doors and invite you in to join your child to look at the work they have enjoyed this term. We very much hope this will provide an informal opportunity for you to find out more about life and learning at Billingshurst. The first one will be on Wednesday 22nd May, doors will open at 2.45pm for EYFS and KS1 and 3.00pm for KS2.</a:t>
            </a:r>
            <a:br>
              <a:rPr lang="en-US" sz="1050">
                <a:ea typeface="+mn-lt"/>
                <a:cs typeface="+mn-lt"/>
              </a:rPr>
            </a:br>
            <a:endParaRPr lang="en-US" sz="1050">
              <a:ea typeface="+mn-lt"/>
              <a:cs typeface="+mn-lt"/>
            </a:endParaRPr>
          </a:p>
          <a:p>
            <a:r>
              <a:rPr lang="en-US" sz="1050">
                <a:ea typeface="+mn-lt"/>
                <a:cs typeface="+mn-lt"/>
              </a:rPr>
              <a:t>This week our reading garden opened thanks to the hard work of Tom Hampson. It is a special place which children have already started to use, sharing and enjoying books. Thank you </a:t>
            </a:r>
            <a:r>
              <a:rPr lang="en-US" sz="1050" err="1">
                <a:ea typeface="+mn-lt"/>
                <a:cs typeface="+mn-lt"/>
              </a:rPr>
              <a:t>Mr</a:t>
            </a:r>
            <a:r>
              <a:rPr lang="en-US" sz="1050">
                <a:ea typeface="+mn-lt"/>
                <a:cs typeface="+mn-lt"/>
              </a:rPr>
              <a:t> Hampson for going above and beyond for Billingshurst.</a:t>
            </a:r>
            <a:br>
              <a:rPr lang="en-US" sz="1050">
                <a:ea typeface="+mn-lt"/>
                <a:cs typeface="+mn-lt"/>
              </a:rPr>
            </a:br>
            <a:endParaRPr lang="en-US" sz="1050">
              <a:ea typeface="+mn-lt"/>
              <a:cs typeface="+mn-lt"/>
            </a:endParaRPr>
          </a:p>
          <a:p>
            <a:r>
              <a:rPr lang="en-US" sz="1050">
                <a:ea typeface="+mn-lt"/>
                <a:cs typeface="+mn-lt"/>
              </a:rPr>
              <a:t>I look forward to inviting you to meet me for a coffee and catch up on Wednesday 1st May, 8.45am in KS2 Hall. There will be an evening slot after half term for those of you who can’t make the morning.</a:t>
            </a:r>
          </a:p>
          <a:p>
            <a:r>
              <a:rPr lang="en-US" sz="1050">
                <a:ea typeface="+mn-lt"/>
                <a:cs typeface="+mn-lt"/>
              </a:rPr>
              <a:t>Have a wonderful weekend.</a:t>
            </a:r>
          </a:p>
          <a:p>
            <a:endParaRPr lang="en-US" sz="1050">
              <a:ea typeface="Calibri"/>
              <a:cs typeface="Calibri"/>
            </a:endParaRPr>
          </a:p>
          <a:p>
            <a:r>
              <a:rPr lang="en-US" sz="1050" err="1">
                <a:ea typeface="Calibri"/>
                <a:cs typeface="Calibri"/>
              </a:rPr>
              <a:t>Ms</a:t>
            </a:r>
            <a:r>
              <a:rPr lang="en-US" sz="1050">
                <a:ea typeface="Calibri"/>
                <a:cs typeface="Calibri"/>
              </a:rPr>
              <a:t> Ley</a:t>
            </a:r>
          </a:p>
        </p:txBody>
      </p:sp>
      <p:pic>
        <p:nvPicPr>
          <p:cNvPr id="2" name="Picture 1">
            <a:extLst>
              <a:ext uri="{FF2B5EF4-FFF2-40B4-BE49-F238E27FC236}">
                <a16:creationId xmlns:a16="http://schemas.microsoft.com/office/drawing/2014/main" id="{D69E320A-ABA4-9323-44F9-47C5A9DE74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599993" y="15091615"/>
            <a:ext cx="3431184" cy="2571750"/>
          </a:xfrm>
          <a:prstGeom prst="rect">
            <a:avLst/>
          </a:prstGeom>
        </p:spPr>
      </p:pic>
      <p:pic>
        <p:nvPicPr>
          <p:cNvPr id="4" name="Picture 3">
            <a:extLst>
              <a:ext uri="{FF2B5EF4-FFF2-40B4-BE49-F238E27FC236}">
                <a16:creationId xmlns:a16="http://schemas.microsoft.com/office/drawing/2014/main" id="{45C3DC82-7892-B27B-C9A9-B7467BD16F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790615" y="15282115"/>
            <a:ext cx="3431184" cy="4572000"/>
          </a:xfrm>
          <a:prstGeom prst="rect">
            <a:avLst/>
          </a:prstGeom>
        </p:spPr>
      </p:pic>
      <p:pic>
        <p:nvPicPr>
          <p:cNvPr id="5" name="Picture 4">
            <a:extLst>
              <a:ext uri="{FF2B5EF4-FFF2-40B4-BE49-F238E27FC236}">
                <a16:creationId xmlns:a16="http://schemas.microsoft.com/office/drawing/2014/main" id="{86BAB6CE-DD2C-52FA-20E9-88BCDCDC62A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981236" y="15472615"/>
            <a:ext cx="3431184" cy="3429000"/>
          </a:xfrm>
          <a:prstGeom prst="rect">
            <a:avLst/>
          </a:prstGeom>
        </p:spPr>
      </p:pic>
      <p:pic>
        <p:nvPicPr>
          <p:cNvPr id="7" name="Picture 6">
            <a:extLst>
              <a:ext uri="{FF2B5EF4-FFF2-40B4-BE49-F238E27FC236}">
                <a16:creationId xmlns:a16="http://schemas.microsoft.com/office/drawing/2014/main" id="{43246A1A-3F23-D724-B3AB-630A31D3A4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71857" y="15663115"/>
            <a:ext cx="3431184" cy="3429000"/>
          </a:xfrm>
          <a:prstGeom prst="rect">
            <a:avLst/>
          </a:prstGeom>
        </p:spPr>
      </p:pic>
      <p:sp>
        <p:nvSpPr>
          <p:cNvPr id="11" name="TextBox 10">
            <a:extLst>
              <a:ext uri="{FF2B5EF4-FFF2-40B4-BE49-F238E27FC236}">
                <a16:creationId xmlns:a16="http://schemas.microsoft.com/office/drawing/2014/main" id="{336C1B5D-6F16-27B4-DCD0-AAE750BBB030}"/>
              </a:ext>
            </a:extLst>
          </p:cNvPr>
          <p:cNvSpPr txBox="1"/>
          <p:nvPr/>
        </p:nvSpPr>
        <p:spPr>
          <a:xfrm>
            <a:off x="71313" y="6688501"/>
            <a:ext cx="4388362" cy="20621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Calibri"/>
                <a:cs typeface="Calibri"/>
              </a:rPr>
              <a:t>The Reading Garden </a:t>
            </a:r>
            <a:br>
              <a:rPr lang="en-US" sz="1200" b="1">
                <a:ea typeface="Calibri"/>
                <a:cs typeface="Calibri"/>
              </a:rPr>
            </a:br>
            <a:r>
              <a:rPr lang="en-US" sz="1200">
                <a:ea typeface="Calibri"/>
                <a:cs typeface="Calibri"/>
              </a:rPr>
              <a:t>We are delighted that this week we have opened our new outdoor reading garden. This area is a superb addition to our outdoor space for children to enjoy both in lesson time and at break/lunch time. The whole project has been funded by donations from our community and local businesses as part of our Ground Force Day project. A huge thank you to everyone who has sponsored or volunteered to make such a difference for our children!</a:t>
            </a:r>
            <a:br>
              <a:rPr lang="en-US" sz="1200">
                <a:ea typeface="Calibri"/>
                <a:cs typeface="Calibri"/>
              </a:rPr>
            </a:br>
            <a:r>
              <a:rPr lang="en-US" sz="1200" b="1">
                <a:ea typeface="Calibri"/>
                <a:cs typeface="Calibri"/>
              </a:rPr>
              <a:t>Click the link below to see the transformation video!</a:t>
            </a:r>
          </a:p>
          <a:p>
            <a:r>
              <a:rPr lang="en-US" sz="1200">
                <a:ea typeface="+mn-lt"/>
                <a:cs typeface="+mn-lt"/>
                <a:hlinkClick r:id="rId9"/>
              </a:rPr>
              <a:t>https://youtu.be/AzuqcQnHn2o?feature=shared&amp;t=1</a:t>
            </a:r>
            <a:endParaRPr lang="en-US" sz="1200">
              <a:ea typeface="+mn-lt"/>
              <a:cs typeface="+mn-lt"/>
            </a:endParaRPr>
          </a:p>
        </p:txBody>
      </p:sp>
      <p:pic>
        <p:nvPicPr>
          <p:cNvPr id="8" name="Picture 7" descr="A young child writing on a book&#10;&#10;Description automatically generated">
            <a:extLst>
              <a:ext uri="{FF2B5EF4-FFF2-40B4-BE49-F238E27FC236}">
                <a16:creationId xmlns:a16="http://schemas.microsoft.com/office/drawing/2014/main" id="{8F236E2A-572B-E5D7-E1A4-B30271968DBD}"/>
              </a:ext>
            </a:extLst>
          </p:cNvPr>
          <p:cNvPicPr>
            <a:picLocks noChangeAspect="1"/>
          </p:cNvPicPr>
          <p:nvPr/>
        </p:nvPicPr>
        <p:blipFill>
          <a:blip r:embed="rId10"/>
          <a:stretch>
            <a:fillRect/>
          </a:stretch>
        </p:blipFill>
        <p:spPr>
          <a:xfrm>
            <a:off x="2466605" y="-3944"/>
            <a:ext cx="1145304" cy="1189309"/>
          </a:xfrm>
          <a:prstGeom prst="rect">
            <a:avLst/>
          </a:prstGeom>
        </p:spPr>
      </p:pic>
      <p:pic>
        <p:nvPicPr>
          <p:cNvPr id="10" name="Picture 9" descr="Two boys looking through magnifying glass&#10;&#10;Description automatically generated">
            <a:extLst>
              <a:ext uri="{FF2B5EF4-FFF2-40B4-BE49-F238E27FC236}">
                <a16:creationId xmlns:a16="http://schemas.microsoft.com/office/drawing/2014/main" id="{095CC7F4-C5D0-9D10-78AD-FE5B361C2A9A}"/>
              </a:ext>
            </a:extLst>
          </p:cNvPr>
          <p:cNvPicPr>
            <a:picLocks noChangeAspect="1"/>
          </p:cNvPicPr>
          <p:nvPr/>
        </p:nvPicPr>
        <p:blipFill>
          <a:blip r:embed="rId11"/>
          <a:stretch>
            <a:fillRect/>
          </a:stretch>
        </p:blipFill>
        <p:spPr>
          <a:xfrm>
            <a:off x="1134717" y="-22859"/>
            <a:ext cx="1358348" cy="1212657"/>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413DE30A-B64A-C5E4-CE16-12D8B2349344}"/>
              </a:ext>
            </a:extLst>
          </p:cNvPr>
          <p:cNvPicPr>
            <a:picLocks noChangeAspect="1"/>
          </p:cNvPicPr>
          <p:nvPr/>
        </p:nvPicPr>
        <p:blipFill>
          <a:blip r:embed="rId12"/>
          <a:stretch>
            <a:fillRect/>
          </a:stretch>
        </p:blipFill>
        <p:spPr>
          <a:xfrm>
            <a:off x="5499653" y="5689"/>
            <a:ext cx="1391479" cy="1173036"/>
          </a:xfrm>
          <a:prstGeom prst="rect">
            <a:avLst/>
          </a:prstGeom>
        </p:spPr>
      </p:pic>
      <p:sp>
        <p:nvSpPr>
          <p:cNvPr id="6" name="TextBox 5">
            <a:extLst>
              <a:ext uri="{FF2B5EF4-FFF2-40B4-BE49-F238E27FC236}">
                <a16:creationId xmlns:a16="http://schemas.microsoft.com/office/drawing/2014/main" id="{445BB84D-5DED-7131-6101-AA57200E4BD8}"/>
              </a:ext>
            </a:extLst>
          </p:cNvPr>
          <p:cNvSpPr txBox="1"/>
          <p:nvPr/>
        </p:nvSpPr>
        <p:spPr>
          <a:xfrm>
            <a:off x="1" y="1177895"/>
            <a:ext cx="6874985" cy="584775"/>
          </a:xfrm>
          <a:prstGeom prst="rect">
            <a:avLst/>
          </a:prstGeom>
          <a:solidFill>
            <a:schemeClr val="accent1"/>
          </a:solidFill>
        </p:spPr>
        <p:txBody>
          <a:bodyPr wrap="square" lIns="91440" tIns="45720" rIns="91440" bIns="45720" rtlCol="0" anchor="t">
            <a:spAutoFit/>
          </a:bodyPr>
          <a:lstStyle/>
          <a:p>
            <a:pPr algn="just"/>
            <a:r>
              <a:rPr lang="en-US" sz="2000" b="1">
                <a:solidFill>
                  <a:srgbClr val="FFF2CC"/>
                </a:solidFill>
                <a:latin typeface="Verdana"/>
                <a:ea typeface="Verdana"/>
                <a:cs typeface="Verdana" panose="020B0604030504040204" pitchFamily="34" charset="0"/>
              </a:rPr>
              <a:t>Newsletter</a:t>
            </a:r>
            <a:r>
              <a:rPr lang="en-US">
                <a:solidFill>
                  <a:schemeClr val="bg2"/>
                </a:solidFill>
                <a:latin typeface="Verdana"/>
                <a:ea typeface="Verdana"/>
                <a:cs typeface="Verdana" panose="020B0604030504040204" pitchFamily="34" charset="0"/>
              </a:rPr>
              <a:t>  19th  April </a:t>
            </a:r>
          </a:p>
          <a:p>
            <a:pPr algn="just"/>
            <a:r>
              <a:rPr lang="en-US" sz="1200" i="1">
                <a:solidFill>
                  <a:schemeClr val="accent6">
                    <a:lumMod val="60000"/>
                    <a:lumOff val="40000"/>
                  </a:schemeClr>
                </a:solidFill>
                <a:latin typeface="Verdana"/>
                <a:ea typeface="Verdana"/>
                <a:cs typeface="Verdana" panose="020B0604030504040204" pitchFamily="34" charset="0"/>
              </a:rPr>
              <a:t>Learning, growing and achieving excellence together</a:t>
            </a:r>
            <a:r>
              <a:rPr lang="en-US" sz="1200" i="1">
                <a:solidFill>
                  <a:schemeClr val="accent6">
                    <a:lumMod val="60000"/>
                    <a:lumOff val="40000"/>
                  </a:schemeClr>
                </a:solidFill>
              </a:rPr>
              <a:t>   </a:t>
            </a:r>
            <a:r>
              <a:rPr lang="en-US" sz="1200" i="1"/>
              <a:t>     </a:t>
            </a:r>
            <a:endParaRPr lang="en-US" i="1">
              <a:cs typeface="Calibri"/>
            </a:endParaRPr>
          </a:p>
        </p:txBody>
      </p:sp>
      <p:pic>
        <p:nvPicPr>
          <p:cNvPr id="14" name="Picture 13">
            <a:extLst>
              <a:ext uri="{FF2B5EF4-FFF2-40B4-BE49-F238E27FC236}">
                <a16:creationId xmlns:a16="http://schemas.microsoft.com/office/drawing/2014/main" id="{29BC2355-6863-AC74-406B-9CEC4BCF9B7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17226" y="8873722"/>
            <a:ext cx="1282258" cy="1032278"/>
          </a:xfrm>
          <a:prstGeom prst="rect">
            <a:avLst/>
          </a:prstGeom>
        </p:spPr>
      </p:pic>
      <p:pic>
        <p:nvPicPr>
          <p:cNvPr id="15" name="Picture 14">
            <a:extLst>
              <a:ext uri="{FF2B5EF4-FFF2-40B4-BE49-F238E27FC236}">
                <a16:creationId xmlns:a16="http://schemas.microsoft.com/office/drawing/2014/main" id="{944E8FC5-84FF-05F9-E741-7E96D4C6F9E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843" y="8879818"/>
            <a:ext cx="1144150" cy="1026689"/>
          </a:xfrm>
          <a:prstGeom prst="rect">
            <a:avLst/>
          </a:prstGeom>
        </p:spPr>
      </p:pic>
      <p:pic>
        <p:nvPicPr>
          <p:cNvPr id="16" name="Picture 15">
            <a:extLst>
              <a:ext uri="{FF2B5EF4-FFF2-40B4-BE49-F238E27FC236}">
                <a16:creationId xmlns:a16="http://schemas.microsoft.com/office/drawing/2014/main" id="{82F90466-993E-3AF0-3A8F-74D0EEC8AA1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99484" y="8879311"/>
            <a:ext cx="1162437" cy="1036789"/>
          </a:xfrm>
          <a:prstGeom prst="rect">
            <a:avLst/>
          </a:prstGeom>
        </p:spPr>
      </p:pic>
      <p:pic>
        <p:nvPicPr>
          <p:cNvPr id="17" name="Picture 16">
            <a:extLst>
              <a:ext uri="{FF2B5EF4-FFF2-40B4-BE49-F238E27FC236}">
                <a16:creationId xmlns:a16="http://schemas.microsoft.com/office/drawing/2014/main" id="{607F10B0-572D-C2F4-3923-93DA77D5798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94865" y="8885660"/>
            <a:ext cx="1567598" cy="1032532"/>
          </a:xfrm>
          <a:prstGeom prst="rect">
            <a:avLst/>
          </a:prstGeom>
        </p:spPr>
      </p:pic>
      <p:pic>
        <p:nvPicPr>
          <p:cNvPr id="18" name="Picture 17">
            <a:extLst>
              <a:ext uri="{FF2B5EF4-FFF2-40B4-BE49-F238E27FC236}">
                <a16:creationId xmlns:a16="http://schemas.microsoft.com/office/drawing/2014/main" id="{66EFE39A-3EE4-8E73-348B-916D727DD18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24019" y="8879565"/>
            <a:ext cx="793565" cy="1038627"/>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77769" y="7183911"/>
            <a:ext cx="1200954" cy="900716"/>
          </a:xfrm>
          <a:prstGeom prst="rect">
            <a:avLst/>
          </a:prstGeom>
        </p:spPr>
      </p:pic>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62867" y="7721221"/>
            <a:ext cx="1157770" cy="901856"/>
          </a:xfrm>
          <a:prstGeom prst="rect">
            <a:avLst/>
          </a:prstGeom>
        </p:spPr>
      </p:pic>
      <p:pic>
        <p:nvPicPr>
          <p:cNvPr id="1028" name="Picture 4" descr="Where to watch the Radiodays Europe Xmas Lunch - Radiodays Europe">
            <a:hlinkClick r:id="rId9"/>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7450" t="12977" r="7635" b="9224"/>
          <a:stretch/>
        </p:blipFill>
        <p:spPr bwMode="auto">
          <a:xfrm>
            <a:off x="3608414" y="8169841"/>
            <a:ext cx="1786441" cy="569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ouple of girls looking at a tablet&#10;&#10;Description automatically generated">
            <a:extLst>
              <a:ext uri="{FF2B5EF4-FFF2-40B4-BE49-F238E27FC236}">
                <a16:creationId xmlns:a16="http://schemas.microsoft.com/office/drawing/2014/main" id="{F9F12276-7D12-6899-D33C-FE1F2CFEFD1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694" r="11042" b="-695"/>
          <a:stretch/>
        </p:blipFill>
        <p:spPr>
          <a:xfrm>
            <a:off x="5718408" y="8874616"/>
            <a:ext cx="1140673" cy="1032285"/>
          </a:xfrm>
          <a:prstGeom prst="rect">
            <a:avLst/>
          </a:prstGeom>
        </p:spPr>
      </p:pic>
      <p:pic>
        <p:nvPicPr>
          <p:cNvPr id="1026" name="Picture 2" descr="Now Open&quot; Images – Browse 2,529 Stock Photos, Vectors, and Video | Adobe  Stock"/>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foregroundMark x1="16891" y1="45556" x2="86010" y2="53056"/>
                        <a14:foregroundMark x1="84663" y1="44444" x2="13057" y2="56944"/>
                        <a14:foregroundMark x1="27254" y1="62222" x2="84145" y2="64444"/>
                        <a14:foregroundMark x1="55544" y1="69722" x2="55544" y2="69722"/>
                        <a14:foregroundMark x1="57927" y1="69722" x2="63005" y2="68056"/>
                        <a14:foregroundMark x1="49637" y1="40833" x2="73679" y2="43611"/>
                        <a14:foregroundMark x1="50984" y1="31944" x2="47047" y2="59722"/>
                        <a14:foregroundMark x1="46114" y1="37500" x2="56788" y2="37500"/>
                        <a14:foregroundMark x1="84870" y1="35833" x2="83523" y2="60000"/>
                        <a14:foregroundMark x1="83731" y1="57222" x2="83731" y2="57222"/>
                        <a14:foregroundMark x1="84560" y1="59167" x2="85181" y2="60556"/>
                        <a14:foregroundMark x1="16269" y1="37222" x2="26321" y2="37500"/>
                        <a14:foregroundMark x1="16373" y1="58333" x2="15337" y2="59444"/>
                      </a14:backgroundRemoval>
                    </a14:imgEffect>
                  </a14:imgLayer>
                </a14:imgProps>
              </a:ext>
              <a:ext uri="{28A0092B-C50C-407E-A947-70E740481C1C}">
                <a14:useLocalDpi xmlns:a14="http://schemas.microsoft.com/office/drawing/2010/main" val="0"/>
              </a:ext>
            </a:extLst>
          </a:blip>
          <a:srcRect/>
          <a:stretch>
            <a:fillRect/>
          </a:stretch>
        </p:blipFill>
        <p:spPr bwMode="auto">
          <a:xfrm rot="780000">
            <a:off x="4009341" y="6470296"/>
            <a:ext cx="2955182" cy="109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49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310601-2934-43FE-B628-3716BBAE463B}"/>
              </a:ext>
            </a:extLst>
          </p:cNvPr>
          <p:cNvSpPr txBox="1"/>
          <p:nvPr/>
        </p:nvSpPr>
        <p:spPr>
          <a:xfrm>
            <a:off x="134006" y="3176767"/>
            <a:ext cx="5806441" cy="830997"/>
          </a:xfrm>
          <a:prstGeom prst="rect">
            <a:avLst/>
          </a:prstGeom>
          <a:noFill/>
          <a:ln w="15875">
            <a:solidFill>
              <a:schemeClr val="accent1"/>
            </a:solidFill>
          </a:ln>
        </p:spPr>
        <p:txBody>
          <a:bodyPr wrap="square" lIns="91440" tIns="45720" rIns="91440" bIns="45720" rtlCol="0" anchor="t">
            <a:spAutoFit/>
          </a:bodyPr>
          <a:lstStyle/>
          <a:p>
            <a:r>
              <a:rPr lang="en-US" sz="1200" b="1"/>
              <a:t>Year 3 Collage Art:</a:t>
            </a:r>
            <a:endParaRPr lang="en-US" sz="1200" b="1">
              <a:cs typeface="Calibri"/>
            </a:endParaRPr>
          </a:p>
          <a:p>
            <a:r>
              <a:rPr lang="en-US" sz="1200">
                <a:ea typeface="Calibri"/>
                <a:cs typeface="Calibri"/>
              </a:rPr>
              <a:t>In Year 3 we have been creating collage work of  imaginary buildings.  This is inspired by the architecture from the book 'The Journey' which we are reading in class.  We loved letting our imaginations go wild!</a:t>
            </a:r>
          </a:p>
        </p:txBody>
      </p:sp>
      <p:sp>
        <p:nvSpPr>
          <p:cNvPr id="7" name="Rectangle 6">
            <a:extLst>
              <a:ext uri="{FF2B5EF4-FFF2-40B4-BE49-F238E27FC236}">
                <a16:creationId xmlns:a16="http://schemas.microsoft.com/office/drawing/2014/main" id="{61152B68-464D-4B8F-0C78-A389E95F2FBB}"/>
              </a:ext>
            </a:extLst>
          </p:cNvPr>
          <p:cNvSpPr/>
          <p:nvPr/>
        </p:nvSpPr>
        <p:spPr>
          <a:xfrm>
            <a:off x="323692" y="6818841"/>
            <a:ext cx="6210615" cy="2865288"/>
          </a:xfrm>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a:extLst>
              <a:ext uri="{FF2B5EF4-FFF2-40B4-BE49-F238E27FC236}">
                <a16:creationId xmlns:a16="http://schemas.microsoft.com/office/drawing/2014/main" id="{3825C418-8CD6-22D0-2C69-886D55A2728C}"/>
              </a:ext>
            </a:extLst>
          </p:cNvPr>
          <p:cNvSpPr txBox="1"/>
          <p:nvPr/>
        </p:nvSpPr>
        <p:spPr>
          <a:xfrm>
            <a:off x="131810" y="6698071"/>
            <a:ext cx="6583623" cy="1200329"/>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cs typeface="Calibri"/>
              </a:rPr>
              <a:t>Spring has arrived at last!</a:t>
            </a:r>
            <a:endParaRPr lang="en-US" sz="1200" b="1">
              <a:ea typeface="Calibri"/>
              <a:cs typeface="Calibri"/>
            </a:endParaRPr>
          </a:p>
          <a:p>
            <a:r>
              <a:rPr lang="en-US" sz="1200">
                <a:latin typeface="Calibri"/>
                <a:cs typeface="Calibri"/>
              </a:rPr>
              <a:t>We are extremely excited to be out on the school field again as the school grounds burst into life.</a:t>
            </a:r>
            <a:endParaRPr lang="en-US" sz="1200">
              <a:latin typeface="Calibri"/>
              <a:ea typeface="Calibri"/>
              <a:cs typeface="Calibri"/>
            </a:endParaRPr>
          </a:p>
          <a:p>
            <a:r>
              <a:rPr lang="en-US" sz="1200">
                <a:latin typeface="Calibri"/>
                <a:ea typeface="Calibri"/>
                <a:cs typeface="Calibri"/>
              </a:rPr>
              <a:t>Our wonderful new planters are looking  amazing, and the children are enjoying looking after them.</a:t>
            </a:r>
          </a:p>
          <a:p>
            <a:r>
              <a:rPr lang="en-US" sz="1200">
                <a:latin typeface="Calibri"/>
                <a:ea typeface="Calibri"/>
                <a:cs typeface="Calibri"/>
              </a:rPr>
              <a:t>Bird feeders are full – and flower beds are being weeded.</a:t>
            </a:r>
          </a:p>
          <a:p>
            <a:r>
              <a:rPr lang="en-US" sz="1200">
                <a:latin typeface="Calibri"/>
                <a:ea typeface="Calibri"/>
                <a:cs typeface="Calibri"/>
              </a:rPr>
              <a:t>Our litter pickers have been busy keeping the grounds looking their best.  Thank you to our fabulous children who volunteer their time to take care of our outdoor environment.</a:t>
            </a:r>
          </a:p>
        </p:txBody>
      </p:sp>
      <p:pic>
        <p:nvPicPr>
          <p:cNvPr id="5" name="Picture 4" descr="A child sitting at a table with scissors and paper cutouts&#10;&#10;Description automatically generated">
            <a:extLst>
              <a:ext uri="{FF2B5EF4-FFF2-40B4-BE49-F238E27FC236}">
                <a16:creationId xmlns:a16="http://schemas.microsoft.com/office/drawing/2014/main" id="{2E30D39C-91CA-A306-9C28-41378E734F9D}"/>
              </a:ext>
            </a:extLst>
          </p:cNvPr>
          <p:cNvPicPr>
            <a:picLocks noChangeAspect="1"/>
          </p:cNvPicPr>
          <p:nvPr/>
        </p:nvPicPr>
        <p:blipFill>
          <a:blip r:embed="rId2"/>
          <a:stretch>
            <a:fillRect/>
          </a:stretch>
        </p:blipFill>
        <p:spPr>
          <a:xfrm>
            <a:off x="136881" y="4272314"/>
            <a:ext cx="1330740" cy="1345145"/>
          </a:xfrm>
          <a:prstGeom prst="rect">
            <a:avLst/>
          </a:prstGeom>
        </p:spPr>
      </p:pic>
      <p:pic>
        <p:nvPicPr>
          <p:cNvPr id="6" name="Picture 5" descr="A group of kids working on paper&#10;&#10;Description automatically generated">
            <a:extLst>
              <a:ext uri="{FF2B5EF4-FFF2-40B4-BE49-F238E27FC236}">
                <a16:creationId xmlns:a16="http://schemas.microsoft.com/office/drawing/2014/main" id="{087C5B57-1EF4-3151-D4CD-EB8F4F199647}"/>
              </a:ext>
            </a:extLst>
          </p:cNvPr>
          <p:cNvPicPr>
            <a:picLocks noChangeAspect="1"/>
          </p:cNvPicPr>
          <p:nvPr/>
        </p:nvPicPr>
        <p:blipFill>
          <a:blip r:embed="rId3"/>
          <a:stretch>
            <a:fillRect/>
          </a:stretch>
        </p:blipFill>
        <p:spPr>
          <a:xfrm>
            <a:off x="5364143" y="4104341"/>
            <a:ext cx="1078122" cy="1511454"/>
          </a:xfrm>
          <a:prstGeom prst="rect">
            <a:avLst/>
          </a:prstGeom>
        </p:spPr>
      </p:pic>
      <p:pic>
        <p:nvPicPr>
          <p:cNvPr id="8" name="Picture 7" descr="A group of girls sitting on the floor with a pile of papers&#10;&#10;Description automatically generated">
            <a:extLst>
              <a:ext uri="{FF2B5EF4-FFF2-40B4-BE49-F238E27FC236}">
                <a16:creationId xmlns:a16="http://schemas.microsoft.com/office/drawing/2014/main" id="{16428ED8-9960-AC33-8B66-2BD9FF4EE5E3}"/>
              </a:ext>
            </a:extLst>
          </p:cNvPr>
          <p:cNvPicPr>
            <a:picLocks noChangeAspect="1"/>
          </p:cNvPicPr>
          <p:nvPr/>
        </p:nvPicPr>
        <p:blipFill>
          <a:blip r:embed="rId4"/>
          <a:stretch>
            <a:fillRect/>
          </a:stretch>
        </p:blipFill>
        <p:spPr>
          <a:xfrm>
            <a:off x="3598878" y="5549942"/>
            <a:ext cx="1006774" cy="1061451"/>
          </a:xfrm>
          <a:prstGeom prst="rect">
            <a:avLst/>
          </a:prstGeom>
        </p:spPr>
      </p:pic>
      <p:pic>
        <p:nvPicPr>
          <p:cNvPr id="9" name="Picture 8" descr="A child in a blue sweater cutting paper&#10;&#10;Description automatically generated">
            <a:extLst>
              <a:ext uri="{FF2B5EF4-FFF2-40B4-BE49-F238E27FC236}">
                <a16:creationId xmlns:a16="http://schemas.microsoft.com/office/drawing/2014/main" id="{2FD83C3A-8FDB-097E-0D6D-03BACEB81C2F}"/>
              </a:ext>
            </a:extLst>
          </p:cNvPr>
          <p:cNvPicPr>
            <a:picLocks noChangeAspect="1"/>
          </p:cNvPicPr>
          <p:nvPr/>
        </p:nvPicPr>
        <p:blipFill rotWithShape="1">
          <a:blip r:embed="rId5"/>
          <a:srcRect l="-2128" t="-44" r="2128" b="-338"/>
          <a:stretch/>
        </p:blipFill>
        <p:spPr>
          <a:xfrm>
            <a:off x="1563507" y="4082587"/>
            <a:ext cx="1222621" cy="1737456"/>
          </a:xfrm>
          <a:prstGeom prst="rect">
            <a:avLst/>
          </a:prstGeom>
        </p:spPr>
      </p:pic>
      <p:pic>
        <p:nvPicPr>
          <p:cNvPr id="10" name="Picture 9" descr="A child sitting at a table making a picture&#10;&#10;Description automatically generated">
            <a:extLst>
              <a:ext uri="{FF2B5EF4-FFF2-40B4-BE49-F238E27FC236}">
                <a16:creationId xmlns:a16="http://schemas.microsoft.com/office/drawing/2014/main" id="{7CBB1F8E-9CC2-2F70-D8EF-B9F4AC77EFB6}"/>
              </a:ext>
            </a:extLst>
          </p:cNvPr>
          <p:cNvPicPr>
            <a:picLocks noChangeAspect="1"/>
          </p:cNvPicPr>
          <p:nvPr/>
        </p:nvPicPr>
        <p:blipFill rotWithShape="1">
          <a:blip r:embed="rId6"/>
          <a:srcRect l="743" t="-64" r="7501" b="3274"/>
          <a:stretch/>
        </p:blipFill>
        <p:spPr>
          <a:xfrm>
            <a:off x="2905857" y="4273454"/>
            <a:ext cx="1024067" cy="1535662"/>
          </a:xfrm>
          <a:prstGeom prst="rect">
            <a:avLst/>
          </a:prstGeom>
        </p:spPr>
      </p:pic>
      <p:pic>
        <p:nvPicPr>
          <p:cNvPr id="11" name="Picture 10" descr="A group of kids playing football&#10;&#10;Description automatically generated">
            <a:extLst>
              <a:ext uri="{FF2B5EF4-FFF2-40B4-BE49-F238E27FC236}">
                <a16:creationId xmlns:a16="http://schemas.microsoft.com/office/drawing/2014/main" id="{A389402D-E3F9-DEA0-188C-CCD3198305E7}"/>
              </a:ext>
            </a:extLst>
          </p:cNvPr>
          <p:cNvPicPr>
            <a:picLocks noChangeAspect="1"/>
          </p:cNvPicPr>
          <p:nvPr/>
        </p:nvPicPr>
        <p:blipFill>
          <a:blip r:embed="rId7"/>
          <a:stretch>
            <a:fillRect/>
          </a:stretch>
        </p:blipFill>
        <p:spPr>
          <a:xfrm>
            <a:off x="4921250" y="8249898"/>
            <a:ext cx="1804458" cy="1172861"/>
          </a:xfrm>
          <a:prstGeom prst="rect">
            <a:avLst/>
          </a:prstGeom>
        </p:spPr>
      </p:pic>
      <p:pic>
        <p:nvPicPr>
          <p:cNvPr id="12" name="Picture 11" descr="A wooden planter box with plants in it&#10;&#10;Description automatically generated">
            <a:extLst>
              <a:ext uri="{FF2B5EF4-FFF2-40B4-BE49-F238E27FC236}">
                <a16:creationId xmlns:a16="http://schemas.microsoft.com/office/drawing/2014/main" id="{20FFD105-BF1A-5BEE-B4DC-45E24F9BD7FE}"/>
              </a:ext>
            </a:extLst>
          </p:cNvPr>
          <p:cNvPicPr>
            <a:picLocks noChangeAspect="1"/>
          </p:cNvPicPr>
          <p:nvPr/>
        </p:nvPicPr>
        <p:blipFill>
          <a:blip r:embed="rId8"/>
          <a:stretch>
            <a:fillRect/>
          </a:stretch>
        </p:blipFill>
        <p:spPr>
          <a:xfrm>
            <a:off x="4536" y="7966165"/>
            <a:ext cx="765781" cy="993132"/>
          </a:xfrm>
          <a:prstGeom prst="rect">
            <a:avLst/>
          </a:prstGeom>
        </p:spPr>
      </p:pic>
      <p:pic>
        <p:nvPicPr>
          <p:cNvPr id="15" name="Picture 14" descr="A child pouring water into a bucket&#10;&#10;Description automatically generated">
            <a:extLst>
              <a:ext uri="{FF2B5EF4-FFF2-40B4-BE49-F238E27FC236}">
                <a16:creationId xmlns:a16="http://schemas.microsoft.com/office/drawing/2014/main" id="{1CCF3B2F-0BCF-D850-1779-1AB82F113574}"/>
              </a:ext>
            </a:extLst>
          </p:cNvPr>
          <p:cNvPicPr>
            <a:picLocks noChangeAspect="1"/>
          </p:cNvPicPr>
          <p:nvPr/>
        </p:nvPicPr>
        <p:blipFill>
          <a:blip r:embed="rId9"/>
          <a:stretch>
            <a:fillRect/>
          </a:stretch>
        </p:blipFill>
        <p:spPr>
          <a:xfrm>
            <a:off x="3784826" y="8081282"/>
            <a:ext cx="1016455" cy="1322615"/>
          </a:xfrm>
          <a:prstGeom prst="rect">
            <a:avLst/>
          </a:prstGeom>
        </p:spPr>
      </p:pic>
      <p:pic>
        <p:nvPicPr>
          <p:cNvPr id="16" name="Picture 15" descr="A person watering plants in tires&#10;&#10;Description automatically generated">
            <a:extLst>
              <a:ext uri="{FF2B5EF4-FFF2-40B4-BE49-F238E27FC236}">
                <a16:creationId xmlns:a16="http://schemas.microsoft.com/office/drawing/2014/main" id="{268745A8-A93B-CA67-1962-4EA1C4C51C2F}"/>
              </a:ext>
            </a:extLst>
          </p:cNvPr>
          <p:cNvPicPr>
            <a:picLocks noChangeAspect="1"/>
          </p:cNvPicPr>
          <p:nvPr/>
        </p:nvPicPr>
        <p:blipFill>
          <a:blip r:embed="rId10"/>
          <a:stretch>
            <a:fillRect/>
          </a:stretch>
        </p:blipFill>
        <p:spPr>
          <a:xfrm>
            <a:off x="2559551" y="8243097"/>
            <a:ext cx="1057896" cy="1435981"/>
          </a:xfrm>
          <a:prstGeom prst="rect">
            <a:avLst/>
          </a:prstGeom>
        </p:spPr>
      </p:pic>
      <p:pic>
        <p:nvPicPr>
          <p:cNvPr id="17" name="Picture 16" descr="Two girls wearing safety vests and gloves&#10;&#10;Description automatically generated">
            <a:extLst>
              <a:ext uri="{FF2B5EF4-FFF2-40B4-BE49-F238E27FC236}">
                <a16:creationId xmlns:a16="http://schemas.microsoft.com/office/drawing/2014/main" id="{0338C2D3-9216-5E8C-19F4-83545402E02F}"/>
              </a:ext>
            </a:extLst>
          </p:cNvPr>
          <p:cNvPicPr>
            <a:picLocks noChangeAspect="1"/>
          </p:cNvPicPr>
          <p:nvPr/>
        </p:nvPicPr>
        <p:blipFill>
          <a:blip r:embed="rId11"/>
          <a:stretch>
            <a:fillRect/>
          </a:stretch>
        </p:blipFill>
        <p:spPr>
          <a:xfrm>
            <a:off x="879474" y="7969099"/>
            <a:ext cx="1567240" cy="871159"/>
          </a:xfrm>
          <a:prstGeom prst="rect">
            <a:avLst/>
          </a:prstGeom>
        </p:spPr>
      </p:pic>
      <p:pic>
        <p:nvPicPr>
          <p:cNvPr id="18" name="Picture 17" descr="A child holding a bunch of green plants&#10;&#10;Description automatically generated">
            <a:extLst>
              <a:ext uri="{FF2B5EF4-FFF2-40B4-BE49-F238E27FC236}">
                <a16:creationId xmlns:a16="http://schemas.microsoft.com/office/drawing/2014/main" id="{D5DDA5FF-3F27-1F26-1FE8-37FE53D8EEE6}"/>
              </a:ext>
            </a:extLst>
          </p:cNvPr>
          <p:cNvPicPr>
            <a:picLocks noChangeAspect="1"/>
          </p:cNvPicPr>
          <p:nvPr/>
        </p:nvPicPr>
        <p:blipFill>
          <a:blip r:embed="rId12"/>
          <a:stretch>
            <a:fillRect/>
          </a:stretch>
        </p:blipFill>
        <p:spPr>
          <a:xfrm>
            <a:off x="665976" y="8756029"/>
            <a:ext cx="1000405" cy="1116204"/>
          </a:xfrm>
          <a:prstGeom prst="rect">
            <a:avLst/>
          </a:prstGeom>
        </p:spPr>
      </p:pic>
      <p:pic>
        <p:nvPicPr>
          <p:cNvPr id="19" name="Picture 18" descr="A drawing of a tower and towers&#10;&#10;Description automatically generated">
            <a:extLst>
              <a:ext uri="{FF2B5EF4-FFF2-40B4-BE49-F238E27FC236}">
                <a16:creationId xmlns:a16="http://schemas.microsoft.com/office/drawing/2014/main" id="{D76F8F76-DE49-09B2-CD90-241B28E51CDA}"/>
              </a:ext>
            </a:extLst>
          </p:cNvPr>
          <p:cNvPicPr>
            <a:picLocks noChangeAspect="1"/>
          </p:cNvPicPr>
          <p:nvPr/>
        </p:nvPicPr>
        <p:blipFill>
          <a:blip r:embed="rId13"/>
          <a:stretch>
            <a:fillRect/>
          </a:stretch>
        </p:blipFill>
        <p:spPr>
          <a:xfrm>
            <a:off x="4044055" y="4146481"/>
            <a:ext cx="1179543" cy="1520698"/>
          </a:xfrm>
          <a:prstGeom prst="rect">
            <a:avLst/>
          </a:prstGeom>
        </p:spPr>
      </p:pic>
      <p:pic>
        <p:nvPicPr>
          <p:cNvPr id="20" name="Picture 19" descr="A drawing of a building&#10;&#10;Description automatically generated">
            <a:extLst>
              <a:ext uri="{FF2B5EF4-FFF2-40B4-BE49-F238E27FC236}">
                <a16:creationId xmlns:a16="http://schemas.microsoft.com/office/drawing/2014/main" id="{CF772D4A-CA8A-305E-C8FC-91E6B63D0A04}"/>
              </a:ext>
            </a:extLst>
          </p:cNvPr>
          <p:cNvPicPr>
            <a:picLocks noChangeAspect="1"/>
          </p:cNvPicPr>
          <p:nvPr/>
        </p:nvPicPr>
        <p:blipFill>
          <a:blip r:embed="rId14"/>
          <a:stretch>
            <a:fillRect/>
          </a:stretch>
        </p:blipFill>
        <p:spPr>
          <a:xfrm rot="16200000">
            <a:off x="4957202" y="5192211"/>
            <a:ext cx="1180458" cy="1682685"/>
          </a:xfrm>
          <a:prstGeom prst="rect">
            <a:avLst/>
          </a:prstGeom>
        </p:spPr>
      </p:pic>
      <p:pic>
        <p:nvPicPr>
          <p:cNvPr id="21" name="Picture 20" descr="A drawing of a building&#10;&#10;Description automatically generated">
            <a:extLst>
              <a:ext uri="{FF2B5EF4-FFF2-40B4-BE49-F238E27FC236}">
                <a16:creationId xmlns:a16="http://schemas.microsoft.com/office/drawing/2014/main" id="{0E8E8325-2094-CCC6-30BF-16892B535A53}"/>
              </a:ext>
            </a:extLst>
          </p:cNvPr>
          <p:cNvPicPr>
            <a:picLocks noChangeAspect="1"/>
          </p:cNvPicPr>
          <p:nvPr/>
        </p:nvPicPr>
        <p:blipFill>
          <a:blip r:embed="rId15"/>
          <a:stretch>
            <a:fillRect/>
          </a:stretch>
        </p:blipFill>
        <p:spPr>
          <a:xfrm rot="16200000">
            <a:off x="2170678" y="5340308"/>
            <a:ext cx="1051424" cy="1545858"/>
          </a:xfrm>
          <a:prstGeom prst="rect">
            <a:avLst/>
          </a:prstGeom>
        </p:spPr>
      </p:pic>
      <p:pic>
        <p:nvPicPr>
          <p:cNvPr id="14" name="Picture 13">
            <a:extLst>
              <a:ext uri="{FF2B5EF4-FFF2-40B4-BE49-F238E27FC236}">
                <a16:creationId xmlns:a16="http://schemas.microsoft.com/office/drawing/2014/main" id="{5C9E296F-C1BE-8E39-735A-EDC3A784D7D9}"/>
              </a:ext>
            </a:extLst>
          </p:cNvPr>
          <p:cNvPicPr>
            <a:picLocks noChangeAspect="1"/>
          </p:cNvPicPr>
          <p:nvPr/>
        </p:nvPicPr>
        <p:blipFill rotWithShape="1">
          <a:blip r:embed="rId16"/>
          <a:srcRect l="-716" t="-13533" r="-1070" b="20806"/>
          <a:stretch/>
        </p:blipFill>
        <p:spPr>
          <a:xfrm>
            <a:off x="1993352" y="1928809"/>
            <a:ext cx="1588614" cy="1142043"/>
          </a:xfrm>
          <a:prstGeom prst="rect">
            <a:avLst/>
          </a:prstGeom>
        </p:spPr>
      </p:pic>
      <p:pic>
        <p:nvPicPr>
          <p:cNvPr id="22" name="Picture 21" descr="A group of girls in blue uniforms sitting at a table&#10;&#10;Description automatically generated">
            <a:extLst>
              <a:ext uri="{FF2B5EF4-FFF2-40B4-BE49-F238E27FC236}">
                <a16:creationId xmlns:a16="http://schemas.microsoft.com/office/drawing/2014/main" id="{1D139AFE-70A9-2C39-B948-3F7AE74DE83C}"/>
              </a:ext>
            </a:extLst>
          </p:cNvPr>
          <p:cNvPicPr>
            <a:picLocks noChangeAspect="1"/>
          </p:cNvPicPr>
          <p:nvPr/>
        </p:nvPicPr>
        <p:blipFill>
          <a:blip r:embed="rId17"/>
          <a:stretch>
            <a:fillRect/>
          </a:stretch>
        </p:blipFill>
        <p:spPr>
          <a:xfrm>
            <a:off x="5448150" y="222738"/>
            <a:ext cx="1260669" cy="1508985"/>
          </a:xfrm>
          <a:prstGeom prst="rect">
            <a:avLst/>
          </a:prstGeom>
        </p:spPr>
      </p:pic>
      <p:pic>
        <p:nvPicPr>
          <p:cNvPr id="23" name="Picture 22" descr="A child in a blue shirt pouring cereal into a bowl&#10;&#10;Description automatically generated">
            <a:extLst>
              <a:ext uri="{FF2B5EF4-FFF2-40B4-BE49-F238E27FC236}">
                <a16:creationId xmlns:a16="http://schemas.microsoft.com/office/drawing/2014/main" id="{E5FAD044-AA28-5F8E-F199-9C57FBCE0AEB}"/>
              </a:ext>
            </a:extLst>
          </p:cNvPr>
          <p:cNvPicPr>
            <a:picLocks noChangeAspect="1"/>
          </p:cNvPicPr>
          <p:nvPr/>
        </p:nvPicPr>
        <p:blipFill rotWithShape="1">
          <a:blip r:embed="rId18"/>
          <a:srcRect t="-759" b="9845"/>
          <a:stretch/>
        </p:blipFill>
        <p:spPr>
          <a:xfrm>
            <a:off x="3690804" y="2090867"/>
            <a:ext cx="1454732" cy="979517"/>
          </a:xfrm>
          <a:prstGeom prst="rect">
            <a:avLst/>
          </a:prstGeom>
        </p:spPr>
      </p:pic>
      <p:pic>
        <p:nvPicPr>
          <p:cNvPr id="24" name="Picture 23" descr="A group of people in blue uniforms mixing food&#10;&#10;Description automatically generated">
            <a:extLst>
              <a:ext uri="{FF2B5EF4-FFF2-40B4-BE49-F238E27FC236}">
                <a16:creationId xmlns:a16="http://schemas.microsoft.com/office/drawing/2014/main" id="{D8A21F72-5C01-184F-214F-FE3ADF268BE1}"/>
              </a:ext>
            </a:extLst>
          </p:cNvPr>
          <p:cNvPicPr>
            <a:picLocks noChangeAspect="1"/>
          </p:cNvPicPr>
          <p:nvPr/>
        </p:nvPicPr>
        <p:blipFill>
          <a:blip r:embed="rId19"/>
          <a:stretch>
            <a:fillRect/>
          </a:stretch>
        </p:blipFill>
        <p:spPr>
          <a:xfrm>
            <a:off x="131419" y="2094944"/>
            <a:ext cx="1777999" cy="991708"/>
          </a:xfrm>
          <a:prstGeom prst="rect">
            <a:avLst/>
          </a:prstGeom>
        </p:spPr>
      </p:pic>
      <p:pic>
        <p:nvPicPr>
          <p:cNvPr id="4" name="Picture 3" descr="A book cover of a castle&#10;&#10;Description automatically generated">
            <a:extLst>
              <a:ext uri="{FF2B5EF4-FFF2-40B4-BE49-F238E27FC236}">
                <a16:creationId xmlns:a16="http://schemas.microsoft.com/office/drawing/2014/main" id="{0201D28D-EDDB-1EEC-8741-520F463FE999}"/>
              </a:ext>
            </a:extLst>
          </p:cNvPr>
          <p:cNvPicPr>
            <a:picLocks noChangeAspect="1"/>
          </p:cNvPicPr>
          <p:nvPr/>
        </p:nvPicPr>
        <p:blipFill rotWithShape="1">
          <a:blip r:embed="rId20"/>
          <a:srcRect l="4000" r="3000" b="-1220"/>
          <a:stretch/>
        </p:blipFill>
        <p:spPr>
          <a:xfrm>
            <a:off x="330327" y="5549822"/>
            <a:ext cx="1332885" cy="1073405"/>
          </a:xfrm>
          <a:prstGeom prst="rect">
            <a:avLst/>
          </a:prstGeom>
        </p:spPr>
      </p:pic>
      <p:pic>
        <p:nvPicPr>
          <p:cNvPr id="25" name="Picture 24" descr="A group of kids sitting at a table smiling&#10;&#10;Description automatically generated">
            <a:extLst>
              <a:ext uri="{FF2B5EF4-FFF2-40B4-BE49-F238E27FC236}">
                <a16:creationId xmlns:a16="http://schemas.microsoft.com/office/drawing/2014/main" id="{2463C27D-76A3-46D1-3B77-97CAEB551B9B}"/>
              </a:ext>
            </a:extLst>
          </p:cNvPr>
          <p:cNvPicPr>
            <a:picLocks noChangeAspect="1"/>
          </p:cNvPicPr>
          <p:nvPr/>
        </p:nvPicPr>
        <p:blipFill rotWithShape="1">
          <a:blip r:embed="rId21"/>
          <a:srcRect l="-1620" r="12042" b="9346"/>
          <a:stretch/>
        </p:blipFill>
        <p:spPr>
          <a:xfrm>
            <a:off x="5224352" y="1978298"/>
            <a:ext cx="1485177" cy="1085747"/>
          </a:xfrm>
          <a:prstGeom prst="rect">
            <a:avLst/>
          </a:prstGeom>
        </p:spPr>
      </p:pic>
      <p:sp>
        <p:nvSpPr>
          <p:cNvPr id="3" name="TextBox 2">
            <a:extLst>
              <a:ext uri="{FF2B5EF4-FFF2-40B4-BE49-F238E27FC236}">
                <a16:creationId xmlns:a16="http://schemas.microsoft.com/office/drawing/2014/main" id="{3825C418-8CD6-22D0-2C69-886D55A2728C}"/>
              </a:ext>
            </a:extLst>
          </p:cNvPr>
          <p:cNvSpPr txBox="1"/>
          <p:nvPr/>
        </p:nvSpPr>
        <p:spPr>
          <a:xfrm>
            <a:off x="129490" y="224037"/>
            <a:ext cx="5174302" cy="1754326"/>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sz="1200" b="1">
                <a:cs typeface="Calibri"/>
              </a:rPr>
              <a:t>Year 6 Making Blood:  </a:t>
            </a:r>
            <a:endParaRPr lang="en-US" sz="1200">
              <a:ea typeface="Calibri"/>
              <a:cs typeface="Calibri"/>
            </a:endParaRPr>
          </a:p>
          <a:p>
            <a:r>
              <a:rPr lang="en-US" sz="1200">
                <a:ea typeface="Calibri"/>
                <a:cs typeface="Calibri"/>
              </a:rPr>
              <a:t>In Science, we have been finding about what blood is made of and what those different components do. To help us better understand this amazing substance, we modelled the blood's composition using different household ingredients. We will be using our learning to write information texts all about the function of blood and the circulatory system. </a:t>
            </a:r>
          </a:p>
          <a:p>
            <a:r>
              <a:rPr lang="en-US" sz="1200" i="1">
                <a:ea typeface="Calibri"/>
                <a:cs typeface="Calibri"/>
              </a:rPr>
              <a:t>"It was really fun to make the 'blood smoothie' and it is a great way of understanding and remembering what the blood is made of."</a:t>
            </a:r>
            <a:r>
              <a:rPr lang="en-US" sz="1200">
                <a:ea typeface="Calibri"/>
                <a:cs typeface="Calibri"/>
              </a:rPr>
              <a:t> Amelie (Japan Class). </a:t>
            </a:r>
          </a:p>
        </p:txBody>
      </p:sp>
    </p:spTree>
    <p:extLst>
      <p:ext uri="{BB962C8B-B14F-4D97-AF65-F5344CB8AC3E}">
        <p14:creationId xmlns:p14="http://schemas.microsoft.com/office/powerpoint/2010/main" val="310751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34F3EC0-3EBC-30AE-E9C6-1F4121FEA478}"/>
              </a:ext>
            </a:extLst>
          </p:cNvPr>
          <p:cNvSpPr/>
          <p:nvPr/>
        </p:nvSpPr>
        <p:spPr>
          <a:xfrm>
            <a:off x="130901" y="4956865"/>
            <a:ext cx="4589850" cy="192606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733717B-1532-0440-4F7B-C4D321C7EB55}"/>
              </a:ext>
            </a:extLst>
          </p:cNvPr>
          <p:cNvSpPr/>
          <p:nvPr/>
        </p:nvSpPr>
        <p:spPr>
          <a:xfrm>
            <a:off x="129403" y="7079326"/>
            <a:ext cx="4581568" cy="834742"/>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D2FF96A-7192-1365-3A94-3BB6394C3F63}"/>
              </a:ext>
            </a:extLst>
          </p:cNvPr>
          <p:cNvSpPr/>
          <p:nvPr/>
        </p:nvSpPr>
        <p:spPr>
          <a:xfrm>
            <a:off x="129403" y="7995430"/>
            <a:ext cx="4581568" cy="10468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68EB66-F810-032A-19DB-2B4DFC7C4570}"/>
              </a:ext>
            </a:extLst>
          </p:cNvPr>
          <p:cNvSpPr txBox="1"/>
          <p:nvPr/>
        </p:nvSpPr>
        <p:spPr>
          <a:xfrm>
            <a:off x="121735" y="7071568"/>
            <a:ext cx="4589236" cy="1492716"/>
          </a:xfrm>
          <a:prstGeom prst="rect">
            <a:avLst/>
          </a:prstGeom>
          <a:noFill/>
          <a:ln w="19050">
            <a:noFill/>
          </a:ln>
        </p:spPr>
        <p:txBody>
          <a:bodyPr wrap="square" lIns="91440" tIns="45720" rIns="91440" bIns="45720" rtlCol="0" anchor="t">
            <a:spAutoFit/>
          </a:bodyPr>
          <a:lstStyle/>
          <a:p>
            <a:pPr algn="just"/>
            <a:r>
              <a:rPr lang="en-US" sz="1600" b="1"/>
              <a:t>Letters home this week: </a:t>
            </a:r>
          </a:p>
          <a:p>
            <a:pPr algn="just"/>
            <a:r>
              <a:rPr lang="en-US" sz="1200"/>
              <a:t>Leavers' hoodies</a:t>
            </a:r>
            <a:endParaRPr lang="en-US" sz="1200">
              <a:ea typeface="Calibri"/>
              <a:cs typeface="Calibri"/>
            </a:endParaRPr>
          </a:p>
          <a:p>
            <a:pPr algn="just"/>
            <a:r>
              <a:rPr lang="en-US" sz="1200"/>
              <a:t>Year 6 Tile Barn consent and medical forms (due back by 26th April)</a:t>
            </a:r>
            <a:endParaRPr lang="en-US" sz="1200">
              <a:ea typeface="Calibri"/>
              <a:cs typeface="Calibri"/>
            </a:endParaRPr>
          </a:p>
          <a:p>
            <a:pPr algn="just"/>
            <a:r>
              <a:rPr lang="en-US" sz="1200"/>
              <a:t>KS1 Multi-skills</a:t>
            </a:r>
            <a:endParaRPr lang="en-US"/>
          </a:p>
          <a:p>
            <a:pPr algn="just"/>
            <a:endParaRPr lang="en-US" sz="1100">
              <a:ea typeface="Calibri"/>
              <a:cs typeface="Calibri"/>
            </a:endParaRPr>
          </a:p>
          <a:p>
            <a:pPr algn="just"/>
            <a:endParaRPr lang="en-US" sz="1200"/>
          </a:p>
          <a:p>
            <a:pPr algn="just"/>
            <a:endParaRPr lang="en-US" sz="1600" b="1"/>
          </a:p>
        </p:txBody>
      </p:sp>
      <p:sp>
        <p:nvSpPr>
          <p:cNvPr id="19" name="TextBox 18">
            <a:extLst>
              <a:ext uri="{FF2B5EF4-FFF2-40B4-BE49-F238E27FC236}">
                <a16:creationId xmlns:a16="http://schemas.microsoft.com/office/drawing/2014/main" id="{2EB72564-B081-443A-B9EF-AA727B2AC5A7}"/>
              </a:ext>
            </a:extLst>
          </p:cNvPr>
          <p:cNvSpPr txBox="1"/>
          <p:nvPr/>
        </p:nvSpPr>
        <p:spPr>
          <a:xfrm>
            <a:off x="2326285" y="8045190"/>
            <a:ext cx="1265314" cy="600164"/>
          </a:xfrm>
          <a:prstGeom prst="rect">
            <a:avLst/>
          </a:prstGeom>
          <a:noFill/>
        </p:spPr>
        <p:txBody>
          <a:bodyPr wrap="square">
            <a:spAutoFit/>
          </a:bodyPr>
          <a:lstStyle/>
          <a:p>
            <a:r>
              <a:rPr lang="en-US" sz="1100"/>
              <a:t>@BPSEYFS</a:t>
            </a:r>
          </a:p>
          <a:p>
            <a:r>
              <a:rPr lang="en-US" sz="1100"/>
              <a:t>@</a:t>
            </a:r>
            <a:r>
              <a:rPr lang="en-US" sz="1100" err="1"/>
              <a:t>BPSYearOne</a:t>
            </a:r>
            <a:endParaRPr lang="en-US" sz="1100"/>
          </a:p>
          <a:p>
            <a:r>
              <a:rPr lang="en-US" sz="1100"/>
              <a:t>@</a:t>
            </a:r>
            <a:r>
              <a:rPr lang="en-US" sz="1100" err="1"/>
              <a:t>BPSYearTwo</a:t>
            </a:r>
            <a:endParaRPr lang="en-US" sz="1100"/>
          </a:p>
        </p:txBody>
      </p:sp>
      <p:sp>
        <p:nvSpPr>
          <p:cNvPr id="21" name="TextBox 20">
            <a:extLst>
              <a:ext uri="{FF2B5EF4-FFF2-40B4-BE49-F238E27FC236}">
                <a16:creationId xmlns:a16="http://schemas.microsoft.com/office/drawing/2014/main" id="{8F09FBEB-6AB9-C72E-E3F2-E9D4AB62BBD0}"/>
              </a:ext>
            </a:extLst>
          </p:cNvPr>
          <p:cNvSpPr txBox="1"/>
          <p:nvPr/>
        </p:nvSpPr>
        <p:spPr>
          <a:xfrm>
            <a:off x="1281954" y="9193547"/>
            <a:ext cx="3434234" cy="630942"/>
          </a:xfrm>
          <a:prstGeom prst="rect">
            <a:avLst/>
          </a:prstGeom>
          <a:noFill/>
        </p:spPr>
        <p:txBody>
          <a:bodyPr wrap="square">
            <a:spAutoFit/>
          </a:bodyPr>
          <a:lstStyle/>
          <a:p>
            <a:pPr algn="ctr"/>
            <a:r>
              <a:rPr lang="en-US" sz="1200"/>
              <a:t>Follow us on Facebook for all the latest updates:</a:t>
            </a:r>
          </a:p>
          <a:p>
            <a:pPr algn="ctr"/>
            <a:r>
              <a:rPr lang="en-US" sz="1200">
                <a:hlinkClick r:id="rId3"/>
              </a:rPr>
              <a:t>www.facebook.com/BillingshurstPrimary</a:t>
            </a:r>
            <a:endParaRPr lang="en-US" sz="1200"/>
          </a:p>
          <a:p>
            <a:endParaRPr lang="en-US" sz="1100"/>
          </a:p>
        </p:txBody>
      </p:sp>
      <p:sp>
        <p:nvSpPr>
          <p:cNvPr id="20" name="TextBox 19">
            <a:extLst>
              <a:ext uri="{FF2B5EF4-FFF2-40B4-BE49-F238E27FC236}">
                <a16:creationId xmlns:a16="http://schemas.microsoft.com/office/drawing/2014/main" id="{2EB72564-B081-443A-B9EF-AA727B2AC5A7}"/>
              </a:ext>
            </a:extLst>
          </p:cNvPr>
          <p:cNvSpPr txBox="1"/>
          <p:nvPr/>
        </p:nvSpPr>
        <p:spPr>
          <a:xfrm>
            <a:off x="3410879" y="7968308"/>
            <a:ext cx="1265314" cy="738664"/>
          </a:xfrm>
          <a:prstGeom prst="rect">
            <a:avLst/>
          </a:prstGeom>
          <a:noFill/>
        </p:spPr>
        <p:txBody>
          <a:bodyPr wrap="square">
            <a:spAutoFit/>
          </a:bodyPr>
          <a:lstStyle/>
          <a:p>
            <a:r>
              <a:rPr lang="en-US" sz="1050"/>
              <a:t>@</a:t>
            </a:r>
            <a:r>
              <a:rPr lang="en-US" sz="1050" err="1"/>
              <a:t>BPSYearThree</a:t>
            </a:r>
            <a:endParaRPr lang="en-US" sz="1050"/>
          </a:p>
          <a:p>
            <a:r>
              <a:rPr lang="en-US" sz="1050"/>
              <a:t>@</a:t>
            </a:r>
            <a:r>
              <a:rPr lang="en-US" sz="1050" err="1"/>
              <a:t>BPSYearFour</a:t>
            </a:r>
            <a:endParaRPr lang="en-US" sz="1050"/>
          </a:p>
          <a:p>
            <a:r>
              <a:rPr lang="en-US" sz="1050"/>
              <a:t>@</a:t>
            </a:r>
            <a:r>
              <a:rPr lang="en-US" sz="1050" err="1"/>
              <a:t>BPSYearFive</a:t>
            </a:r>
            <a:endParaRPr lang="en-US" sz="1050"/>
          </a:p>
          <a:p>
            <a:r>
              <a:rPr lang="en-US" sz="1050"/>
              <a:t>@</a:t>
            </a:r>
            <a:r>
              <a:rPr lang="en-US" sz="1050" err="1"/>
              <a:t>BPSYearSix</a:t>
            </a:r>
            <a:endParaRPr lang="en-US" sz="1050"/>
          </a:p>
        </p:txBody>
      </p:sp>
      <p:sp>
        <p:nvSpPr>
          <p:cNvPr id="22" name="TextBox 21">
            <a:extLst>
              <a:ext uri="{FF2B5EF4-FFF2-40B4-BE49-F238E27FC236}">
                <a16:creationId xmlns:a16="http://schemas.microsoft.com/office/drawing/2014/main" id="{7F68EB66-F810-032A-19DB-2B4DFC7C4570}"/>
              </a:ext>
            </a:extLst>
          </p:cNvPr>
          <p:cNvSpPr txBox="1"/>
          <p:nvPr/>
        </p:nvSpPr>
        <p:spPr>
          <a:xfrm>
            <a:off x="146397" y="8646338"/>
            <a:ext cx="4586131" cy="430887"/>
          </a:xfrm>
          <a:prstGeom prst="rect">
            <a:avLst/>
          </a:prstGeom>
          <a:noFill/>
          <a:ln>
            <a:noFill/>
          </a:ln>
        </p:spPr>
        <p:txBody>
          <a:bodyPr wrap="square" lIns="91440" tIns="45720" rIns="91440" bIns="45720" rtlCol="0" anchor="t">
            <a:spAutoFit/>
          </a:bodyPr>
          <a:lstStyle/>
          <a:p>
            <a:pPr algn="just"/>
            <a:r>
              <a:rPr lang="en-US" sz="1050"/>
              <a:t>Year groups regularly post photos of children and learning on their X account. Please follow your child’s Year Group using the handles above.</a:t>
            </a:r>
          </a:p>
        </p:txBody>
      </p:sp>
      <p:pic>
        <p:nvPicPr>
          <p:cNvPr id="23" name="Picture 22" descr="A blue square with white letters and a white letter f&#10;&#10;Description automatically generated">
            <a:hlinkClick r:id="rId3"/>
            <a:extLst>
              <a:ext uri="{FF2B5EF4-FFF2-40B4-BE49-F238E27FC236}">
                <a16:creationId xmlns:a16="http://schemas.microsoft.com/office/drawing/2014/main" id="{8FC184A6-6113-23DC-F1DC-1AD751299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00" y="9151041"/>
            <a:ext cx="1122741" cy="564264"/>
          </a:xfrm>
          <a:prstGeom prst="rect">
            <a:avLst/>
          </a:prstGeom>
        </p:spPr>
      </p:pic>
      <p:sp>
        <p:nvSpPr>
          <p:cNvPr id="26" name="Rectangle 25">
            <a:extLst>
              <a:ext uri="{FF2B5EF4-FFF2-40B4-BE49-F238E27FC236}">
                <a16:creationId xmlns:a16="http://schemas.microsoft.com/office/drawing/2014/main" id="{014EB878-3291-F621-7121-EA121C2DAEC4}"/>
              </a:ext>
            </a:extLst>
          </p:cNvPr>
          <p:cNvSpPr/>
          <p:nvPr/>
        </p:nvSpPr>
        <p:spPr>
          <a:xfrm>
            <a:off x="116904" y="173263"/>
            <a:ext cx="5531022" cy="1008622"/>
          </a:xfrm>
          <a:prstGeom prst="rect">
            <a:avLst/>
          </a:prstGeom>
          <a:noFill/>
          <a:ln w="28575" cmpd="thickThi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8314" y="118015"/>
            <a:ext cx="5990160" cy="1938992"/>
          </a:xfrm>
          <a:prstGeom prst="rect">
            <a:avLst/>
          </a:prstGeom>
          <a:ln>
            <a:noFill/>
          </a:ln>
        </p:spPr>
        <p:txBody>
          <a:bodyPr wrap="square" lIns="91440" tIns="45720" rIns="91440" bIns="45720" anchor="t">
            <a:spAutoFit/>
          </a:bodyPr>
          <a:lstStyle/>
          <a:p>
            <a:r>
              <a:rPr lang="en-US" sz="1600" b="1"/>
              <a:t>BPSCA</a:t>
            </a:r>
            <a:r>
              <a:rPr lang="en-US" sz="1200"/>
              <a:t> - </a:t>
            </a:r>
            <a:r>
              <a:rPr lang="en-US" sz="1200">
                <a:ea typeface="+mn-lt"/>
                <a:cs typeface="+mn-lt"/>
              </a:rPr>
              <a:t>The BPSCA is funding several year-group trips out and treats in school this </a:t>
            </a:r>
            <a:endParaRPr lang="en-US">
              <a:ea typeface="+mn-lt"/>
              <a:cs typeface="+mn-lt"/>
            </a:endParaRPr>
          </a:p>
          <a:p>
            <a:r>
              <a:rPr lang="en-US" sz="1200">
                <a:ea typeface="+mn-lt"/>
                <a:cs typeface="+mn-lt"/>
              </a:rPr>
              <a:t>summer term. We’re grateful to Fowlers Estate Agents for their sponsorship, as well as</a:t>
            </a:r>
            <a:endParaRPr lang="en-US">
              <a:ea typeface="+mn-lt"/>
              <a:cs typeface="+mn-lt"/>
            </a:endParaRPr>
          </a:p>
          <a:p>
            <a:r>
              <a:rPr lang="en-US" sz="1200">
                <a:ea typeface="+mn-lt"/>
                <a:cs typeface="+mn-lt"/>
              </a:rPr>
              <a:t>other local businesses. Could your business or employer support our school? </a:t>
            </a:r>
            <a:endParaRPr lang="en-US">
              <a:ea typeface="+mn-lt"/>
              <a:cs typeface="+mn-lt"/>
            </a:endParaRPr>
          </a:p>
          <a:p>
            <a:r>
              <a:rPr lang="en-US" sz="1200">
                <a:ea typeface="+mn-lt"/>
                <a:cs typeface="+mn-lt"/>
              </a:rPr>
              <a:t>Let us know of sponsorships, grants, or community funds we could access! </a:t>
            </a:r>
            <a:br>
              <a:rPr lang="en-US" sz="1200">
                <a:ea typeface="+mn-lt"/>
                <a:cs typeface="+mn-lt"/>
              </a:rPr>
            </a:br>
            <a:r>
              <a:rPr lang="en-US" sz="1200">
                <a:ea typeface="+mn-lt"/>
                <a:cs typeface="+mn-lt"/>
              </a:rPr>
              <a:t>Email </a:t>
            </a:r>
            <a:r>
              <a:rPr lang="en-US" sz="1200">
                <a:ea typeface="+mn-lt"/>
                <a:cs typeface="+mn-lt"/>
                <a:hlinkClick r:id="rId5"/>
              </a:rPr>
              <a:t>bpsca@billingshurstprimary.org.uk</a:t>
            </a:r>
            <a:r>
              <a:rPr lang="en-US" sz="1200">
                <a:ea typeface="+mn-lt"/>
                <a:cs typeface="+mn-lt"/>
              </a:rPr>
              <a:t> or message us on Facebook </a:t>
            </a:r>
            <a:endParaRPr lang="en-US">
              <a:ea typeface="Calibri"/>
              <a:cs typeface="Calibri"/>
            </a:endParaRPr>
          </a:p>
          <a:p>
            <a:endParaRPr lang="en-US" sz="1200">
              <a:ea typeface="Calibri"/>
              <a:cs typeface="Calibri"/>
            </a:endParaRPr>
          </a:p>
          <a:p>
            <a:endParaRPr lang="en-US"/>
          </a:p>
          <a:p>
            <a:endParaRPr lang="en-US" sz="1400">
              <a:ea typeface="Calibri"/>
              <a:cs typeface="Calibri"/>
            </a:endParaRPr>
          </a:p>
          <a:p>
            <a:endParaRPr lang="en-US" sz="1200">
              <a:ea typeface="Calibri"/>
              <a:cs typeface="Calibri"/>
            </a:endParaRPr>
          </a:p>
        </p:txBody>
      </p:sp>
      <p:pic>
        <p:nvPicPr>
          <p:cNvPr id="16" name="Picture 2" descr="Home - Robert Bateman PS">
            <a:extLst>
              <a:ext uri="{FF2B5EF4-FFF2-40B4-BE49-F238E27FC236}">
                <a16:creationId xmlns:a16="http://schemas.microsoft.com/office/drawing/2014/main" id="{42A3153D-FE56-8900-0C9B-1ACCC0BE3B5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929" b="89286" l="4232" r="97105">
                        <a14:foregroundMark x1="8241" y1="32143" x2="18263" y2="50893"/>
                        <a14:foregroundMark x1="26726" y1="30357" x2="78174" y2="52679"/>
                        <a14:foregroundMark x1="78174" y1="52679" x2="93987" y2="51786"/>
                        <a14:foregroundMark x1="93987" y1="25000" x2="53229" y2="44643"/>
                        <a14:foregroundMark x1="30958" y1="80357" x2="69710" y2="82143"/>
                        <a14:foregroundMark x1="69710" y1="82143" x2="88641" y2="75893"/>
                        <a14:foregroundMark x1="92650" y1="80357" x2="93764" y2="25893"/>
                        <a14:foregroundMark x1="95100" y1="28571" x2="97327" y2="89286"/>
                        <a14:foregroundMark x1="27840" y1="53571" x2="47216" y2="54464"/>
                        <a14:foregroundMark x1="9577" y1="51786" x2="18040" y2="66071"/>
                        <a14:foregroundMark x1="4232" y1="51786" x2="8686" y2="53571"/>
                        <a14:foregroundMark x1="10913" y1="24107" x2="30290" y2="27679"/>
                        <a14:foregroundMark x1="26726" y1="16071" x2="60356" y2="17857"/>
                        <a14:foregroundMark x1="60356" y1="17857" x2="83964" y2="14286"/>
                        <a14:foregroundMark x1="15590" y1="77679" x2="23831" y2="79464"/>
                        <a14:foregroundMark x1="12472" y1="83929" x2="12472" y2="63393"/>
                        <a14:foregroundMark x1="19822" y1="58036" x2="27617" y2="59821"/>
                        <a14:foregroundMark x1="48775" y1="50893" x2="61915" y2="53571"/>
                      </a14:backgroundRemoval>
                    </a14:imgEffect>
                  </a14:imgLayer>
                </a14:imgProps>
              </a:ext>
              <a:ext uri="{28A0092B-C50C-407E-A947-70E740481C1C}">
                <a14:useLocalDpi xmlns:a14="http://schemas.microsoft.com/office/drawing/2010/main"/>
              </a:ext>
            </a:extLst>
          </a:blip>
          <a:srcRect/>
          <a:stretch>
            <a:fillRect/>
          </a:stretch>
        </p:blipFill>
        <p:spPr bwMode="auto">
          <a:xfrm>
            <a:off x="126984" y="8015105"/>
            <a:ext cx="2225058" cy="63024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3D108E03-29C0-9462-9FC9-209CE48B1BBB}"/>
              </a:ext>
            </a:extLst>
          </p:cNvPr>
          <p:cNvSpPr/>
          <p:nvPr/>
        </p:nvSpPr>
        <p:spPr>
          <a:xfrm>
            <a:off x="156617" y="9116574"/>
            <a:ext cx="4581568" cy="637957"/>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C1DBC756-1D68-C061-4CEB-6AC6E7A9E071}"/>
              </a:ext>
            </a:extLst>
          </p:cNvPr>
          <p:cNvSpPr/>
          <p:nvPr/>
        </p:nvSpPr>
        <p:spPr>
          <a:xfrm>
            <a:off x="129199" y="1288459"/>
            <a:ext cx="6541604" cy="1429118"/>
          </a:xfrm>
          <a:prstGeom prst="rect">
            <a:avLst/>
          </a:prstGeom>
          <a:noFill/>
          <a:ln w="28575" cmpd="thickThi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000874F-503F-B3A4-133A-918E47AF8B41}"/>
              </a:ext>
            </a:extLst>
          </p:cNvPr>
          <p:cNvSpPr txBox="1"/>
          <p:nvPr/>
        </p:nvSpPr>
        <p:spPr>
          <a:xfrm>
            <a:off x="118752" y="1289756"/>
            <a:ext cx="6537731"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Segoe UI"/>
              </a:rPr>
              <a:t>Note from the Chair of Governors</a:t>
            </a:r>
            <a:endParaRPr lang="en-US" sz="1200" b="1">
              <a:ea typeface="Calibri"/>
              <a:cs typeface="Segoe UI"/>
            </a:endParaRPr>
          </a:p>
          <a:p>
            <a:r>
              <a:rPr lang="en-US" sz="1150">
                <a:cs typeface="Calibri"/>
              </a:rPr>
              <a:t>We are delighted to welcome </a:t>
            </a:r>
            <a:r>
              <a:rPr lang="en-US" sz="1150" err="1">
                <a:cs typeface="Calibri"/>
              </a:rPr>
              <a:t>Ms</a:t>
            </a:r>
            <a:r>
              <a:rPr lang="en-US" sz="1150">
                <a:cs typeface="Calibri"/>
              </a:rPr>
              <a:t> Ley as our new headteacher and hope many of you have had the opportunity to meet her over the course of the week.  During the Easter holidays, the partition curtains in the year 1 and year 2 classrooms have been replaced with walls and doors. This has vastly improved the working environment for staff and pupils and has been financed by Sussex Learning Trust. We have now received a positive response from the Department for Education regarding funding for the necessary building works.  As a result, the school’s transfer to Sussex Learning Trust will take place on 1</a:t>
            </a:r>
            <a:r>
              <a:rPr lang="en-US" sz="1150" baseline="30000">
                <a:cs typeface="Calibri"/>
              </a:rPr>
              <a:t>st</a:t>
            </a:r>
            <a:r>
              <a:rPr lang="en-US" sz="1150">
                <a:cs typeface="Calibri"/>
              </a:rPr>
              <a:t> June.</a:t>
            </a:r>
          </a:p>
          <a:p>
            <a:endParaRPr lang="en-US" sz="1200">
              <a:ea typeface="Calibri"/>
              <a:cs typeface="Segoe UI"/>
            </a:endParaRPr>
          </a:p>
        </p:txBody>
      </p:sp>
      <p:sp>
        <p:nvSpPr>
          <p:cNvPr id="5" name="TextBox 4">
            <a:extLst>
              <a:ext uri="{FF2B5EF4-FFF2-40B4-BE49-F238E27FC236}">
                <a16:creationId xmlns:a16="http://schemas.microsoft.com/office/drawing/2014/main" id="{07DEAD6A-6FDD-0EDB-0789-92C25A04D92A}"/>
              </a:ext>
            </a:extLst>
          </p:cNvPr>
          <p:cNvSpPr txBox="1"/>
          <p:nvPr/>
        </p:nvSpPr>
        <p:spPr>
          <a:xfrm>
            <a:off x="123091" y="4914669"/>
            <a:ext cx="4588521"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a:ea typeface="Calibri"/>
                <a:cs typeface="Calibri"/>
              </a:rPr>
              <a:t>Upcoming dates: </a:t>
            </a:r>
            <a:endParaRPr lang="en-US" sz="1600">
              <a:ea typeface="Calibri"/>
              <a:cs typeface="Calibri"/>
            </a:endParaRPr>
          </a:p>
          <a:p>
            <a:r>
              <a:rPr lang="en-GB" sz="1400" b="1">
                <a:ea typeface="Calibri"/>
                <a:cs typeface="Calibri"/>
              </a:rPr>
              <a:t>Wednesday 24th April</a:t>
            </a:r>
            <a:r>
              <a:rPr lang="en-GB" sz="1400">
                <a:ea typeface="Calibri"/>
                <a:cs typeface="Calibri"/>
              </a:rPr>
              <a:t> </a:t>
            </a:r>
            <a:r>
              <a:rPr lang="en-GB" sz="1600">
                <a:ea typeface="Calibri"/>
                <a:cs typeface="Calibri"/>
              </a:rPr>
              <a:t>– </a:t>
            </a:r>
            <a:r>
              <a:rPr lang="en-GB" sz="1400">
                <a:ea typeface="Calibri"/>
                <a:cs typeface="Calibri"/>
              </a:rPr>
              <a:t>Yr 1 &amp; 2 Multi Skills event</a:t>
            </a:r>
            <a:r>
              <a:rPr lang="en-GB" sz="1600">
                <a:ea typeface="Calibri"/>
                <a:cs typeface="Calibri"/>
              </a:rPr>
              <a:t> </a:t>
            </a:r>
          </a:p>
          <a:p>
            <a:r>
              <a:rPr lang="en-GB" sz="1400" b="1">
                <a:ea typeface="Calibri"/>
                <a:cs typeface="Calibri"/>
              </a:rPr>
              <a:t>Thursday 2</a:t>
            </a:r>
            <a:r>
              <a:rPr lang="en-GB" sz="1400" b="1" baseline="30000">
                <a:ea typeface="Calibri"/>
                <a:cs typeface="Calibri"/>
              </a:rPr>
              <a:t>nd</a:t>
            </a:r>
            <a:r>
              <a:rPr lang="en-GB" sz="1400" b="1">
                <a:ea typeface="Calibri"/>
                <a:cs typeface="Calibri"/>
              </a:rPr>
              <a:t> May</a:t>
            </a:r>
            <a:r>
              <a:rPr lang="en-GB" sz="1400">
                <a:ea typeface="Calibri"/>
                <a:cs typeface="Calibri"/>
              </a:rPr>
              <a:t>  –Yr 3 &amp; 4  Tennis (Road to Eastbourne)</a:t>
            </a:r>
          </a:p>
          <a:p>
            <a:r>
              <a:rPr lang="en-GB" sz="1400" b="1">
                <a:ea typeface="Calibri"/>
                <a:cs typeface="Calibri"/>
              </a:rPr>
              <a:t>Thursday 9th May</a:t>
            </a:r>
            <a:r>
              <a:rPr lang="en-GB" sz="1400">
                <a:ea typeface="Calibri"/>
                <a:cs typeface="Calibri"/>
              </a:rPr>
              <a:t> –</a:t>
            </a:r>
            <a:r>
              <a:rPr lang="en-GB" sz="1400" err="1">
                <a:ea typeface="Calibri"/>
                <a:cs typeface="Calibri"/>
              </a:rPr>
              <a:t>Yr</a:t>
            </a:r>
            <a:r>
              <a:rPr lang="en-GB" sz="1400">
                <a:ea typeface="Calibri"/>
                <a:cs typeface="Calibri"/>
              </a:rPr>
              <a:t> 3 &amp; 4</a:t>
            </a:r>
            <a:r>
              <a:rPr lang="en-GB" sz="1400" b="1">
                <a:ea typeface="Calibri"/>
                <a:cs typeface="Calibri"/>
              </a:rPr>
              <a:t>  </a:t>
            </a:r>
            <a:r>
              <a:rPr lang="en-GB" sz="1400">
                <a:ea typeface="Calibri"/>
                <a:cs typeface="Calibri"/>
              </a:rPr>
              <a:t>Golf 2.00-4.00PM </a:t>
            </a:r>
          </a:p>
          <a:p>
            <a:r>
              <a:rPr lang="en-GB" sz="1400" b="1">
                <a:ea typeface="Calibri"/>
                <a:cs typeface="Calibri"/>
              </a:rPr>
              <a:t>w/c 13th May</a:t>
            </a:r>
            <a:r>
              <a:rPr lang="en-GB" sz="1400">
                <a:ea typeface="Calibri"/>
                <a:cs typeface="Calibri"/>
              </a:rPr>
              <a:t> – KS2 SATs Week</a:t>
            </a:r>
          </a:p>
          <a:p>
            <a:r>
              <a:rPr lang="en-GB" sz="1400" b="1">
                <a:ea typeface="Calibri"/>
                <a:cs typeface="Calibri"/>
              </a:rPr>
              <a:t>Monday 13</a:t>
            </a:r>
            <a:r>
              <a:rPr lang="en-GB" sz="1400" b="1" baseline="30000">
                <a:ea typeface="Calibri"/>
                <a:cs typeface="Calibri"/>
              </a:rPr>
              <a:t>th</a:t>
            </a:r>
            <a:r>
              <a:rPr lang="en-GB" sz="1400" baseline="30000">
                <a:ea typeface="Calibri"/>
                <a:cs typeface="Calibri"/>
              </a:rPr>
              <a:t>  </a:t>
            </a:r>
            <a:r>
              <a:rPr lang="en-GB" sz="1400" err="1">
                <a:ea typeface="Calibri"/>
                <a:cs typeface="Calibri"/>
              </a:rPr>
              <a:t>Yr</a:t>
            </a:r>
            <a:r>
              <a:rPr lang="en-GB" sz="1400">
                <a:ea typeface="Calibri"/>
                <a:cs typeface="Calibri"/>
              </a:rPr>
              <a:t> 5 Athletics Event</a:t>
            </a:r>
          </a:p>
          <a:p>
            <a:r>
              <a:rPr lang="en-GB" sz="1400" b="1">
                <a:ea typeface="Calibri"/>
                <a:cs typeface="Calibri"/>
              </a:rPr>
              <a:t>Friday 17th</a:t>
            </a:r>
            <a:r>
              <a:rPr lang="en-GB" sz="1400">
                <a:ea typeface="Calibri"/>
                <a:cs typeface="Calibri"/>
              </a:rPr>
              <a:t> – Y6 Tile Barn parent meeting</a:t>
            </a:r>
          </a:p>
          <a:p>
            <a:r>
              <a:rPr lang="en-GB" sz="1400" b="1">
                <a:ea typeface="Calibri"/>
                <a:cs typeface="Calibri"/>
              </a:rPr>
              <a:t>Thursday 23</a:t>
            </a:r>
            <a:r>
              <a:rPr lang="en-GB" sz="1400" b="1" baseline="30000">
                <a:ea typeface="Calibri"/>
                <a:cs typeface="Calibri"/>
              </a:rPr>
              <a:t>rd</a:t>
            </a:r>
            <a:r>
              <a:rPr lang="en-GB" sz="1400">
                <a:ea typeface="Calibri"/>
                <a:cs typeface="Calibri"/>
              </a:rPr>
              <a:t> – KS1 Little Big Sing</a:t>
            </a:r>
          </a:p>
          <a:p>
            <a:endParaRPr lang="en-GB" sz="1600">
              <a:ea typeface="Calibri"/>
              <a:cs typeface="Calibri"/>
            </a:endParaRPr>
          </a:p>
          <a:p>
            <a:endParaRPr lang="en-GB" sz="1200">
              <a:ea typeface="Calibri"/>
              <a:cs typeface="Calibri"/>
            </a:endParaRPr>
          </a:p>
          <a:p>
            <a:pPr algn="l"/>
            <a:endParaRPr lang="en-GB" sz="1200">
              <a:ea typeface="Calibri"/>
              <a:cs typeface="Calibri"/>
            </a:endParaRPr>
          </a:p>
          <a:p>
            <a:endParaRPr lang="en-GB" sz="1000">
              <a:ea typeface="Calibri"/>
              <a:cs typeface="Calibri"/>
            </a:endParaRPr>
          </a:p>
          <a:p>
            <a:endParaRPr lang="en-US">
              <a:ea typeface="Calibri"/>
              <a:cs typeface="Calibri"/>
            </a:endParaRPr>
          </a:p>
        </p:txBody>
      </p:sp>
      <p:pic>
        <p:nvPicPr>
          <p:cNvPr id="3" name="Picture 2" descr="CHAMPIONS LARGE TROPHY CUP EURO World TOURNAMENT CARDBOARD CUTOUT Football  Rugby | eBay">
            <a:extLst>
              <a:ext uri="{FF2B5EF4-FFF2-40B4-BE49-F238E27FC236}">
                <a16:creationId xmlns:a16="http://schemas.microsoft.com/office/drawing/2014/main" id="{A125370C-AEC0-B789-498C-5F8A7008D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606" y="2881979"/>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665C1CFB-8890-3AED-4021-E4B8688F7B59}"/>
              </a:ext>
            </a:extLst>
          </p:cNvPr>
          <p:cNvSpPr txBox="1"/>
          <p:nvPr/>
        </p:nvSpPr>
        <p:spPr>
          <a:xfrm>
            <a:off x="398825" y="3542382"/>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FF9500"/>
                </a:solidFill>
                <a:cs typeface="Calibri"/>
              </a:rPr>
              <a:t>Cowdray</a:t>
            </a:r>
          </a:p>
          <a:p>
            <a:pPr algn="ctr"/>
            <a:r>
              <a:rPr lang="en-US">
                <a:solidFill>
                  <a:srgbClr val="FF9500"/>
                </a:solidFill>
                <a:ea typeface="Calibri"/>
                <a:cs typeface="Calibri"/>
              </a:rPr>
              <a:t>796</a:t>
            </a:r>
          </a:p>
        </p:txBody>
      </p:sp>
      <p:sp>
        <p:nvSpPr>
          <p:cNvPr id="7" name="TextBox 2">
            <a:extLst>
              <a:ext uri="{FF2B5EF4-FFF2-40B4-BE49-F238E27FC236}">
                <a16:creationId xmlns:a16="http://schemas.microsoft.com/office/drawing/2014/main" id="{200F0DB8-5BFB-86EC-AD73-D5390AED7D65}"/>
              </a:ext>
            </a:extLst>
          </p:cNvPr>
          <p:cNvSpPr txBox="1"/>
          <p:nvPr/>
        </p:nvSpPr>
        <p:spPr>
          <a:xfrm>
            <a:off x="296236" y="4084355"/>
            <a:ext cx="124159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3F6128"/>
                </a:solidFill>
                <a:cs typeface="Calibri"/>
              </a:rPr>
              <a:t>Goodwood</a:t>
            </a:r>
          </a:p>
          <a:p>
            <a:pPr algn="ctr"/>
            <a:r>
              <a:rPr lang="en-US">
                <a:solidFill>
                  <a:srgbClr val="3F6128"/>
                </a:solidFill>
                <a:cs typeface="Calibri"/>
              </a:rPr>
              <a:t>993</a:t>
            </a:r>
          </a:p>
        </p:txBody>
      </p:sp>
      <p:sp>
        <p:nvSpPr>
          <p:cNvPr id="8" name="TextBox 3">
            <a:extLst>
              <a:ext uri="{FF2B5EF4-FFF2-40B4-BE49-F238E27FC236}">
                <a16:creationId xmlns:a16="http://schemas.microsoft.com/office/drawing/2014/main" id="{00DCFE4B-6CC1-A57F-C999-AE52AA434617}"/>
              </a:ext>
            </a:extLst>
          </p:cNvPr>
          <p:cNvSpPr txBox="1"/>
          <p:nvPr/>
        </p:nvSpPr>
        <p:spPr>
          <a:xfrm>
            <a:off x="1536030" y="3542383"/>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C00000"/>
                </a:solidFill>
                <a:cs typeface="Calibri"/>
              </a:rPr>
              <a:t>Parham</a:t>
            </a:r>
            <a:endParaRPr lang="en-US">
              <a:solidFill>
                <a:srgbClr val="000000"/>
              </a:solidFill>
              <a:cs typeface="Calibri"/>
            </a:endParaRPr>
          </a:p>
          <a:p>
            <a:pPr algn="ctr"/>
            <a:r>
              <a:rPr lang="en-US">
                <a:solidFill>
                  <a:srgbClr val="C00000"/>
                </a:solidFill>
                <a:cs typeface="Calibri"/>
              </a:rPr>
              <a:t>884</a:t>
            </a:r>
          </a:p>
        </p:txBody>
      </p:sp>
      <p:sp>
        <p:nvSpPr>
          <p:cNvPr id="10" name="TextBox 4">
            <a:extLst>
              <a:ext uri="{FF2B5EF4-FFF2-40B4-BE49-F238E27FC236}">
                <a16:creationId xmlns:a16="http://schemas.microsoft.com/office/drawing/2014/main" id="{482DCEED-90D8-32C7-0B30-EA910D93C734}"/>
              </a:ext>
            </a:extLst>
          </p:cNvPr>
          <p:cNvSpPr txBox="1"/>
          <p:nvPr/>
        </p:nvSpPr>
        <p:spPr>
          <a:xfrm>
            <a:off x="1486944" y="4084355"/>
            <a:ext cx="113458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522278"/>
                </a:solidFill>
                <a:cs typeface="Calibri"/>
              </a:rPr>
              <a:t>Petworth</a:t>
            </a:r>
          </a:p>
          <a:p>
            <a:pPr algn="ctr"/>
            <a:r>
              <a:rPr lang="en-US">
                <a:solidFill>
                  <a:srgbClr val="522278"/>
                </a:solidFill>
                <a:ea typeface="Calibri"/>
                <a:cs typeface="Calibri"/>
              </a:rPr>
              <a:t>928</a:t>
            </a:r>
          </a:p>
        </p:txBody>
      </p:sp>
      <p:sp>
        <p:nvSpPr>
          <p:cNvPr id="11" name="TextBox 30">
            <a:extLst>
              <a:ext uri="{FF2B5EF4-FFF2-40B4-BE49-F238E27FC236}">
                <a16:creationId xmlns:a16="http://schemas.microsoft.com/office/drawing/2014/main" id="{07356A8C-BE87-E032-095E-3EEF00A92AAB}"/>
              </a:ext>
            </a:extLst>
          </p:cNvPr>
          <p:cNvSpPr txBox="1"/>
          <p:nvPr/>
        </p:nvSpPr>
        <p:spPr>
          <a:xfrm>
            <a:off x="146397" y="3288272"/>
            <a:ext cx="2774452"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t>Winning House - Cowdray</a:t>
            </a:r>
          </a:p>
        </p:txBody>
      </p:sp>
      <p:sp>
        <p:nvSpPr>
          <p:cNvPr id="12" name="Rectangle 11">
            <a:extLst>
              <a:ext uri="{FF2B5EF4-FFF2-40B4-BE49-F238E27FC236}">
                <a16:creationId xmlns:a16="http://schemas.microsoft.com/office/drawing/2014/main" id="{0C6E6569-A4C4-CAAC-6490-D7E87C610991}"/>
              </a:ext>
            </a:extLst>
          </p:cNvPr>
          <p:cNvSpPr/>
          <p:nvPr/>
        </p:nvSpPr>
        <p:spPr>
          <a:xfrm>
            <a:off x="661764" y="2778264"/>
            <a:ext cx="3555396" cy="584775"/>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House Point Results</a:t>
            </a:r>
          </a:p>
        </p:txBody>
      </p:sp>
      <p:pic>
        <p:nvPicPr>
          <p:cNvPr id="13" name="Picture 12" descr="CHAMPIONS LARGE TROPHY CUP EURO World TOURNAMENT CARDBOARD CUTOUT Football  Rugby | eBay">
            <a:extLst>
              <a:ext uri="{FF2B5EF4-FFF2-40B4-BE49-F238E27FC236}">
                <a16:creationId xmlns:a16="http://schemas.microsoft.com/office/drawing/2014/main" id="{7B565278-ACEA-1093-D915-A55385CEB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6041" y="2893635"/>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64F0F2D-0EF6-9733-C780-A9E1AF31FB06}"/>
              </a:ext>
            </a:extLst>
          </p:cNvPr>
          <p:cNvSpPr/>
          <p:nvPr/>
        </p:nvSpPr>
        <p:spPr>
          <a:xfrm>
            <a:off x="132750" y="2849405"/>
            <a:ext cx="4578222" cy="1879685"/>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A child and child holding a trophy&#10;&#10;Description automatically generated">
            <a:extLst>
              <a:ext uri="{FF2B5EF4-FFF2-40B4-BE49-F238E27FC236}">
                <a16:creationId xmlns:a16="http://schemas.microsoft.com/office/drawing/2014/main" id="{1EA16D1D-E2A8-89DF-5957-D6AC0A29B46E}"/>
              </a:ext>
            </a:extLst>
          </p:cNvPr>
          <p:cNvPicPr>
            <a:picLocks noChangeAspect="1"/>
          </p:cNvPicPr>
          <p:nvPr/>
        </p:nvPicPr>
        <p:blipFill>
          <a:blip r:embed="rId9"/>
          <a:stretch>
            <a:fillRect/>
          </a:stretch>
        </p:blipFill>
        <p:spPr>
          <a:xfrm>
            <a:off x="3433233" y="3330047"/>
            <a:ext cx="753534" cy="1298576"/>
          </a:xfrm>
          <a:prstGeom prst="rect">
            <a:avLst/>
          </a:prstGeom>
        </p:spPr>
      </p:pic>
      <p:grpSp>
        <p:nvGrpSpPr>
          <p:cNvPr id="28" name="Group 27"/>
          <p:cNvGrpSpPr/>
          <p:nvPr/>
        </p:nvGrpSpPr>
        <p:grpSpPr>
          <a:xfrm>
            <a:off x="4717245" y="2824155"/>
            <a:ext cx="2138663" cy="6942238"/>
            <a:chOff x="4717245" y="2747795"/>
            <a:chExt cx="2138663" cy="7005339"/>
          </a:xfrm>
        </p:grpSpPr>
        <p:pic>
          <p:nvPicPr>
            <p:cNvPr id="29" name="Picture 28">
              <a:extLst>
                <a:ext uri="{FF2B5EF4-FFF2-40B4-BE49-F238E27FC236}">
                  <a16:creationId xmlns:a16="http://schemas.microsoft.com/office/drawing/2014/main" id="{95BB1C3B-2BC4-D733-3F23-08596945AB18}"/>
                </a:ext>
              </a:extLst>
            </p:cNvPr>
            <p:cNvPicPr>
              <a:picLocks noChangeAspect="1"/>
            </p:cNvPicPr>
            <p:nvPr/>
          </p:nvPicPr>
          <p:blipFill>
            <a:blip r:embed="rId10"/>
            <a:stretch>
              <a:fillRect/>
            </a:stretch>
          </p:blipFill>
          <p:spPr>
            <a:xfrm>
              <a:off x="5477002" y="5879819"/>
              <a:ext cx="1281753" cy="556752"/>
            </a:xfrm>
            <a:prstGeom prst="rect">
              <a:avLst/>
            </a:prstGeom>
          </p:spPr>
        </p:pic>
        <p:sp>
          <p:nvSpPr>
            <p:cNvPr id="30" name="Rectangle 29">
              <a:extLst>
                <a:ext uri="{FF2B5EF4-FFF2-40B4-BE49-F238E27FC236}">
                  <a16:creationId xmlns:a16="http://schemas.microsoft.com/office/drawing/2014/main" id="{42DCB58E-48FB-CF54-48A7-A8E98B1CD261}"/>
                </a:ext>
              </a:extLst>
            </p:cNvPr>
            <p:cNvSpPr/>
            <p:nvPr/>
          </p:nvSpPr>
          <p:spPr>
            <a:xfrm>
              <a:off x="4823834" y="3397198"/>
              <a:ext cx="1088173" cy="738664"/>
            </a:xfrm>
            <a:prstGeom prst="rect">
              <a:avLst/>
            </a:prstGeom>
            <a:ln>
              <a:noFill/>
            </a:ln>
          </p:spPr>
          <p:txBody>
            <a:bodyPr wrap="square" lIns="91440" tIns="45720" rIns="91440" bIns="45720" anchor="t">
              <a:spAutoFit/>
            </a:bodyPr>
            <a:lstStyle/>
            <a:p>
              <a:pPr algn="ctr"/>
              <a:r>
                <a:rPr lang="en-US" sz="1050" b="1"/>
                <a:t>Thank you to our sponsors for their support!</a:t>
              </a:r>
              <a:endParaRPr lang="en-US" sz="1000" b="1">
                <a:cs typeface="Calibri"/>
              </a:endParaRPr>
            </a:p>
          </p:txBody>
        </p:sp>
        <p:pic>
          <p:nvPicPr>
            <p:cNvPr id="31" name="Picture 12" descr="McVeigh Parker - DURA2 - UK">
              <a:extLst>
                <a:ext uri="{FF2B5EF4-FFF2-40B4-BE49-F238E27FC236}">
                  <a16:creationId xmlns:a16="http://schemas.microsoft.com/office/drawing/2014/main" id="{8D0C569F-2246-D145-6F3C-43FA1AC2E0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5369" y="9396906"/>
              <a:ext cx="2070539" cy="2880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92478A83-7010-C51F-600A-9BCDEE15D944}"/>
                </a:ext>
              </a:extLst>
            </p:cNvPr>
            <p:cNvPicPr>
              <a:picLocks noChangeAspect="1"/>
            </p:cNvPicPr>
            <p:nvPr/>
          </p:nvPicPr>
          <p:blipFill>
            <a:blip r:embed="rId12"/>
            <a:stretch>
              <a:fillRect/>
            </a:stretch>
          </p:blipFill>
          <p:spPr>
            <a:xfrm>
              <a:off x="5850690" y="3396544"/>
              <a:ext cx="779831" cy="779831"/>
            </a:xfrm>
            <a:prstGeom prst="rect">
              <a:avLst/>
            </a:prstGeom>
          </p:spPr>
        </p:pic>
        <p:sp>
          <p:nvSpPr>
            <p:cNvPr id="33" name="Rectangle 32">
              <a:extLst>
                <a:ext uri="{FF2B5EF4-FFF2-40B4-BE49-F238E27FC236}">
                  <a16:creationId xmlns:a16="http://schemas.microsoft.com/office/drawing/2014/main" id="{CD999548-A62F-D9B7-84C3-F4A948452E34}"/>
                </a:ext>
              </a:extLst>
            </p:cNvPr>
            <p:cNvSpPr/>
            <p:nvPr/>
          </p:nvSpPr>
          <p:spPr>
            <a:xfrm>
              <a:off x="4832227" y="2747795"/>
              <a:ext cx="1918962" cy="7005339"/>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Calibri"/>
                  <a:cs typeface="Calibri"/>
                </a:rPr>
                <a:t>  </a:t>
              </a:r>
              <a:endParaRPr lang="en-US" sz="1400">
                <a:solidFill>
                  <a:schemeClr val="tx1"/>
                </a:solidFill>
                <a:cs typeface="Calibri"/>
              </a:endParaRPr>
            </a:p>
          </p:txBody>
        </p:sp>
        <p:pic>
          <p:nvPicPr>
            <p:cNvPr id="34" name="Picture 33">
              <a:extLst>
                <a:ext uri="{FF2B5EF4-FFF2-40B4-BE49-F238E27FC236}">
                  <a16:creationId xmlns:a16="http://schemas.microsoft.com/office/drawing/2014/main" id="{80B42E76-EC56-6D46-A663-4FC4CB9703B4}"/>
                </a:ext>
              </a:extLst>
            </p:cNvPr>
            <p:cNvPicPr>
              <a:picLocks noChangeAspect="1"/>
            </p:cNvPicPr>
            <p:nvPr/>
          </p:nvPicPr>
          <p:blipFill>
            <a:blip r:embed="rId13"/>
            <a:stretch>
              <a:fillRect/>
            </a:stretch>
          </p:blipFill>
          <p:spPr>
            <a:xfrm>
              <a:off x="4867913" y="2791903"/>
              <a:ext cx="1839937" cy="582479"/>
            </a:xfrm>
            <a:prstGeom prst="rect">
              <a:avLst/>
            </a:prstGeom>
            <a:ln>
              <a:solidFill>
                <a:schemeClr val="tx1"/>
              </a:solidFill>
            </a:ln>
          </p:spPr>
        </p:pic>
        <p:pic>
          <p:nvPicPr>
            <p:cNvPr id="35" name="Picture 6" descr="Barratt Homes team up with Solent Mind to launch series of workshops  focused on staff wellbeing - Hampshire Biz News">
              <a:extLst>
                <a:ext uri="{FF2B5EF4-FFF2-40B4-BE49-F238E27FC236}">
                  <a16:creationId xmlns:a16="http://schemas.microsoft.com/office/drawing/2014/main" id="{3DEAD4AE-7ADC-B3C7-716F-27BAD96C4E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8054" y="8912413"/>
              <a:ext cx="827148" cy="3787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EE16FCF-E116-149C-B1D2-7A4D57056D0B}"/>
                </a:ext>
              </a:extLst>
            </p:cNvPr>
            <p:cNvPicPr>
              <a:picLocks noChangeAspect="1"/>
            </p:cNvPicPr>
            <p:nvPr/>
          </p:nvPicPr>
          <p:blipFill>
            <a:blip r:embed="rId15"/>
            <a:stretch>
              <a:fillRect/>
            </a:stretch>
          </p:blipFill>
          <p:spPr>
            <a:xfrm>
              <a:off x="5929660" y="4211568"/>
              <a:ext cx="757893" cy="757893"/>
            </a:xfrm>
            <a:prstGeom prst="rect">
              <a:avLst/>
            </a:prstGeom>
          </p:spPr>
        </p:pic>
        <p:grpSp>
          <p:nvGrpSpPr>
            <p:cNvPr id="37" name="Group 36">
              <a:extLst>
                <a:ext uri="{FF2B5EF4-FFF2-40B4-BE49-F238E27FC236}">
                  <a16:creationId xmlns:a16="http://schemas.microsoft.com/office/drawing/2014/main" id="{957225A9-EFBA-D444-8AE2-BB48E83FFBCB}"/>
                </a:ext>
              </a:extLst>
            </p:cNvPr>
            <p:cNvGrpSpPr/>
            <p:nvPr/>
          </p:nvGrpSpPr>
          <p:grpSpPr>
            <a:xfrm>
              <a:off x="6106343" y="8259217"/>
              <a:ext cx="659978" cy="787885"/>
              <a:chOff x="6086293" y="8179220"/>
              <a:chExt cx="700372" cy="789507"/>
            </a:xfrm>
          </p:grpSpPr>
          <p:pic>
            <p:nvPicPr>
              <p:cNvPr id="57" name="Picture 8" descr="Home | Budding Foundation">
                <a:extLst>
                  <a:ext uri="{FF2B5EF4-FFF2-40B4-BE49-F238E27FC236}">
                    <a16:creationId xmlns:a16="http://schemas.microsoft.com/office/drawing/2014/main" id="{AF3B55C5-2897-53FC-41D6-6F139080559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9942" y="8179220"/>
                <a:ext cx="515982" cy="506253"/>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04C30A35-2E4F-AC46-939A-48F28F9EDF8E}"/>
                  </a:ext>
                </a:extLst>
              </p:cNvPr>
              <p:cNvSpPr/>
              <p:nvPr/>
            </p:nvSpPr>
            <p:spPr>
              <a:xfrm>
                <a:off x="6086293" y="8660949"/>
                <a:ext cx="700372" cy="307778"/>
              </a:xfrm>
              <a:prstGeom prst="rect">
                <a:avLst/>
              </a:prstGeom>
              <a:ln>
                <a:noFill/>
              </a:ln>
            </p:spPr>
            <p:txBody>
              <a:bodyPr wrap="square" lIns="91440" tIns="45720" rIns="91440" bIns="45720" anchor="t">
                <a:spAutoFit/>
              </a:bodyPr>
              <a:lstStyle/>
              <a:p>
                <a:pPr algn="ctr"/>
                <a:r>
                  <a:rPr lang="en-US" sz="700" b="1"/>
                  <a:t>The Budding Foundation</a:t>
                </a:r>
                <a:endParaRPr lang="en-US" sz="600" b="1">
                  <a:cs typeface="Calibri"/>
                </a:endParaRPr>
              </a:p>
            </p:txBody>
          </p:sp>
        </p:grpSp>
        <p:pic>
          <p:nvPicPr>
            <p:cNvPr id="38" name="Picture 14" descr="420 Reviews of GoodLaw Solicitors LLP rated 4.9/5 in Hassocks |  ReviewSolicitors">
              <a:extLst>
                <a:ext uri="{FF2B5EF4-FFF2-40B4-BE49-F238E27FC236}">
                  <a16:creationId xmlns:a16="http://schemas.microsoft.com/office/drawing/2014/main" id="{B210E982-D524-38A4-1099-371BE47AEDC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0974" b="22624"/>
            <a:stretch/>
          </p:blipFill>
          <p:spPr bwMode="auto">
            <a:xfrm>
              <a:off x="5761568" y="8844753"/>
              <a:ext cx="954107" cy="53813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4846264D-FFC0-84EE-784E-64CE6898A213}"/>
                </a:ext>
              </a:extLst>
            </p:cNvPr>
            <p:cNvGrpSpPr/>
            <p:nvPr/>
          </p:nvGrpSpPr>
          <p:grpSpPr>
            <a:xfrm>
              <a:off x="4833362" y="8283375"/>
              <a:ext cx="1386629" cy="639476"/>
              <a:chOff x="4808350" y="8291193"/>
              <a:chExt cx="1386629" cy="639476"/>
            </a:xfrm>
          </p:grpSpPr>
          <p:pic>
            <p:nvPicPr>
              <p:cNvPr id="55" name="Picture 16" descr="Professional Rubber Surfaces">
                <a:extLst>
                  <a:ext uri="{FF2B5EF4-FFF2-40B4-BE49-F238E27FC236}">
                    <a16:creationId xmlns:a16="http://schemas.microsoft.com/office/drawing/2014/main" id="{1EDF2B44-3D62-A4EE-0792-39F3888369D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764" t="28241" r="5683" b="31060"/>
              <a:stretch/>
            </p:blipFill>
            <p:spPr bwMode="auto">
              <a:xfrm>
                <a:off x="4878032" y="8291193"/>
                <a:ext cx="1209065" cy="522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9FD09B43-0DF9-2971-06C2-58CABC2AB7B7}"/>
                  </a:ext>
                </a:extLst>
              </p:cNvPr>
              <p:cNvSpPr txBox="1"/>
              <p:nvPr/>
            </p:nvSpPr>
            <p:spPr>
              <a:xfrm>
                <a:off x="4808350" y="8646897"/>
                <a:ext cx="1386629" cy="283772"/>
              </a:xfrm>
              <a:prstGeom prst="rect">
                <a:avLst/>
              </a:prstGeom>
              <a:noFill/>
            </p:spPr>
            <p:txBody>
              <a:bodyPr wrap="square" rtlCol="0">
                <a:spAutoFit/>
              </a:bodyPr>
              <a:lstStyle/>
              <a:p>
                <a:r>
                  <a:rPr lang="en-US" sz="600">
                    <a:hlinkClick r:id="rId19"/>
                  </a:rPr>
                  <a:t>www.professionalrubbersurfaces.com</a:t>
                </a:r>
                <a:endParaRPr lang="en-US" sz="600"/>
              </a:p>
              <a:p>
                <a:endParaRPr lang="en-US" sz="700"/>
              </a:p>
            </p:txBody>
          </p:sp>
        </p:grpSp>
        <p:pic>
          <p:nvPicPr>
            <p:cNvPr id="40" name="Picture 18" descr="May &amp; Son Landscapes LTD">
              <a:extLst>
                <a:ext uri="{FF2B5EF4-FFF2-40B4-BE49-F238E27FC236}">
                  <a16:creationId xmlns:a16="http://schemas.microsoft.com/office/drawing/2014/main" id="{5BBC5887-B6C7-3DE9-4896-C6BF356FFD72}"/>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8147" b="23588"/>
            <a:stretch/>
          </p:blipFill>
          <p:spPr bwMode="auto">
            <a:xfrm>
              <a:off x="5647926" y="7608185"/>
              <a:ext cx="1049713" cy="61161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74924910-6E83-7074-6EAA-227018F577DA}"/>
                </a:ext>
              </a:extLst>
            </p:cNvPr>
            <p:cNvGrpSpPr/>
            <p:nvPr/>
          </p:nvGrpSpPr>
          <p:grpSpPr>
            <a:xfrm>
              <a:off x="4921183" y="4238856"/>
              <a:ext cx="964782" cy="680679"/>
              <a:chOff x="4958492" y="6419200"/>
              <a:chExt cx="958560" cy="655876"/>
            </a:xfrm>
          </p:grpSpPr>
          <p:pic>
            <p:nvPicPr>
              <p:cNvPr id="52" name="Picture 20" descr="Woodlouse Industries | Shipley | Wood Products | Mobile Sawmill | West  Sussex">
                <a:extLst>
                  <a:ext uri="{FF2B5EF4-FFF2-40B4-BE49-F238E27FC236}">
                    <a16:creationId xmlns:a16="http://schemas.microsoft.com/office/drawing/2014/main" id="{5BD73C34-81D0-6B7D-8709-64ACE54B2284}"/>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3627" b="95337" l="2682" r="99617">
                            <a14:foregroundMark x1="81992" y1="21762" x2="21839" y2="16580"/>
                            <a14:foregroundMark x1="21839" y1="16580" x2="57854" y2="82383"/>
                            <a14:foregroundMark x1="57854" y1="82383" x2="88123" y2="29534"/>
                            <a14:foregroundMark x1="33333" y1="15026" x2="61686" y2="12435"/>
                            <a14:foregroundMark x1="71264" y1="14508" x2="44061" y2="9326"/>
                            <a14:foregroundMark x1="18008" y1="23316" x2="11877" y2="59585"/>
                            <a14:foregroundMark x1="3831" y1="55440" x2="22605" y2="77202"/>
                            <a14:foregroundMark x1="26437" y1="82383" x2="74330" y2="91710"/>
                            <a14:foregroundMark x1="78544" y1="83938" x2="88506" y2="52332"/>
                            <a14:foregroundMark x1="90038" y1="35751" x2="89655" y2="65803"/>
                            <a14:foregroundMark x1="95402" y1="58031" x2="95019" y2="34715"/>
                            <a14:foregroundMark x1="39080" y1="6736" x2="55939" y2="6736"/>
                            <a14:foregroundMark x1="59770" y1="3627" x2="69349" y2="6218"/>
                            <a14:foregroundMark x1="44828" y1="94819" x2="55556" y2="95337"/>
                            <a14:foregroundMark x1="94253" y1="63212" x2="99617" y2="48187"/>
                          </a14:backgroundRemoval>
                        </a14:imgEffect>
                      </a14:imgLayer>
                    </a14:imgProps>
                  </a:ext>
                  <a:ext uri="{28A0092B-C50C-407E-A947-70E740481C1C}">
                    <a14:useLocalDpi xmlns:a14="http://schemas.microsoft.com/office/drawing/2010/main" val="0"/>
                  </a:ext>
                </a:extLst>
              </a:blip>
              <a:srcRect/>
              <a:stretch>
                <a:fillRect/>
              </a:stretch>
            </p:blipFill>
            <p:spPr bwMode="auto">
              <a:xfrm>
                <a:off x="5065534" y="6461337"/>
                <a:ext cx="758633" cy="55964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48B5A5DB-8056-1F9C-32D7-4DCD673B681B}"/>
                  </a:ext>
                </a:extLst>
              </p:cNvPr>
              <p:cNvSpPr/>
              <p:nvPr/>
            </p:nvSpPr>
            <p:spPr>
              <a:xfrm>
                <a:off x="5008094" y="6419200"/>
                <a:ext cx="873514" cy="592547"/>
              </a:xfrm>
              <a:prstGeom prst="rect">
                <a:avLst/>
              </a:prstGeom>
              <a:ln>
                <a:noFill/>
              </a:ln>
            </p:spPr>
            <p:txBody>
              <a:bodyPr wrap="square" lIns="91440" tIns="45720" rIns="91440" bIns="45720" anchor="t">
                <a:prstTxWarp prst="textArchUp">
                  <a:avLst/>
                </a:prstTxWarp>
                <a:spAutoFit/>
              </a:bodyPr>
              <a:lstStyle/>
              <a:p>
                <a:pPr algn="ctr"/>
                <a:r>
                  <a:rPr lang="en-US" sz="1100" b="1">
                    <a:cs typeface="Calibri"/>
                  </a:rPr>
                  <a:t>Gil Parham Woodside Sculpture</a:t>
                </a:r>
                <a:endParaRPr lang="en-US" sz="1050" b="1">
                  <a:cs typeface="Calibri"/>
                </a:endParaRPr>
              </a:p>
            </p:txBody>
          </p:sp>
          <p:sp>
            <p:nvSpPr>
              <p:cNvPr id="54" name="TextBox 53">
                <a:extLst>
                  <a:ext uri="{FF2B5EF4-FFF2-40B4-BE49-F238E27FC236}">
                    <a16:creationId xmlns:a16="http://schemas.microsoft.com/office/drawing/2014/main" id="{0163C450-2D8E-A9A6-9C47-565D41A066DF}"/>
                  </a:ext>
                </a:extLst>
              </p:cNvPr>
              <p:cNvSpPr txBox="1"/>
              <p:nvPr/>
            </p:nvSpPr>
            <p:spPr>
              <a:xfrm>
                <a:off x="4958492" y="6512231"/>
                <a:ext cx="958560" cy="562845"/>
              </a:xfrm>
              <a:prstGeom prst="rect">
                <a:avLst/>
              </a:prstGeom>
              <a:noFill/>
            </p:spPr>
            <p:txBody>
              <a:bodyPr wrap="square" rtlCol="0">
                <a:prstTxWarp prst="textArchDown">
                  <a:avLst>
                    <a:gd name="adj" fmla="val 1653737"/>
                  </a:avLst>
                </a:prstTxWarp>
                <a:spAutoFit/>
              </a:bodyPr>
              <a:lstStyle/>
              <a:p>
                <a:r>
                  <a:rPr lang="en-US" sz="600">
                    <a:hlinkClick r:id="rId23"/>
                  </a:rPr>
                  <a:t>www.woodlouseindustries.com</a:t>
                </a:r>
                <a:endParaRPr lang="en-US" sz="600"/>
              </a:p>
              <a:p>
                <a:endParaRPr lang="en-US" sz="600"/>
              </a:p>
            </p:txBody>
          </p:sp>
        </p:grpSp>
        <p:pic>
          <p:nvPicPr>
            <p:cNvPr id="42" name="Picture 41">
              <a:extLst>
                <a:ext uri="{FF2B5EF4-FFF2-40B4-BE49-F238E27FC236}">
                  <a16:creationId xmlns:a16="http://schemas.microsoft.com/office/drawing/2014/main" id="{9F404EC7-29CF-44D9-FB61-597C187185A8}"/>
                </a:ext>
              </a:extLst>
            </p:cNvPr>
            <p:cNvPicPr>
              <a:picLocks noChangeAspect="1"/>
            </p:cNvPicPr>
            <p:nvPr/>
          </p:nvPicPr>
          <p:blipFill>
            <a:blip r:embed="rId24"/>
            <a:stretch>
              <a:fillRect/>
            </a:stretch>
          </p:blipFill>
          <p:spPr>
            <a:xfrm>
              <a:off x="5910904" y="5021590"/>
              <a:ext cx="727480" cy="830426"/>
            </a:xfrm>
            <a:prstGeom prst="rect">
              <a:avLst/>
            </a:prstGeom>
          </p:spPr>
        </p:pic>
        <p:pic>
          <p:nvPicPr>
            <p:cNvPr id="43" name="Picture 42">
              <a:extLst>
                <a:ext uri="{FF2B5EF4-FFF2-40B4-BE49-F238E27FC236}">
                  <a16:creationId xmlns:a16="http://schemas.microsoft.com/office/drawing/2014/main" id="{A755B2F1-A692-3FA3-C7A2-8387DFFDFCA9}"/>
                </a:ext>
              </a:extLst>
            </p:cNvPr>
            <p:cNvPicPr>
              <a:picLocks noChangeAspect="1"/>
            </p:cNvPicPr>
            <p:nvPr/>
          </p:nvPicPr>
          <p:blipFill>
            <a:blip r:embed="rId25"/>
            <a:stretch>
              <a:fillRect/>
            </a:stretch>
          </p:blipFill>
          <p:spPr>
            <a:xfrm>
              <a:off x="4907339" y="7624492"/>
              <a:ext cx="681707" cy="584130"/>
            </a:xfrm>
            <a:prstGeom prst="rect">
              <a:avLst/>
            </a:prstGeom>
            <a:ln>
              <a:solidFill>
                <a:schemeClr val="tx1"/>
              </a:solidFill>
            </a:ln>
          </p:spPr>
        </p:pic>
        <p:pic>
          <p:nvPicPr>
            <p:cNvPr id="44" name="Graphic 41">
              <a:extLst>
                <a:ext uri="{FF2B5EF4-FFF2-40B4-BE49-F238E27FC236}">
                  <a16:creationId xmlns:a16="http://schemas.microsoft.com/office/drawing/2014/main" id="{4E50B349-FD85-67C6-8E59-0210509FE90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933319" y="5040115"/>
              <a:ext cx="926632" cy="740734"/>
            </a:xfrm>
            <a:prstGeom prst="rect">
              <a:avLst/>
            </a:prstGeom>
          </p:spPr>
        </p:pic>
        <p:pic>
          <p:nvPicPr>
            <p:cNvPr id="45" name="Picture 44">
              <a:extLst>
                <a:ext uri="{FF2B5EF4-FFF2-40B4-BE49-F238E27FC236}">
                  <a16:creationId xmlns:a16="http://schemas.microsoft.com/office/drawing/2014/main" id="{5C731EED-29CA-5D8F-464F-71138F40FCE0}"/>
                </a:ext>
              </a:extLst>
            </p:cNvPr>
            <p:cNvPicPr>
              <a:picLocks noChangeAspect="1"/>
            </p:cNvPicPr>
            <p:nvPr/>
          </p:nvPicPr>
          <p:blipFill>
            <a:blip r:embed="rId28"/>
            <a:stretch>
              <a:fillRect/>
            </a:stretch>
          </p:blipFill>
          <p:spPr>
            <a:xfrm>
              <a:off x="4882610" y="7128184"/>
              <a:ext cx="1833065" cy="454113"/>
            </a:xfrm>
            <a:prstGeom prst="rect">
              <a:avLst/>
            </a:prstGeom>
          </p:spPr>
        </p:pic>
        <p:sp>
          <p:nvSpPr>
            <p:cNvPr id="46" name="Rectangle 45">
              <a:extLst>
                <a:ext uri="{FF2B5EF4-FFF2-40B4-BE49-F238E27FC236}">
                  <a16:creationId xmlns:a16="http://schemas.microsoft.com/office/drawing/2014/main" id="{736FF3E8-9E9E-2F56-6827-AC4E577B7D24}"/>
                </a:ext>
              </a:extLst>
            </p:cNvPr>
            <p:cNvSpPr/>
            <p:nvPr/>
          </p:nvSpPr>
          <p:spPr>
            <a:xfrm>
              <a:off x="4903043" y="6473014"/>
              <a:ext cx="1790147" cy="644283"/>
            </a:xfrm>
            <a:prstGeom prst="rect">
              <a:avLst/>
            </a:prstGeom>
            <a:solidFill>
              <a:srgbClr val="F2F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E29B57A-3FA9-9522-EFC7-516A3E6A2A1A}"/>
                </a:ext>
              </a:extLst>
            </p:cNvPr>
            <p:cNvSpPr txBox="1"/>
            <p:nvPr/>
          </p:nvSpPr>
          <p:spPr>
            <a:xfrm>
              <a:off x="5481084" y="6897352"/>
              <a:ext cx="1250518" cy="230832"/>
            </a:xfrm>
            <a:prstGeom prst="rect">
              <a:avLst/>
            </a:prstGeom>
            <a:noFill/>
          </p:spPr>
          <p:txBody>
            <a:bodyPr wrap="square">
              <a:spAutoFit/>
            </a:bodyPr>
            <a:lstStyle/>
            <a:p>
              <a:r>
                <a:rPr lang="en-US" sz="900">
                  <a:solidFill>
                    <a:srgbClr val="354052"/>
                  </a:solidFill>
                </a:rPr>
                <a:t>www.tomthefish.co.uk</a:t>
              </a:r>
            </a:p>
          </p:txBody>
        </p:sp>
        <p:pic>
          <p:nvPicPr>
            <p:cNvPr id="48" name="Picture 47">
              <a:extLst>
                <a:ext uri="{FF2B5EF4-FFF2-40B4-BE49-F238E27FC236}">
                  <a16:creationId xmlns:a16="http://schemas.microsoft.com/office/drawing/2014/main" id="{079C6EE7-7DCD-AE1C-414A-5540D2B5068D}"/>
                </a:ext>
              </a:extLst>
            </p:cNvPr>
            <p:cNvPicPr>
              <a:picLocks noChangeAspect="1"/>
            </p:cNvPicPr>
            <p:nvPr/>
          </p:nvPicPr>
          <p:blipFill rotWithShape="1">
            <a:blip r:embed="rId29"/>
            <a:srcRect b="22076"/>
            <a:stretch/>
          </p:blipFill>
          <p:spPr>
            <a:xfrm>
              <a:off x="5575789" y="6498852"/>
              <a:ext cx="1068232" cy="336796"/>
            </a:xfrm>
            <a:prstGeom prst="rect">
              <a:avLst/>
            </a:prstGeom>
          </p:spPr>
        </p:pic>
        <p:pic>
          <p:nvPicPr>
            <p:cNvPr id="49" name="Picture 4" descr="Tom the Fish: Premium Fresh-Frozen Fish, Meat &amp; Seafood Deliveries">
              <a:extLst>
                <a:ext uri="{FF2B5EF4-FFF2-40B4-BE49-F238E27FC236}">
                  <a16:creationId xmlns:a16="http://schemas.microsoft.com/office/drawing/2014/main" id="{73CF0C80-A7FA-1AE6-1D4D-FA5CCD85B9D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17245" y="6518838"/>
              <a:ext cx="1068232" cy="55909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B514C42E-0C0F-431D-B61F-39BF5ADCC126}"/>
                </a:ext>
              </a:extLst>
            </p:cNvPr>
            <p:cNvSpPr txBox="1"/>
            <p:nvPr/>
          </p:nvSpPr>
          <p:spPr>
            <a:xfrm>
              <a:off x="5515990" y="6804476"/>
              <a:ext cx="1220640" cy="169277"/>
            </a:xfrm>
            <a:prstGeom prst="rect">
              <a:avLst/>
            </a:prstGeom>
            <a:noFill/>
          </p:spPr>
          <p:txBody>
            <a:bodyPr wrap="square">
              <a:spAutoFit/>
            </a:bodyPr>
            <a:lstStyle/>
            <a:p>
              <a:r>
                <a:rPr lang="en-US" sz="500" b="1">
                  <a:solidFill>
                    <a:srgbClr val="354052"/>
                  </a:solidFill>
                </a:rPr>
                <a:t>Best quality    Blast-frozen    Family run </a:t>
              </a:r>
            </a:p>
          </p:txBody>
        </p:sp>
        <p:pic>
          <p:nvPicPr>
            <p:cNvPr id="51" name="Picture 50">
              <a:extLst>
                <a:ext uri="{FF2B5EF4-FFF2-40B4-BE49-F238E27FC236}">
                  <a16:creationId xmlns:a16="http://schemas.microsoft.com/office/drawing/2014/main" id="{176A3701-8A2E-171D-5C31-BF5F735EF24B}"/>
                </a:ext>
              </a:extLst>
            </p:cNvPr>
            <p:cNvPicPr>
              <a:picLocks noChangeAspect="1"/>
            </p:cNvPicPr>
            <p:nvPr/>
          </p:nvPicPr>
          <p:blipFill>
            <a:blip r:embed="rId31"/>
            <a:stretch>
              <a:fillRect/>
            </a:stretch>
          </p:blipFill>
          <p:spPr>
            <a:xfrm>
              <a:off x="4903043" y="5850576"/>
              <a:ext cx="586378" cy="576000"/>
            </a:xfrm>
            <a:prstGeom prst="rect">
              <a:avLst/>
            </a:prstGeom>
            <a:ln>
              <a:solidFill>
                <a:schemeClr val="tx1"/>
              </a:solidFill>
            </a:ln>
          </p:spPr>
        </p:pic>
      </p:grpSp>
      <p:pic>
        <p:nvPicPr>
          <p:cNvPr id="59" name="Picture 58">
            <a:extLst>
              <a:ext uri="{FF2B5EF4-FFF2-40B4-BE49-F238E27FC236}">
                <a16:creationId xmlns:a16="http://schemas.microsoft.com/office/drawing/2014/main" id="{72D06B9B-5984-AA63-855E-7C9DC0397AFB}"/>
              </a:ext>
            </a:extLst>
          </p:cNvPr>
          <p:cNvPicPr>
            <a:picLocks noChangeAspect="1"/>
          </p:cNvPicPr>
          <p:nvPr/>
        </p:nvPicPr>
        <p:blipFill>
          <a:blip r:embed="rId12"/>
          <a:stretch>
            <a:fillRect/>
          </a:stretch>
        </p:blipFill>
        <p:spPr>
          <a:xfrm>
            <a:off x="5733092" y="237410"/>
            <a:ext cx="870051" cy="870051"/>
          </a:xfrm>
          <a:prstGeom prst="rect">
            <a:avLst/>
          </a:prstGeom>
        </p:spPr>
      </p:pic>
      <p:pic>
        <p:nvPicPr>
          <p:cNvPr id="14" name="Picture 13" descr="A green and white sign with white text&#10;&#10;Description automatically generated">
            <a:extLst>
              <a:ext uri="{FF2B5EF4-FFF2-40B4-BE49-F238E27FC236}">
                <a16:creationId xmlns:a16="http://schemas.microsoft.com/office/drawing/2014/main" id="{9E1F0B25-F734-0A25-8F2D-E77D3D114C85}"/>
              </a:ext>
            </a:extLst>
          </p:cNvPr>
          <p:cNvPicPr>
            <a:picLocks noChangeAspect="1"/>
          </p:cNvPicPr>
          <p:nvPr/>
        </p:nvPicPr>
        <p:blipFill>
          <a:blip r:embed="rId32"/>
          <a:stretch>
            <a:fillRect/>
          </a:stretch>
        </p:blipFill>
        <p:spPr>
          <a:xfrm>
            <a:off x="4970789" y="957072"/>
            <a:ext cx="671140" cy="227629"/>
          </a:xfrm>
          <a:prstGeom prst="rect">
            <a:avLst/>
          </a:prstGeom>
        </p:spPr>
      </p:pic>
    </p:spTree>
    <p:extLst>
      <p:ext uri="{BB962C8B-B14F-4D97-AF65-F5344CB8AC3E}">
        <p14:creationId xmlns:p14="http://schemas.microsoft.com/office/powerpoint/2010/main" val="36522081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A4 Paper (210x297 mm)</PresentationFormat>
  <Slides>3</Slides>
  <Notes>2</Notes>
  <HiddenSlides>0</HiddenSlide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Hatrick</dc:creator>
  <cp:revision>1</cp:revision>
  <dcterms:created xsi:type="dcterms:W3CDTF">2023-09-06T17:37:00Z</dcterms:created>
  <dcterms:modified xsi:type="dcterms:W3CDTF">2024-04-19T13:50:21Z</dcterms:modified>
</cp:coreProperties>
</file>