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161E"/>
    <a:srgbClr val="CC99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A13768-484D-3E13-26FE-947F85AF4B02}" v="265" dt="2023-11-02T09:56:35.566"/>
    <p1510:client id="{1B410B3B-C065-E3DF-BAE7-315C84800A95}" v="16" dt="2023-10-12T10:35:58.990"/>
    <p1510:client id="{25C23100-8A84-2C15-9DEC-CFCA97447764}" v="34" dt="2022-07-05T06:42:55.233"/>
    <p1510:client id="{302CF413-590A-BEFF-25B7-E4B3AAC49D3A}" v="4" dt="2021-12-09T10:01:21.805"/>
    <p1510:client id="{591A968A-E5B8-4733-A972-54151579A867}" v="1362" dt="2022-10-13T15:56:57.134"/>
    <p1510:client id="{7568E95F-DA0D-B235-5449-74ACB48AF65A}" v="2365" dt="2022-10-13T15:59:17.110"/>
    <p1510:client id="{9F4F7BB1-C624-3FC8-55CE-2EFE7994FE5D}" v="1085" dt="2022-10-13T15:57:52.9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Timmins" userId="S::dtimmins@billingshurstprimary.org.uk::45ef9d80-b4c9-4b4b-b60e-723ad4d414a1" providerId="AD" clId="Web-{10A13768-484D-3E13-26FE-947F85AF4B02}"/>
    <pc:docChg chg="modSld">
      <pc:chgData name="David Timmins" userId="S::dtimmins@billingshurstprimary.org.uk::45ef9d80-b4c9-4b4b-b60e-723ad4d414a1" providerId="AD" clId="Web-{10A13768-484D-3E13-26FE-947F85AF4B02}" dt="2023-11-02T09:56:33.254" v="135" actId="20577"/>
      <pc:docMkLst>
        <pc:docMk/>
      </pc:docMkLst>
      <pc:sldChg chg="modSp">
        <pc:chgData name="David Timmins" userId="S::dtimmins@billingshurstprimary.org.uk::45ef9d80-b4c9-4b4b-b60e-723ad4d414a1" providerId="AD" clId="Web-{10A13768-484D-3E13-26FE-947F85AF4B02}" dt="2023-11-02T09:56:33.254" v="135" actId="20577"/>
        <pc:sldMkLst>
          <pc:docMk/>
          <pc:sldMk cId="3466865755" sldId="256"/>
        </pc:sldMkLst>
        <pc:spChg chg="mod">
          <ac:chgData name="David Timmins" userId="S::dtimmins@billingshurstprimary.org.uk::45ef9d80-b4c9-4b4b-b60e-723ad4d414a1" providerId="AD" clId="Web-{10A13768-484D-3E13-26FE-947F85AF4B02}" dt="2023-11-02T09:54:02.119" v="68" actId="20577"/>
          <ac:spMkLst>
            <pc:docMk/>
            <pc:sldMk cId="3466865755" sldId="256"/>
            <ac:spMk id="7" creationId="{59F187E5-DEFC-45F8-9487-8D16191CD3F4}"/>
          </ac:spMkLst>
        </pc:spChg>
        <pc:spChg chg="mod">
          <ac:chgData name="David Timmins" userId="S::dtimmins@billingshurstprimary.org.uk::45ef9d80-b4c9-4b4b-b60e-723ad4d414a1" providerId="AD" clId="Web-{10A13768-484D-3E13-26FE-947F85AF4B02}" dt="2023-11-02T09:56:05.689" v="112" actId="20577"/>
          <ac:spMkLst>
            <pc:docMk/>
            <pc:sldMk cId="3466865755" sldId="256"/>
            <ac:spMk id="9" creationId="{45AAFE28-B1DA-4623-B419-EBDB9A37AF43}"/>
          </ac:spMkLst>
        </pc:spChg>
        <pc:spChg chg="mod">
          <ac:chgData name="David Timmins" userId="S::dtimmins@billingshurstprimary.org.uk::45ef9d80-b4c9-4b4b-b60e-723ad4d414a1" providerId="AD" clId="Web-{10A13768-484D-3E13-26FE-947F85AF4B02}" dt="2023-11-02T09:55:35.422" v="95" actId="20577"/>
          <ac:spMkLst>
            <pc:docMk/>
            <pc:sldMk cId="3466865755" sldId="256"/>
            <ac:spMk id="15" creationId="{D0FBA398-AFDD-476B-9D4C-61B9694E46F1}"/>
          </ac:spMkLst>
        </pc:spChg>
        <pc:spChg chg="mod">
          <ac:chgData name="David Timmins" userId="S::dtimmins@billingshurstprimary.org.uk::45ef9d80-b4c9-4b4b-b60e-723ad4d414a1" providerId="AD" clId="Web-{10A13768-484D-3E13-26FE-947F85AF4B02}" dt="2023-11-02T09:55:50.329" v="103" actId="20577"/>
          <ac:spMkLst>
            <pc:docMk/>
            <pc:sldMk cId="3466865755" sldId="256"/>
            <ac:spMk id="19" creationId="{101A83D2-044D-4959-8916-35245679CC59}"/>
          </ac:spMkLst>
        </pc:spChg>
        <pc:spChg chg="mod">
          <ac:chgData name="David Timmins" userId="S::dtimmins@billingshurstprimary.org.uk::45ef9d80-b4c9-4b4b-b60e-723ad4d414a1" providerId="AD" clId="Web-{10A13768-484D-3E13-26FE-947F85AF4B02}" dt="2023-11-02T09:54:41.981" v="84" actId="20577"/>
          <ac:spMkLst>
            <pc:docMk/>
            <pc:sldMk cId="3466865755" sldId="256"/>
            <ac:spMk id="21" creationId="{03189037-4F90-4E74-A4ED-03173BE9C46C}"/>
          </ac:spMkLst>
        </pc:spChg>
        <pc:spChg chg="mod">
          <ac:chgData name="David Timmins" userId="S::dtimmins@billingshurstprimary.org.uk::45ef9d80-b4c9-4b4b-b60e-723ad4d414a1" providerId="AD" clId="Web-{10A13768-484D-3E13-26FE-947F85AF4B02}" dt="2023-11-02T09:56:33.254" v="135" actId="20577"/>
          <ac:spMkLst>
            <pc:docMk/>
            <pc:sldMk cId="3466865755" sldId="256"/>
            <ac:spMk id="23" creationId="{96478EE4-64C4-428B-9620-9708BA731CDB}"/>
          </ac:spMkLst>
        </pc:spChg>
        <pc:spChg chg="mod">
          <ac:chgData name="David Timmins" userId="S::dtimmins@billingshurstprimary.org.uk::45ef9d80-b4c9-4b4b-b60e-723ad4d414a1" providerId="AD" clId="Web-{10A13768-484D-3E13-26FE-947F85AF4B02}" dt="2023-11-02T09:55:17.155" v="88" actId="20577"/>
          <ac:spMkLst>
            <pc:docMk/>
            <pc:sldMk cId="3466865755" sldId="256"/>
            <ac:spMk id="27" creationId="{C10FE70A-2405-41CE-89B7-2E11523DED84}"/>
          </ac:spMkLst>
        </pc:spChg>
      </pc:sldChg>
    </pc:docChg>
  </pc:docChgLst>
  <pc:docChgLst>
    <pc:chgData name="Joanne Mujik" userId="S::jmujik@billingshurstprimary.org.uk::7f6b014b-c61c-4d86-ac2f-3c2bdd40197d" providerId="AD" clId="Web-{88475D41-9710-6AE3-A7B0-165FDF2FBEF3}"/>
    <pc:docChg chg="modSld">
      <pc:chgData name="Joanne Mujik" userId="S::jmujik@billingshurstprimary.org.uk::7f6b014b-c61c-4d86-ac2f-3c2bdd40197d" providerId="AD" clId="Web-{88475D41-9710-6AE3-A7B0-165FDF2FBEF3}" dt="2022-10-13T15:56:57.134" v="679" actId="20577"/>
      <pc:docMkLst>
        <pc:docMk/>
      </pc:docMkLst>
      <pc:sldChg chg="modSp">
        <pc:chgData name="Joanne Mujik" userId="S::jmujik@billingshurstprimary.org.uk::7f6b014b-c61c-4d86-ac2f-3c2bdd40197d" providerId="AD" clId="Web-{88475D41-9710-6AE3-A7B0-165FDF2FBEF3}" dt="2022-10-13T15:56:57.134" v="679" actId="20577"/>
        <pc:sldMkLst>
          <pc:docMk/>
          <pc:sldMk cId="3466865755" sldId="256"/>
        </pc:sldMkLst>
        <pc:spChg chg="mod">
          <ac:chgData name="Joanne Mujik" userId="S::jmujik@billingshurstprimary.org.uk::7f6b014b-c61c-4d86-ac2f-3c2bdd40197d" providerId="AD" clId="Web-{88475D41-9710-6AE3-A7B0-165FDF2FBEF3}" dt="2022-10-13T15:47:34.901" v="247" actId="1076"/>
          <ac:spMkLst>
            <pc:docMk/>
            <pc:sldMk cId="3466865755" sldId="256"/>
            <ac:spMk id="4" creationId="{17945152-C8DE-4A5E-A9D2-B9D74E39C87F}"/>
          </ac:spMkLst>
        </pc:spChg>
        <pc:spChg chg="mod">
          <ac:chgData name="Joanne Mujik" userId="S::jmujik@billingshurstprimary.org.uk::7f6b014b-c61c-4d86-ac2f-3c2bdd40197d" providerId="AD" clId="Web-{88475D41-9710-6AE3-A7B0-165FDF2FBEF3}" dt="2022-10-13T15:55:25.037" v="661" actId="1076"/>
          <ac:spMkLst>
            <pc:docMk/>
            <pc:sldMk cId="3466865755" sldId="256"/>
            <ac:spMk id="9" creationId="{45AAFE28-B1DA-4623-B419-EBDB9A37AF43}"/>
          </ac:spMkLst>
        </pc:spChg>
        <pc:spChg chg="mod">
          <ac:chgData name="Joanne Mujik" userId="S::jmujik@billingshurstprimary.org.uk::7f6b014b-c61c-4d86-ac2f-3c2bdd40197d" providerId="AD" clId="Web-{88475D41-9710-6AE3-A7B0-165FDF2FBEF3}" dt="2022-10-13T15:48:00.308" v="252" actId="20577"/>
          <ac:spMkLst>
            <pc:docMk/>
            <pc:sldMk cId="3466865755" sldId="256"/>
            <ac:spMk id="13" creationId="{7F06CCF8-E275-45C6-91AD-F24B8FAA8E31}"/>
          </ac:spMkLst>
        </pc:spChg>
        <pc:spChg chg="mod">
          <ac:chgData name="Joanne Mujik" userId="S::jmujik@billingshurstprimary.org.uk::7f6b014b-c61c-4d86-ac2f-3c2bdd40197d" providerId="AD" clId="Web-{88475D41-9710-6AE3-A7B0-165FDF2FBEF3}" dt="2022-10-13T15:56:15.476" v="663" actId="20577"/>
          <ac:spMkLst>
            <pc:docMk/>
            <pc:sldMk cId="3466865755" sldId="256"/>
            <ac:spMk id="15" creationId="{D0FBA398-AFDD-476B-9D4C-61B9694E46F1}"/>
          </ac:spMkLst>
        </pc:spChg>
        <pc:spChg chg="mod">
          <ac:chgData name="Joanne Mujik" userId="S::jmujik@billingshurstprimary.org.uk::7f6b014b-c61c-4d86-ac2f-3c2bdd40197d" providerId="AD" clId="Web-{88475D41-9710-6AE3-A7B0-165FDF2FBEF3}" dt="2022-10-13T15:51:45.391" v="474" actId="1076"/>
          <ac:spMkLst>
            <pc:docMk/>
            <pc:sldMk cId="3466865755" sldId="256"/>
            <ac:spMk id="21" creationId="{03189037-4F90-4E74-A4ED-03173BE9C46C}"/>
          </ac:spMkLst>
        </pc:spChg>
        <pc:spChg chg="mod">
          <ac:chgData name="Joanne Mujik" userId="S::jmujik@billingshurstprimary.org.uk::7f6b014b-c61c-4d86-ac2f-3c2bdd40197d" providerId="AD" clId="Web-{88475D41-9710-6AE3-A7B0-165FDF2FBEF3}" dt="2022-10-13T15:56:57.134" v="679" actId="20577"/>
          <ac:spMkLst>
            <pc:docMk/>
            <pc:sldMk cId="3466865755" sldId="256"/>
            <ac:spMk id="25" creationId="{2FA5D3AA-E1F0-496E-A786-C5CC952E6C2A}"/>
          </ac:spMkLst>
        </pc:spChg>
      </pc:sldChg>
    </pc:docChg>
  </pc:docChgLst>
  <pc:docChgLst>
    <pc:chgData name="Joanne Mujik" userId="S::jmujik@billingshurstprimary.org.uk::7f6b014b-c61c-4d86-ac2f-3c2bdd40197d" providerId="AD" clId="Web-{1B410B3B-C065-E3DF-BAE7-315C84800A95}"/>
    <pc:docChg chg="modSld">
      <pc:chgData name="Joanne Mujik" userId="S::jmujik@billingshurstprimary.org.uk::7f6b014b-c61c-4d86-ac2f-3c2bdd40197d" providerId="AD" clId="Web-{1B410B3B-C065-E3DF-BAE7-315C84800A95}" dt="2023-10-12T10:35:58.990" v="11" actId="1076"/>
      <pc:docMkLst>
        <pc:docMk/>
      </pc:docMkLst>
      <pc:sldChg chg="modSp">
        <pc:chgData name="Joanne Mujik" userId="S::jmujik@billingshurstprimary.org.uk::7f6b014b-c61c-4d86-ac2f-3c2bdd40197d" providerId="AD" clId="Web-{1B410B3B-C065-E3DF-BAE7-315C84800A95}" dt="2023-10-12T10:35:58.990" v="11" actId="1076"/>
        <pc:sldMkLst>
          <pc:docMk/>
          <pc:sldMk cId="3466865755" sldId="256"/>
        </pc:sldMkLst>
        <pc:spChg chg="mod">
          <ac:chgData name="Joanne Mujik" userId="S::jmujik@billingshurstprimary.org.uk::7f6b014b-c61c-4d86-ac2f-3c2bdd40197d" providerId="AD" clId="Web-{1B410B3B-C065-E3DF-BAE7-315C84800A95}" dt="2023-10-12T10:35:44.693" v="9" actId="1076"/>
          <ac:spMkLst>
            <pc:docMk/>
            <pc:sldMk cId="3466865755" sldId="256"/>
            <ac:spMk id="15" creationId="{D0FBA398-AFDD-476B-9D4C-61B9694E46F1}"/>
          </ac:spMkLst>
        </pc:spChg>
        <pc:spChg chg="mod">
          <ac:chgData name="Joanne Mujik" userId="S::jmujik@billingshurstprimary.org.uk::7f6b014b-c61c-4d86-ac2f-3c2bdd40197d" providerId="AD" clId="Web-{1B410B3B-C065-E3DF-BAE7-315C84800A95}" dt="2023-10-12T10:35:58.990" v="11" actId="1076"/>
          <ac:spMkLst>
            <pc:docMk/>
            <pc:sldMk cId="3466865755" sldId="256"/>
            <ac:spMk id="19" creationId="{101A83D2-044D-4959-8916-35245679CC59}"/>
          </ac:spMkLst>
        </pc:spChg>
        <pc:spChg chg="mod">
          <ac:chgData name="Joanne Mujik" userId="S::jmujik@billingshurstprimary.org.uk::7f6b014b-c61c-4d86-ac2f-3c2bdd40197d" providerId="AD" clId="Web-{1B410B3B-C065-E3DF-BAE7-315C84800A95}" dt="2023-10-12T10:35:53.615" v="10" actId="1076"/>
          <ac:spMkLst>
            <pc:docMk/>
            <pc:sldMk cId="3466865755" sldId="256"/>
            <ac:spMk id="27" creationId="{C10FE70A-2405-41CE-89B7-2E11523DED84}"/>
          </ac:spMkLst>
        </pc:spChg>
        <pc:spChg chg="mod">
          <ac:chgData name="Joanne Mujik" userId="S::jmujik@billingshurstprimary.org.uk::7f6b014b-c61c-4d86-ac2f-3c2bdd40197d" providerId="AD" clId="Web-{1B410B3B-C065-E3DF-BAE7-315C84800A95}" dt="2023-10-12T10:35:39.380" v="8" actId="1076"/>
          <ac:spMkLst>
            <pc:docMk/>
            <pc:sldMk cId="3466865755" sldId="256"/>
            <ac:spMk id="29" creationId="{2E078BDE-6F4A-4CB4-9447-2B181E202AFA}"/>
          </ac:spMkLst>
        </pc:spChg>
      </pc:sldChg>
    </pc:docChg>
  </pc:docChgLst>
  <pc:docChgLst>
    <pc:chgData name="Emily Cashmore" userId="S::ecashmore@billingshurstprimary.org.uk::8195288c-e7fb-4270-b002-c7e7782d2d06" providerId="AD" clId="Web-{7568E95F-DA0D-B235-5449-74ACB48AF65A}"/>
    <pc:docChg chg="modSld">
      <pc:chgData name="Emily Cashmore" userId="S::ecashmore@billingshurstprimary.org.uk::8195288c-e7fb-4270-b002-c7e7782d2d06" providerId="AD" clId="Web-{7568E95F-DA0D-B235-5449-74ACB48AF65A}" dt="2022-10-13T15:59:17.110" v="1142" actId="1076"/>
      <pc:docMkLst>
        <pc:docMk/>
      </pc:docMkLst>
      <pc:sldChg chg="delSp modSp">
        <pc:chgData name="Emily Cashmore" userId="S::ecashmore@billingshurstprimary.org.uk::8195288c-e7fb-4270-b002-c7e7782d2d06" providerId="AD" clId="Web-{7568E95F-DA0D-B235-5449-74ACB48AF65A}" dt="2022-10-13T15:59:17.110" v="1142" actId="1076"/>
        <pc:sldMkLst>
          <pc:docMk/>
          <pc:sldMk cId="3466865755" sldId="256"/>
        </pc:sldMkLst>
        <pc:spChg chg="mod">
          <ac:chgData name="Emily Cashmore" userId="S::ecashmore@billingshurstprimary.org.uk::8195288c-e7fb-4270-b002-c7e7782d2d06" providerId="AD" clId="Web-{7568E95F-DA0D-B235-5449-74ACB48AF65A}" dt="2022-10-13T15:49:42.026" v="535" actId="20577"/>
          <ac:spMkLst>
            <pc:docMk/>
            <pc:sldMk cId="3466865755" sldId="256"/>
            <ac:spMk id="7" creationId="{59F187E5-DEFC-45F8-9487-8D16191CD3F4}"/>
          </ac:spMkLst>
        </pc:spChg>
        <pc:spChg chg="mod">
          <ac:chgData name="Emily Cashmore" userId="S::ecashmore@billingshurstprimary.org.uk::8195288c-e7fb-4270-b002-c7e7782d2d06" providerId="AD" clId="Web-{7568E95F-DA0D-B235-5449-74ACB48AF65A}" dt="2022-10-13T15:57:50.638" v="1132" actId="1076"/>
          <ac:spMkLst>
            <pc:docMk/>
            <pc:sldMk cId="3466865755" sldId="256"/>
            <ac:spMk id="9" creationId="{45AAFE28-B1DA-4623-B419-EBDB9A37AF43}"/>
          </ac:spMkLst>
        </pc:spChg>
        <pc:spChg chg="mod">
          <ac:chgData name="Emily Cashmore" userId="S::ecashmore@billingshurstprimary.org.uk::8195288c-e7fb-4270-b002-c7e7782d2d06" providerId="AD" clId="Web-{7568E95F-DA0D-B235-5449-74ACB48AF65A}" dt="2022-10-13T15:59:17.110" v="1142" actId="1076"/>
          <ac:spMkLst>
            <pc:docMk/>
            <pc:sldMk cId="3466865755" sldId="256"/>
            <ac:spMk id="11" creationId="{D05F922D-0ADF-4F0F-A9D5-12CABE5E9113}"/>
          </ac:spMkLst>
        </pc:spChg>
        <pc:spChg chg="del">
          <ac:chgData name="Emily Cashmore" userId="S::ecashmore@billingshurstprimary.org.uk::8195288c-e7fb-4270-b002-c7e7782d2d06" providerId="AD" clId="Web-{7568E95F-DA0D-B235-5449-74ACB48AF65A}" dt="2022-10-13T15:56:10.072" v="1123"/>
          <ac:spMkLst>
            <pc:docMk/>
            <pc:sldMk cId="3466865755" sldId="256"/>
            <ac:spMk id="13" creationId="{7F06CCF8-E275-45C6-91AD-F24B8FAA8E31}"/>
          </ac:spMkLst>
        </pc:spChg>
        <pc:spChg chg="mod">
          <ac:chgData name="Emily Cashmore" userId="S::ecashmore@billingshurstprimary.org.uk::8195288c-e7fb-4270-b002-c7e7782d2d06" providerId="AD" clId="Web-{7568E95F-DA0D-B235-5449-74ACB48AF65A}" dt="2022-10-13T15:58:01.420" v="1135" actId="1076"/>
          <ac:spMkLst>
            <pc:docMk/>
            <pc:sldMk cId="3466865755" sldId="256"/>
            <ac:spMk id="19" creationId="{101A83D2-044D-4959-8916-35245679CC59}"/>
          </ac:spMkLst>
        </pc:spChg>
        <pc:spChg chg="mod">
          <ac:chgData name="Emily Cashmore" userId="S::ecashmore@billingshurstprimary.org.uk::8195288c-e7fb-4270-b002-c7e7782d2d06" providerId="AD" clId="Web-{7568E95F-DA0D-B235-5449-74ACB48AF65A}" dt="2022-10-13T15:57:34.466" v="1129" actId="1076"/>
          <ac:spMkLst>
            <pc:docMk/>
            <pc:sldMk cId="3466865755" sldId="256"/>
            <ac:spMk id="21" creationId="{03189037-4F90-4E74-A4ED-03173BE9C46C}"/>
          </ac:spMkLst>
        </pc:spChg>
        <pc:spChg chg="mod">
          <ac:chgData name="Emily Cashmore" userId="S::ecashmore@billingshurstprimary.org.uk::8195288c-e7fb-4270-b002-c7e7782d2d06" providerId="AD" clId="Web-{7568E95F-DA0D-B235-5449-74ACB48AF65A}" dt="2022-10-13T15:57:59.107" v="1134" actId="1076"/>
          <ac:spMkLst>
            <pc:docMk/>
            <pc:sldMk cId="3466865755" sldId="256"/>
            <ac:spMk id="27" creationId="{C10FE70A-2405-41CE-89B7-2E11523DED84}"/>
          </ac:spMkLst>
        </pc:spChg>
        <pc:spChg chg="mod">
          <ac:chgData name="Emily Cashmore" userId="S::ecashmore@billingshurstprimary.org.uk::8195288c-e7fb-4270-b002-c7e7782d2d06" providerId="AD" clId="Web-{7568E95F-DA0D-B235-5449-74ACB48AF65A}" dt="2022-10-13T15:45:12.251" v="27" actId="20577"/>
          <ac:spMkLst>
            <pc:docMk/>
            <pc:sldMk cId="3466865755" sldId="256"/>
            <ac:spMk id="29" creationId="{2E078BDE-6F4A-4CB4-9447-2B181E202AFA}"/>
          </ac:spMkLst>
        </pc:spChg>
        <pc:spChg chg="del mod">
          <ac:chgData name="Emily Cashmore" userId="S::ecashmore@billingshurstprimary.org.uk::8195288c-e7fb-4270-b002-c7e7782d2d06" providerId="AD" clId="Web-{7568E95F-DA0D-B235-5449-74ACB48AF65A}" dt="2022-10-13T15:59:05.750" v="1139"/>
          <ac:spMkLst>
            <pc:docMk/>
            <pc:sldMk cId="3466865755" sldId="256"/>
            <ac:spMk id="33" creationId="{0F414C1C-BA9A-4300-AB91-0C6862DC8F2C}"/>
          </ac:spMkLst>
        </pc:spChg>
        <pc:spChg chg="del">
          <ac:chgData name="Emily Cashmore" userId="S::ecashmore@billingshurstprimary.org.uk::8195288c-e7fb-4270-b002-c7e7782d2d06" providerId="AD" clId="Web-{7568E95F-DA0D-B235-5449-74ACB48AF65A}" dt="2022-10-13T15:58:50.546" v="1137"/>
          <ac:spMkLst>
            <pc:docMk/>
            <pc:sldMk cId="3466865755" sldId="256"/>
            <ac:spMk id="34" creationId="{DF8F48B9-6C27-415F-9F45-4F9EE367ABB7}"/>
          </ac:spMkLst>
        </pc:spChg>
        <pc:spChg chg="mod">
          <ac:chgData name="Emily Cashmore" userId="S::ecashmore@billingshurstprimary.org.uk::8195288c-e7fb-4270-b002-c7e7782d2d06" providerId="AD" clId="Web-{7568E95F-DA0D-B235-5449-74ACB48AF65A}" dt="2022-10-13T15:57:15.402" v="1125" actId="1076"/>
          <ac:spMkLst>
            <pc:docMk/>
            <pc:sldMk cId="3466865755" sldId="256"/>
            <ac:spMk id="35" creationId="{69D8FF10-FA5D-483F-B533-5CA977D10414}"/>
          </ac:spMkLst>
        </pc:spChg>
        <pc:spChg chg="del mod">
          <ac:chgData name="Emily Cashmore" userId="S::ecashmore@billingshurstprimary.org.uk::8195288c-e7fb-4270-b002-c7e7782d2d06" providerId="AD" clId="Web-{7568E95F-DA0D-B235-5449-74ACB48AF65A}" dt="2022-10-13T15:57:18.996" v="1127"/>
          <ac:spMkLst>
            <pc:docMk/>
            <pc:sldMk cId="3466865755" sldId="256"/>
            <ac:spMk id="38" creationId="{20BA8463-37BE-4C4E-ADFE-8CF1EB17106B}"/>
          </ac:spMkLst>
        </pc:spChg>
      </pc:sldChg>
    </pc:docChg>
  </pc:docChgLst>
  <pc:docChgLst>
    <pc:chgData name="Emily Whelan" userId="S::ewhelan@billingshurstprimary.org.uk::5363060d-c8ee-432a-9c96-f912627549fe" providerId="AD" clId="Web-{9F4F7BB1-C624-3FC8-55CE-2EFE7994FE5D}"/>
    <pc:docChg chg="modSld">
      <pc:chgData name="Emily Whelan" userId="S::ewhelan@billingshurstprimary.org.uk::5363060d-c8ee-432a-9c96-f912627549fe" providerId="AD" clId="Web-{9F4F7BB1-C624-3FC8-55CE-2EFE7994FE5D}" dt="2022-10-13T15:57:52.909" v="527"/>
      <pc:docMkLst>
        <pc:docMk/>
      </pc:docMkLst>
      <pc:sldChg chg="delSp modSp">
        <pc:chgData name="Emily Whelan" userId="S::ewhelan@billingshurstprimary.org.uk::5363060d-c8ee-432a-9c96-f912627549fe" providerId="AD" clId="Web-{9F4F7BB1-C624-3FC8-55CE-2EFE7994FE5D}" dt="2022-10-13T15:57:52.909" v="527"/>
        <pc:sldMkLst>
          <pc:docMk/>
          <pc:sldMk cId="3466865755" sldId="256"/>
        </pc:sldMkLst>
        <pc:spChg chg="mod">
          <ac:chgData name="Emily Whelan" userId="S::ewhelan@billingshurstprimary.org.uk::5363060d-c8ee-432a-9c96-f912627549fe" providerId="AD" clId="Web-{9F4F7BB1-C624-3FC8-55CE-2EFE7994FE5D}" dt="2022-10-13T15:54:33.871" v="380" actId="1076"/>
          <ac:spMkLst>
            <pc:docMk/>
            <pc:sldMk cId="3466865755" sldId="256"/>
            <ac:spMk id="9" creationId="{45AAFE28-B1DA-4623-B419-EBDB9A37AF43}"/>
          </ac:spMkLst>
        </pc:spChg>
        <pc:spChg chg="mod">
          <ac:chgData name="Emily Whelan" userId="S::ewhelan@billingshurstprimary.org.uk::5363060d-c8ee-432a-9c96-f912627549fe" providerId="AD" clId="Web-{9F4F7BB1-C624-3FC8-55CE-2EFE7994FE5D}" dt="2022-10-13T15:54:30.215" v="379" actId="1076"/>
          <ac:spMkLst>
            <pc:docMk/>
            <pc:sldMk cId="3466865755" sldId="256"/>
            <ac:spMk id="13" creationId="{7F06CCF8-E275-45C6-91AD-F24B8FAA8E31}"/>
          </ac:spMkLst>
        </pc:spChg>
        <pc:spChg chg="mod">
          <ac:chgData name="Emily Whelan" userId="S::ewhelan@billingshurstprimary.org.uk::5363060d-c8ee-432a-9c96-f912627549fe" providerId="AD" clId="Web-{9F4F7BB1-C624-3FC8-55CE-2EFE7994FE5D}" dt="2022-10-13T15:47:54.686" v="30" actId="20577"/>
          <ac:spMkLst>
            <pc:docMk/>
            <pc:sldMk cId="3466865755" sldId="256"/>
            <ac:spMk id="23" creationId="{96478EE4-64C4-428B-9620-9708BA731CDB}"/>
          </ac:spMkLst>
        </pc:spChg>
        <pc:spChg chg="mod">
          <ac:chgData name="Emily Whelan" userId="S::ewhelan@billingshurstprimary.org.uk::5363060d-c8ee-432a-9c96-f912627549fe" providerId="AD" clId="Web-{9F4F7BB1-C624-3FC8-55CE-2EFE7994FE5D}" dt="2022-10-13T15:57:40.347" v="526" actId="20577"/>
          <ac:spMkLst>
            <pc:docMk/>
            <pc:sldMk cId="3466865755" sldId="256"/>
            <ac:spMk id="27" creationId="{C10FE70A-2405-41CE-89B7-2E11523DED84}"/>
          </ac:spMkLst>
        </pc:spChg>
        <pc:spChg chg="mod">
          <ac:chgData name="Emily Whelan" userId="S::ewhelan@billingshurstprimary.org.uk::5363060d-c8ee-432a-9c96-f912627549fe" providerId="AD" clId="Web-{9F4F7BB1-C624-3FC8-55CE-2EFE7994FE5D}" dt="2022-10-13T15:54:25.746" v="378" actId="1076"/>
          <ac:spMkLst>
            <pc:docMk/>
            <pc:sldMk cId="3466865755" sldId="256"/>
            <ac:spMk id="40" creationId="{191B84AF-7F12-468B-B24D-74FE043F6F84}"/>
          </ac:spMkLst>
        </pc:spChg>
        <pc:spChg chg="del mod">
          <ac:chgData name="Emily Whelan" userId="S::ewhelan@billingshurstprimary.org.uk::5363060d-c8ee-432a-9c96-f912627549fe" providerId="AD" clId="Web-{9F4F7BB1-C624-3FC8-55CE-2EFE7994FE5D}" dt="2022-10-13T15:57:52.909" v="527"/>
          <ac:spMkLst>
            <pc:docMk/>
            <pc:sldMk cId="3466865755" sldId="256"/>
            <ac:spMk id="41" creationId="{F954B989-2B28-449F-9337-20EE94410E1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D9D25-C41A-4EFE-B74E-94FFA69184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5E65766-9504-4808-A962-4BA191113B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234F75C-A1F1-4174-B3B9-ED202AB575DB}"/>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074ACAA7-9264-4051-8294-8ECBC7846B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FB7CC8-3192-447E-A20F-A2C4ACFB8B3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97819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B860-8F76-4568-9B4B-C9768EBF4EB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D4E31C-EA32-4CD8-BA75-DE758D0F2C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4573D4-4A8F-4578-8ABC-6705D69BF391}"/>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27AF4CDA-CB5D-45C2-96F1-A4002C743C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42E95A-94A9-4B1D-A8A3-DA4375E10B2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252274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A35FF-0E7E-44A0-A1A2-D058ABD3AE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E1161E-3E5D-495F-9AAB-98CA4F00D6D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8EA71B-B58D-4190-903F-C914FED60C8E}"/>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12B0543A-EA7F-4462-AFF4-751C0F21EC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3DCA4E-202F-41EC-8804-845CD4D0605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243386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C1494-0CD2-4116-8156-23B4D5F284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9D3155-EEA7-45AE-843C-C72682BCFED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A3D8EF-A419-4482-A789-5D7029E60DE9}"/>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C527CE09-0E35-4079-BB69-D52AC02DED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59B3CD-522C-4BC3-A686-11183FC3C488}"/>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325691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18AD-4E74-496D-8D18-7FD518B2B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1791433-108C-4BB0-8C46-23C69DBEC9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CF8256B-DD33-4148-8B6F-185F0F747474}"/>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F7E0FF3C-52C8-436E-B02D-79D95D891A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7ACE4F-BBCD-4204-B8DA-E702DD9DB92D}"/>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61008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24E0F-F291-4572-BE5C-5AEDAAA044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535DD1-E091-4A48-9887-D3A1BF3A2C2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3C8412-0A86-4E0F-ADD6-E22BE01B7E7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5B51CDE-8B66-468C-B842-8317FD797118}"/>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6" name="Footer Placeholder 5">
            <a:extLst>
              <a:ext uri="{FF2B5EF4-FFF2-40B4-BE49-F238E27FC236}">
                <a16:creationId xmlns:a16="http://schemas.microsoft.com/office/drawing/2014/main" id="{506EF75E-27AB-48C0-ADB3-257C91153A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8868A8-FF83-4507-9E3E-B1AFF28D7E2F}"/>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47672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5ACCC-E3E4-4B20-BB9A-80699197D0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DFB7A54-9920-4101-91F5-2994B3B94F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A3C4B06-F598-4533-B858-628DB36BC28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943C08C-5399-4927-B824-D7D253480B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E18BD0-508C-488C-8A24-950A72823D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EB99932-1D78-4656-BE2C-CA7EFEDA4D92}"/>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8" name="Footer Placeholder 7">
            <a:extLst>
              <a:ext uri="{FF2B5EF4-FFF2-40B4-BE49-F238E27FC236}">
                <a16:creationId xmlns:a16="http://schemas.microsoft.com/office/drawing/2014/main" id="{C5329084-73C9-4809-95B9-830CC846D2B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3592C1-C9E3-4560-9EC8-DF686FEFEF56}"/>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3070749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07B7-BBA6-4475-AEB3-75F80B53F3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BB332C-610F-4B4D-BC2C-EB83061492BD}"/>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4" name="Footer Placeholder 3">
            <a:extLst>
              <a:ext uri="{FF2B5EF4-FFF2-40B4-BE49-F238E27FC236}">
                <a16:creationId xmlns:a16="http://schemas.microsoft.com/office/drawing/2014/main" id="{1B916E6A-09F6-44F8-BEB7-733811015D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0AB2662-8ED5-452E-B408-4EA5289D8332}"/>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101269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C70E23-5167-43D2-B7F5-6660C39A62F9}"/>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3" name="Footer Placeholder 2">
            <a:extLst>
              <a:ext uri="{FF2B5EF4-FFF2-40B4-BE49-F238E27FC236}">
                <a16:creationId xmlns:a16="http://schemas.microsoft.com/office/drawing/2014/main" id="{68C2D193-8EB6-45D1-AF5C-BCF9E01B636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C3953D-75B4-4B0D-91F3-D3923A4FD61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274159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5F2CC-D429-4E4B-B28F-CB1EE97A18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08AEB5F-AAE5-42E6-AD4A-1B642A41DC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BC97213-39A9-4D44-B617-B9B81F435B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7780AE-EB20-4A94-B88E-0EDB0FFA6E5B}"/>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6" name="Footer Placeholder 5">
            <a:extLst>
              <a:ext uri="{FF2B5EF4-FFF2-40B4-BE49-F238E27FC236}">
                <a16:creationId xmlns:a16="http://schemas.microsoft.com/office/drawing/2014/main" id="{2F5DA9DF-21FF-4543-8E1D-F5CE8B73B1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2BC9B6-E86B-4D07-A67B-867E2AE68325}"/>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99722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2EB43-F461-42DB-82F6-96B1FF2B4F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27269D1-6FBD-442B-A7C1-D070DA1603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24BF4D-2247-4CCB-AD10-AD129BE9BD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215DB6-5A90-437C-A8E7-C9EB96EC814D}"/>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6" name="Footer Placeholder 5">
            <a:extLst>
              <a:ext uri="{FF2B5EF4-FFF2-40B4-BE49-F238E27FC236}">
                <a16:creationId xmlns:a16="http://schemas.microsoft.com/office/drawing/2014/main" id="{AA011D62-74B7-4546-B099-4E070E28983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8F53CF-7C1C-4066-97B2-733C6B77DF44}"/>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7562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09606A-7121-4359-882D-87C8A72136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3BAF2C-9E61-45EF-91F5-B94DA4A086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63522B-9136-4BA0-9CA3-AEFA8DB3D4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CFC9004D-9D33-4359-B820-7693ACF182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3B2DDEB-32DE-4881-8908-E3D54E13DF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FB468C-0478-4282-BCF4-22379FC623F7}" type="slidenum">
              <a:rPr lang="en-GB" smtClean="0"/>
              <a:t>‹#›</a:t>
            </a:fld>
            <a:endParaRPr lang="en-GB"/>
          </a:p>
        </p:txBody>
      </p:sp>
    </p:spTree>
    <p:extLst>
      <p:ext uri="{BB962C8B-B14F-4D97-AF65-F5344CB8AC3E}">
        <p14:creationId xmlns:p14="http://schemas.microsoft.com/office/powerpoint/2010/main" val="1009011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blipFill dpi="0" rotWithShape="1">
            <a:blip r:embed="rId2">
              <a:alphaModFix amt="33000"/>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17945152-C8DE-4A5E-A9D2-B9D74E39C87F}"/>
              </a:ext>
            </a:extLst>
          </p:cNvPr>
          <p:cNvSpPr txBox="1"/>
          <p:nvPr/>
        </p:nvSpPr>
        <p:spPr>
          <a:xfrm>
            <a:off x="4238476" y="1853468"/>
            <a:ext cx="3976112" cy="1384995"/>
          </a:xfrm>
          <a:prstGeom prst="rect">
            <a:avLst/>
          </a:prstGeom>
          <a:noFill/>
          <a:ln>
            <a:noFill/>
          </a:ln>
        </p:spPr>
        <p:txBody>
          <a:bodyPr wrap="square" lIns="91440" tIns="45720" rIns="91440" bIns="45720" rtlCol="0" anchor="t">
            <a:spAutoFit/>
          </a:bodyPr>
          <a:lstStyle/>
          <a:p>
            <a:pPr algn="ctr"/>
            <a:r>
              <a:rPr lang="en-GB" sz="2800" b="1" u="sng" dirty="0"/>
              <a:t>Year 4 – Autumn 2</a:t>
            </a:r>
            <a:endParaRPr lang="en-GB" sz="1600" dirty="0"/>
          </a:p>
          <a:p>
            <a:pPr algn="ctr"/>
            <a:r>
              <a:rPr lang="en-GB" sz="2800" b="1" u="sng" dirty="0"/>
              <a:t>The Romans - What did they leave behind?</a:t>
            </a:r>
            <a:endParaRPr lang="en-GB" sz="1600" dirty="0">
              <a:cs typeface="Calibri"/>
            </a:endParaRPr>
          </a:p>
        </p:txBody>
      </p:sp>
      <p:sp>
        <p:nvSpPr>
          <p:cNvPr id="8" name="Rectangle 7">
            <a:extLst>
              <a:ext uri="{FF2B5EF4-FFF2-40B4-BE49-F238E27FC236}">
                <a16:creationId xmlns:a16="http://schemas.microsoft.com/office/drawing/2014/main" id="{85426BE2-FB1D-43E0-9C17-497A14FA32AE}"/>
              </a:ext>
            </a:extLst>
          </p:cNvPr>
          <p:cNvSpPr/>
          <p:nvPr/>
        </p:nvSpPr>
        <p:spPr>
          <a:xfrm>
            <a:off x="177568" y="91399"/>
            <a:ext cx="3956646" cy="2034784"/>
          </a:xfrm>
          <a:prstGeom prst="rect">
            <a:avLst/>
          </a:prstGeom>
          <a:noFill/>
          <a:ln w="3810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solidFill>
                <a:schemeClr val="tx1"/>
              </a:solidFill>
            </a:endParaRPr>
          </a:p>
        </p:txBody>
      </p:sp>
      <p:sp>
        <p:nvSpPr>
          <p:cNvPr id="7" name="TextBox 6">
            <a:extLst>
              <a:ext uri="{FF2B5EF4-FFF2-40B4-BE49-F238E27FC236}">
                <a16:creationId xmlns:a16="http://schemas.microsoft.com/office/drawing/2014/main" id="{59F187E5-DEFC-45F8-9487-8D16191CD3F4}"/>
              </a:ext>
            </a:extLst>
          </p:cNvPr>
          <p:cNvSpPr txBox="1"/>
          <p:nvPr/>
        </p:nvSpPr>
        <p:spPr>
          <a:xfrm>
            <a:off x="167676" y="131067"/>
            <a:ext cx="3878980" cy="1892826"/>
          </a:xfrm>
          <a:prstGeom prst="rect">
            <a:avLst/>
          </a:prstGeom>
          <a:noFill/>
          <a:ln w="57150">
            <a:solidFill>
              <a:srgbClr val="AC161E"/>
            </a:solidFill>
          </a:ln>
        </p:spPr>
        <p:txBody>
          <a:bodyPr wrap="square" lIns="91440" tIns="45720" rIns="91440" bIns="45720" rtlCol="0" anchor="t">
            <a:spAutoFit/>
          </a:bodyPr>
          <a:lstStyle/>
          <a:p>
            <a:r>
              <a:rPr lang="en-GB" sz="1300" b="1" u="sng" dirty="0"/>
              <a:t>English</a:t>
            </a:r>
          </a:p>
          <a:p>
            <a:r>
              <a:rPr lang="en-GB" sz="1300" dirty="0"/>
              <a:t>As readers and writers, we will be inspired by our core text 'Escape from Pompeii' to create our own stories, using emotive language and well-sequenced sentences to develop the plot. We will also be learning to write persuasive speeches from the perspective of Queen Boudicca to the Celts, using complex sentences. We will develop our public speaking skills to read our scripts with passion to persuade our audience.</a:t>
            </a:r>
          </a:p>
        </p:txBody>
      </p:sp>
      <p:sp>
        <p:nvSpPr>
          <p:cNvPr id="9" name="TextBox 8">
            <a:extLst>
              <a:ext uri="{FF2B5EF4-FFF2-40B4-BE49-F238E27FC236}">
                <a16:creationId xmlns:a16="http://schemas.microsoft.com/office/drawing/2014/main" id="{45AAFE28-B1DA-4623-B419-EBDB9A37AF43}"/>
              </a:ext>
            </a:extLst>
          </p:cNvPr>
          <p:cNvSpPr txBox="1"/>
          <p:nvPr/>
        </p:nvSpPr>
        <p:spPr>
          <a:xfrm>
            <a:off x="8329581" y="1411026"/>
            <a:ext cx="3726517" cy="1692771"/>
          </a:xfrm>
          <a:prstGeom prst="rect">
            <a:avLst/>
          </a:prstGeom>
          <a:noFill/>
          <a:ln w="57150">
            <a:solidFill>
              <a:srgbClr val="AC161E"/>
            </a:solidFill>
          </a:ln>
        </p:spPr>
        <p:txBody>
          <a:bodyPr wrap="square" lIns="91440" tIns="45720" rIns="91440" bIns="45720" rtlCol="0" anchor="t">
            <a:spAutoFit/>
          </a:bodyPr>
          <a:lstStyle/>
          <a:p>
            <a:r>
              <a:rPr lang="en-GB" sz="1300" b="1" u="sng" dirty="0"/>
              <a:t>Science</a:t>
            </a:r>
            <a:br>
              <a:rPr lang="en-GB" sz="1300" b="1" dirty="0"/>
            </a:br>
            <a:r>
              <a:rPr lang="en-GB" sz="1300" dirty="0"/>
              <a:t>As scientists, we will be investigating food chains, identifying producers, predators and prey. We will use our knowledge of the function of different types of teeth to inform our understanding of whether an animal is an omnivore, herbivore or carnivore. We will also learn about the effect of environmental factors on food chains.  </a:t>
            </a:r>
            <a:endParaRPr lang="en-GB" sz="1300" dirty="0">
              <a:cs typeface="Calibri"/>
            </a:endParaRPr>
          </a:p>
        </p:txBody>
      </p:sp>
      <p:sp>
        <p:nvSpPr>
          <p:cNvPr id="11" name="TextBox 10">
            <a:extLst>
              <a:ext uri="{FF2B5EF4-FFF2-40B4-BE49-F238E27FC236}">
                <a16:creationId xmlns:a16="http://schemas.microsoft.com/office/drawing/2014/main" id="{D05F922D-0ADF-4F0F-A9D5-12CABE5E9113}"/>
              </a:ext>
            </a:extLst>
          </p:cNvPr>
          <p:cNvSpPr txBox="1"/>
          <p:nvPr/>
        </p:nvSpPr>
        <p:spPr>
          <a:xfrm>
            <a:off x="139589" y="2225601"/>
            <a:ext cx="3876011" cy="2462213"/>
          </a:xfrm>
          <a:prstGeom prst="rect">
            <a:avLst/>
          </a:prstGeom>
          <a:noFill/>
          <a:ln w="57150">
            <a:solidFill>
              <a:srgbClr val="AC161E"/>
            </a:solidFill>
          </a:ln>
        </p:spPr>
        <p:txBody>
          <a:bodyPr wrap="square" lIns="91440" tIns="45720" rIns="91440" bIns="45720" rtlCol="0" anchor="t">
            <a:spAutoFit/>
          </a:bodyPr>
          <a:lstStyle/>
          <a:p>
            <a:r>
              <a:rPr lang="en-GB" sz="1400" b="1" u="sng" dirty="0"/>
              <a:t>Maths</a:t>
            </a:r>
            <a:r>
              <a:rPr lang="en-GB" sz="1400" b="1" dirty="0"/>
              <a:t> </a:t>
            </a:r>
            <a:endParaRPr lang="en-GB" sz="1400" b="1" dirty="0">
              <a:cs typeface="Calibri"/>
            </a:endParaRPr>
          </a:p>
          <a:p>
            <a:r>
              <a:rPr lang="en-GB" sz="1400" dirty="0"/>
              <a:t>As mathematicians, we will be using our addition and subtraction skills to calculate the perimeter of rectilinear shapes. During this, we will learn how to convert between different units of measure.</a:t>
            </a:r>
            <a:endParaRPr lang="en-GB" sz="1400" dirty="0">
              <a:cs typeface="Calibri"/>
            </a:endParaRPr>
          </a:p>
          <a:p>
            <a:r>
              <a:rPr lang="en-GB" sz="1400" dirty="0">
                <a:cs typeface="Calibri"/>
              </a:rPr>
              <a:t>We will also be developing our multiplication skills and times table facts so that we can recall them accurately and instantly. We will use our knowledge of place value to multiply and divide mentally and recognise factor pairs and commutativity. </a:t>
            </a:r>
          </a:p>
        </p:txBody>
      </p:sp>
      <p:sp>
        <p:nvSpPr>
          <p:cNvPr id="15" name="TextBox 14">
            <a:extLst>
              <a:ext uri="{FF2B5EF4-FFF2-40B4-BE49-F238E27FC236}">
                <a16:creationId xmlns:a16="http://schemas.microsoft.com/office/drawing/2014/main" id="{D0FBA398-AFDD-476B-9D4C-61B9694E46F1}"/>
              </a:ext>
            </a:extLst>
          </p:cNvPr>
          <p:cNvSpPr txBox="1"/>
          <p:nvPr/>
        </p:nvSpPr>
        <p:spPr>
          <a:xfrm>
            <a:off x="4198539" y="154532"/>
            <a:ext cx="3945707" cy="1708160"/>
          </a:xfrm>
          <a:prstGeom prst="rect">
            <a:avLst/>
          </a:prstGeom>
          <a:noFill/>
          <a:ln w="57150">
            <a:solidFill>
              <a:srgbClr val="AC161E"/>
            </a:solidFill>
          </a:ln>
        </p:spPr>
        <p:txBody>
          <a:bodyPr wrap="square" lIns="91440" tIns="45720" rIns="91440" bIns="45720" rtlCol="0" anchor="t">
            <a:spAutoFit/>
          </a:bodyPr>
          <a:lstStyle/>
          <a:p>
            <a:r>
              <a:rPr lang="en-GB" sz="1300" b="1" u="sng" dirty="0">
                <a:cs typeface="Calibri"/>
              </a:rPr>
              <a:t>DT</a:t>
            </a:r>
          </a:p>
          <a:p>
            <a:r>
              <a:rPr lang="en-GB" sz="1300" dirty="0"/>
              <a:t>As designers, we will explore different types of puppets and how they are made. We will develop our own designs and templates for a Roman inspired puppet. We will then learn how to create our puppet using running or back stitch using our design. Finally, we will evaluate our puppets for strengths and areas to develop</a:t>
            </a:r>
            <a:r>
              <a:rPr lang="en-GB" sz="1400" dirty="0"/>
              <a:t>.</a:t>
            </a:r>
            <a:endParaRPr lang="en-GB" sz="1400" dirty="0">
              <a:cs typeface="Calibri"/>
            </a:endParaRPr>
          </a:p>
        </p:txBody>
      </p:sp>
      <p:sp>
        <p:nvSpPr>
          <p:cNvPr id="19" name="TextBox 18">
            <a:extLst>
              <a:ext uri="{FF2B5EF4-FFF2-40B4-BE49-F238E27FC236}">
                <a16:creationId xmlns:a16="http://schemas.microsoft.com/office/drawing/2014/main" id="{101A83D2-044D-4959-8916-35245679CC59}"/>
              </a:ext>
            </a:extLst>
          </p:cNvPr>
          <p:cNvSpPr txBox="1"/>
          <p:nvPr/>
        </p:nvSpPr>
        <p:spPr>
          <a:xfrm>
            <a:off x="4201079" y="4733430"/>
            <a:ext cx="3913479" cy="1815882"/>
          </a:xfrm>
          <a:prstGeom prst="rect">
            <a:avLst/>
          </a:prstGeom>
          <a:noFill/>
          <a:ln w="57150">
            <a:solidFill>
              <a:srgbClr val="AC161E"/>
            </a:solidFill>
          </a:ln>
        </p:spPr>
        <p:txBody>
          <a:bodyPr wrap="square" lIns="91440" tIns="45720" rIns="91440" bIns="45720" rtlCol="0" anchor="t">
            <a:spAutoFit/>
          </a:bodyPr>
          <a:lstStyle/>
          <a:p>
            <a:r>
              <a:rPr lang="en-GB" sz="1400" b="1" u="sng" dirty="0"/>
              <a:t>PSHCE</a:t>
            </a:r>
            <a:br>
              <a:rPr lang="en-GB" sz="1400" b="1" dirty="0"/>
            </a:br>
            <a:r>
              <a:rPr lang="en-GB" sz="1400" dirty="0"/>
              <a:t>As members of the school community, we will be developing our emotional resilience. We will learn how our emotions may impact on our behaviour and consider some strategies to manage our feelings. We will also begin to set ourselves some targets to improve our self-esteem across the year. </a:t>
            </a:r>
            <a:endParaRPr lang="en-GB" sz="1400" dirty="0">
              <a:cs typeface="Calibri"/>
            </a:endParaRPr>
          </a:p>
        </p:txBody>
      </p:sp>
      <p:sp>
        <p:nvSpPr>
          <p:cNvPr id="21" name="TextBox 20">
            <a:extLst>
              <a:ext uri="{FF2B5EF4-FFF2-40B4-BE49-F238E27FC236}">
                <a16:creationId xmlns:a16="http://schemas.microsoft.com/office/drawing/2014/main" id="{03189037-4F90-4E74-A4ED-03173BE9C46C}"/>
              </a:ext>
            </a:extLst>
          </p:cNvPr>
          <p:cNvSpPr txBox="1"/>
          <p:nvPr/>
        </p:nvSpPr>
        <p:spPr>
          <a:xfrm>
            <a:off x="135644" y="4899899"/>
            <a:ext cx="3879955" cy="1815882"/>
          </a:xfrm>
          <a:prstGeom prst="rect">
            <a:avLst/>
          </a:prstGeom>
          <a:noFill/>
          <a:ln w="57150">
            <a:solidFill>
              <a:srgbClr val="AC161E"/>
            </a:solidFill>
          </a:ln>
        </p:spPr>
        <p:txBody>
          <a:bodyPr wrap="square" lIns="91440" tIns="45720" rIns="91440" bIns="45720" rtlCol="0" anchor="t">
            <a:spAutoFit/>
          </a:bodyPr>
          <a:lstStyle/>
          <a:p>
            <a:r>
              <a:rPr lang="en-GB" sz="1400" b="1" u="sng" dirty="0"/>
              <a:t>History</a:t>
            </a:r>
            <a:br>
              <a:rPr lang="en-GB" sz="1400" b="1" dirty="0"/>
            </a:br>
            <a:r>
              <a:rPr lang="en-GB" sz="1400" dirty="0"/>
              <a:t>As historians, we will be exploring the legacy of the Roman Empire in our country. We will learn how to evaluate evidence that is around today to assess how this has impacted on our lives and how we live. We will start to make choices about which we think is the most significant part of the Roman legacy and why.</a:t>
            </a:r>
            <a:endParaRPr lang="en-GB" sz="1400" dirty="0">
              <a:cs typeface="Calibri"/>
            </a:endParaRPr>
          </a:p>
        </p:txBody>
      </p:sp>
      <p:sp>
        <p:nvSpPr>
          <p:cNvPr id="23" name="TextBox 22">
            <a:extLst>
              <a:ext uri="{FF2B5EF4-FFF2-40B4-BE49-F238E27FC236}">
                <a16:creationId xmlns:a16="http://schemas.microsoft.com/office/drawing/2014/main" id="{96478EE4-64C4-428B-9620-9708BA731CDB}"/>
              </a:ext>
            </a:extLst>
          </p:cNvPr>
          <p:cNvSpPr txBox="1"/>
          <p:nvPr/>
        </p:nvSpPr>
        <p:spPr>
          <a:xfrm>
            <a:off x="8346767" y="3258608"/>
            <a:ext cx="3709332" cy="1600438"/>
          </a:xfrm>
          <a:prstGeom prst="rect">
            <a:avLst/>
          </a:prstGeom>
          <a:noFill/>
          <a:ln w="57150">
            <a:solidFill>
              <a:srgbClr val="AC161E"/>
            </a:solidFill>
          </a:ln>
        </p:spPr>
        <p:txBody>
          <a:bodyPr wrap="square" lIns="91440" tIns="45720" rIns="91440" bIns="45720" rtlCol="0" anchor="t">
            <a:spAutoFit/>
          </a:bodyPr>
          <a:lstStyle/>
          <a:p>
            <a:r>
              <a:rPr lang="en-GB" sz="1400" b="1" u="sng" dirty="0"/>
              <a:t>Physical Education</a:t>
            </a:r>
            <a:br>
              <a:rPr lang="en-GB" sz="1400" b="1" dirty="0"/>
            </a:br>
            <a:r>
              <a:rPr lang="en-GB" sz="1400" dirty="0"/>
              <a:t>As athletes, the children will be learning and developing passing, shooting, dribbling and defending skills in football. Two classes will also be developing their vital swimming skills, whilst the other class will be creating and performing dances using a variety of movement patterns.  </a:t>
            </a:r>
          </a:p>
        </p:txBody>
      </p:sp>
      <p:sp>
        <p:nvSpPr>
          <p:cNvPr id="25" name="TextBox 24">
            <a:extLst>
              <a:ext uri="{FF2B5EF4-FFF2-40B4-BE49-F238E27FC236}">
                <a16:creationId xmlns:a16="http://schemas.microsoft.com/office/drawing/2014/main" id="{2FA5D3AA-E1F0-496E-A786-C5CC952E6C2A}"/>
              </a:ext>
            </a:extLst>
          </p:cNvPr>
          <p:cNvSpPr txBox="1"/>
          <p:nvPr/>
        </p:nvSpPr>
        <p:spPr>
          <a:xfrm>
            <a:off x="8318389" y="155149"/>
            <a:ext cx="3737710" cy="1092607"/>
          </a:xfrm>
          <a:prstGeom prst="rect">
            <a:avLst/>
          </a:prstGeom>
          <a:noFill/>
          <a:ln w="57150">
            <a:solidFill>
              <a:srgbClr val="AC161E"/>
            </a:solidFill>
          </a:ln>
        </p:spPr>
        <p:txBody>
          <a:bodyPr wrap="square" lIns="91440" tIns="45720" rIns="91440" bIns="45720" rtlCol="0" anchor="t">
            <a:spAutoFit/>
          </a:bodyPr>
          <a:lstStyle/>
          <a:p>
            <a:r>
              <a:rPr lang="en-GB" sz="1300" b="1" u="sng" dirty="0">
                <a:cs typeface="Calibri"/>
              </a:rPr>
              <a:t>Computing</a:t>
            </a:r>
          </a:p>
          <a:p>
            <a:r>
              <a:rPr lang="en-GB" sz="1300" dirty="0">
                <a:cs typeface="Calibri"/>
              </a:rPr>
              <a:t>As computer scientists, we will be developing our word processing skills. We will be learning to touch type in a systematic way. We will then be learning short cuts to edit documents.</a:t>
            </a:r>
            <a:endParaRPr lang="en-GB" sz="1300" u="sng" dirty="0">
              <a:cs typeface="Calibri"/>
            </a:endParaRPr>
          </a:p>
        </p:txBody>
      </p:sp>
      <p:sp>
        <p:nvSpPr>
          <p:cNvPr id="27" name="TextBox 26">
            <a:extLst>
              <a:ext uri="{FF2B5EF4-FFF2-40B4-BE49-F238E27FC236}">
                <a16:creationId xmlns:a16="http://schemas.microsoft.com/office/drawing/2014/main" id="{C10FE70A-2405-41CE-89B7-2E11523DED84}"/>
              </a:ext>
            </a:extLst>
          </p:cNvPr>
          <p:cNvSpPr txBox="1"/>
          <p:nvPr/>
        </p:nvSpPr>
        <p:spPr>
          <a:xfrm>
            <a:off x="4197069" y="3303282"/>
            <a:ext cx="3927385" cy="1169551"/>
          </a:xfrm>
          <a:prstGeom prst="rect">
            <a:avLst/>
          </a:prstGeom>
          <a:noFill/>
          <a:ln w="57150">
            <a:solidFill>
              <a:srgbClr val="AC161E"/>
            </a:solidFill>
          </a:ln>
        </p:spPr>
        <p:txBody>
          <a:bodyPr wrap="square" lIns="91440" tIns="45720" rIns="91440" bIns="45720" rtlCol="0" anchor="t">
            <a:spAutoFit/>
          </a:bodyPr>
          <a:lstStyle/>
          <a:p>
            <a:r>
              <a:rPr lang="en-GB" sz="1400" b="1" u="sng" dirty="0"/>
              <a:t>Music</a:t>
            </a:r>
            <a:br>
              <a:rPr lang="en-GB" sz="1400" b="1" dirty="0"/>
            </a:br>
            <a:r>
              <a:rPr lang="en-GB" sz="1400" dirty="0"/>
              <a:t>As musicians, we will be listening to, comparing and appraising Abba's music. We will be learning about pulse and rhythm while identifying the sounds of different instruments. </a:t>
            </a:r>
          </a:p>
        </p:txBody>
      </p:sp>
      <p:sp>
        <p:nvSpPr>
          <p:cNvPr id="29" name="TextBox 28">
            <a:extLst>
              <a:ext uri="{FF2B5EF4-FFF2-40B4-BE49-F238E27FC236}">
                <a16:creationId xmlns:a16="http://schemas.microsoft.com/office/drawing/2014/main" id="{2E078BDE-6F4A-4CB4-9447-2B181E202AFA}"/>
              </a:ext>
            </a:extLst>
          </p:cNvPr>
          <p:cNvSpPr txBox="1"/>
          <p:nvPr/>
        </p:nvSpPr>
        <p:spPr>
          <a:xfrm>
            <a:off x="8290600" y="5045573"/>
            <a:ext cx="3837395" cy="1600438"/>
          </a:xfrm>
          <a:prstGeom prst="rect">
            <a:avLst/>
          </a:prstGeom>
          <a:noFill/>
          <a:ln>
            <a:noFill/>
          </a:ln>
        </p:spPr>
        <p:txBody>
          <a:bodyPr wrap="square" lIns="91440" tIns="45720" rIns="91440" bIns="45720" rtlCol="0" anchor="t">
            <a:spAutoFit/>
          </a:bodyPr>
          <a:lstStyle/>
          <a:p>
            <a:r>
              <a:rPr lang="en-GB" sz="1400" b="1" dirty="0"/>
              <a:t>Key texts and complimentary reading:</a:t>
            </a:r>
          </a:p>
          <a:p>
            <a:pPr marL="285750" indent="-285750">
              <a:buFont typeface="Arial" panose="020B0604020202020204" pitchFamily="34" charset="0"/>
              <a:buChar char="•"/>
            </a:pPr>
            <a:r>
              <a:rPr lang="en-GB" sz="1400" dirty="0"/>
              <a:t>Escape from Pompeii – Christina </a:t>
            </a:r>
            <a:r>
              <a:rPr lang="en-GB" sz="1400" dirty="0" err="1"/>
              <a:t>Balit</a:t>
            </a:r>
            <a:r>
              <a:rPr lang="en-GB" sz="1400" dirty="0"/>
              <a:t> </a:t>
            </a:r>
            <a:endParaRPr lang="en-GB" sz="1400" dirty="0">
              <a:cs typeface="Calibri"/>
            </a:endParaRPr>
          </a:p>
          <a:p>
            <a:pPr marL="285750" indent="-285750">
              <a:buFont typeface="Arial" panose="020B0604020202020204" pitchFamily="34" charset="0"/>
              <a:buChar char="•"/>
            </a:pPr>
            <a:r>
              <a:rPr lang="en-GB" sz="1400" dirty="0"/>
              <a:t>Meet the Ancient Romans – James Davies</a:t>
            </a:r>
          </a:p>
          <a:p>
            <a:pPr marL="285750" indent="-285750">
              <a:buFont typeface="Arial" panose="020B0604020202020204" pitchFamily="34" charset="0"/>
              <a:buChar char="•"/>
            </a:pPr>
            <a:r>
              <a:rPr lang="en-GB" sz="1400" dirty="0"/>
              <a:t>So You Think You’ve Got it Bad: A Kid’s Life in Ancient Rome – Chae </a:t>
            </a:r>
            <a:r>
              <a:rPr lang="en-GB" sz="1400" dirty="0" err="1"/>
              <a:t>Strathie</a:t>
            </a:r>
            <a:r>
              <a:rPr lang="en-GB" sz="1400" dirty="0"/>
              <a:t> &amp; Marisa Morea</a:t>
            </a:r>
          </a:p>
          <a:p>
            <a:pPr marL="285750" indent="-285750">
              <a:buFont typeface="Arial" panose="020B0604020202020204" pitchFamily="34" charset="0"/>
              <a:buChar char="•"/>
            </a:pPr>
            <a:r>
              <a:rPr lang="en-GB" sz="1400" dirty="0"/>
              <a:t>Find Tom in Ancient Rome – Fatti Burke</a:t>
            </a:r>
          </a:p>
          <a:p>
            <a:pPr marL="285750" indent="-285750">
              <a:buFont typeface="Arial" panose="020B0604020202020204" pitchFamily="34" charset="0"/>
              <a:buChar char="•"/>
            </a:pPr>
            <a:r>
              <a:rPr lang="en-GB" sz="1400" dirty="0"/>
              <a:t>The Roman Soldier’s Handbook - </a:t>
            </a:r>
            <a:r>
              <a:rPr lang="en-GB" sz="1400" dirty="0" err="1"/>
              <a:t>Usbourne</a:t>
            </a:r>
          </a:p>
        </p:txBody>
      </p:sp>
      <p:sp>
        <p:nvSpPr>
          <p:cNvPr id="35" name="Rectangle 34">
            <a:extLst>
              <a:ext uri="{FF2B5EF4-FFF2-40B4-BE49-F238E27FC236}">
                <a16:creationId xmlns:a16="http://schemas.microsoft.com/office/drawing/2014/main" id="{69D8FF10-FA5D-483F-B533-5CA977D10414}"/>
              </a:ext>
            </a:extLst>
          </p:cNvPr>
          <p:cNvSpPr/>
          <p:nvPr/>
        </p:nvSpPr>
        <p:spPr>
          <a:xfrm>
            <a:off x="3862700" y="2729737"/>
            <a:ext cx="3927206" cy="1561087"/>
          </a:xfrm>
          <a:prstGeom prst="rect">
            <a:avLst/>
          </a:prstGeom>
          <a:noFill/>
          <a:ln w="3810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solidFill>
                <a:schemeClr val="tx1"/>
              </a:solidFill>
            </a:endParaRPr>
          </a:p>
        </p:txBody>
      </p:sp>
      <p:sp>
        <p:nvSpPr>
          <p:cNvPr id="36" name="Rectangle 35">
            <a:extLst>
              <a:ext uri="{FF2B5EF4-FFF2-40B4-BE49-F238E27FC236}">
                <a16:creationId xmlns:a16="http://schemas.microsoft.com/office/drawing/2014/main" id="{8B9D6892-0CA0-4056-AC21-AC33CC9BB9CE}"/>
              </a:ext>
            </a:extLst>
          </p:cNvPr>
          <p:cNvSpPr/>
          <p:nvPr/>
        </p:nvSpPr>
        <p:spPr>
          <a:xfrm>
            <a:off x="4387543" y="99214"/>
            <a:ext cx="3778962" cy="1328450"/>
          </a:xfrm>
          <a:prstGeom prst="rect">
            <a:avLst/>
          </a:prstGeom>
          <a:noFill/>
          <a:ln w="3810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solidFill>
                <a:schemeClr val="tx1"/>
              </a:solidFill>
            </a:endParaRPr>
          </a:p>
        </p:txBody>
      </p:sp>
      <p:sp>
        <p:nvSpPr>
          <p:cNvPr id="37" name="Rectangle 36">
            <a:extLst>
              <a:ext uri="{FF2B5EF4-FFF2-40B4-BE49-F238E27FC236}">
                <a16:creationId xmlns:a16="http://schemas.microsoft.com/office/drawing/2014/main" id="{C313AF39-0A36-4AD4-8C91-EC1E1AAE1215}"/>
              </a:ext>
            </a:extLst>
          </p:cNvPr>
          <p:cNvSpPr/>
          <p:nvPr/>
        </p:nvSpPr>
        <p:spPr>
          <a:xfrm>
            <a:off x="4407573" y="2685304"/>
            <a:ext cx="3748481" cy="1334206"/>
          </a:xfrm>
          <a:prstGeom prst="rect">
            <a:avLst/>
          </a:prstGeom>
          <a:noFill/>
          <a:ln w="3810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solidFill>
                <a:schemeClr val="tx1"/>
              </a:solidFill>
            </a:endParaRPr>
          </a:p>
        </p:txBody>
      </p:sp>
      <p:sp>
        <p:nvSpPr>
          <p:cNvPr id="40" name="Rectangle 39">
            <a:extLst>
              <a:ext uri="{FF2B5EF4-FFF2-40B4-BE49-F238E27FC236}">
                <a16:creationId xmlns:a16="http://schemas.microsoft.com/office/drawing/2014/main" id="{191B84AF-7F12-468B-B24D-74FE043F6F84}"/>
              </a:ext>
            </a:extLst>
          </p:cNvPr>
          <p:cNvSpPr/>
          <p:nvPr/>
        </p:nvSpPr>
        <p:spPr>
          <a:xfrm>
            <a:off x="297815" y="3643967"/>
            <a:ext cx="3674249" cy="1444568"/>
          </a:xfrm>
          <a:prstGeom prst="rect">
            <a:avLst/>
          </a:prstGeom>
          <a:noFill/>
          <a:ln w="3810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solidFill>
                <a:schemeClr val="tx1"/>
              </a:solidFill>
            </a:endParaRPr>
          </a:p>
        </p:txBody>
      </p:sp>
      <p:sp>
        <p:nvSpPr>
          <p:cNvPr id="42" name="Rectangle 41">
            <a:extLst>
              <a:ext uri="{FF2B5EF4-FFF2-40B4-BE49-F238E27FC236}">
                <a16:creationId xmlns:a16="http://schemas.microsoft.com/office/drawing/2014/main" id="{58F5A3D6-57B6-4C59-9BE6-482275CC62B6}"/>
              </a:ext>
            </a:extLst>
          </p:cNvPr>
          <p:cNvSpPr/>
          <p:nvPr/>
        </p:nvSpPr>
        <p:spPr>
          <a:xfrm>
            <a:off x="8360599" y="3246075"/>
            <a:ext cx="3695499" cy="1553225"/>
          </a:xfrm>
          <a:prstGeom prst="rect">
            <a:avLst/>
          </a:prstGeom>
          <a:noFill/>
          <a:ln w="3810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3466865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597</Words>
  <Application>Microsoft Office PowerPoint</Application>
  <PresentationFormat>Widescreen</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Timmins</dc:creator>
  <cp:lastModifiedBy>Tom Hampson</cp:lastModifiedBy>
  <cp:revision>32</cp:revision>
  <dcterms:created xsi:type="dcterms:W3CDTF">2021-11-29T11:32:15Z</dcterms:created>
  <dcterms:modified xsi:type="dcterms:W3CDTF">2023-11-02T09:56:42Z</dcterms:modified>
</cp:coreProperties>
</file>