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FF"/>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030892-3A60-1444-6150-E219CC8333CE}" v="1355" dt="2022-10-19T21:39:33.842"/>
    <p1510:client id="{5D952657-CE23-0684-6E4D-BC63BC7C9543}" v="2" dt="2022-09-14T11:27:27.226"/>
    <p1510:client id="{DC7BAD20-FFAC-BD98-ACA4-056E06E61FE0}" v="8" dt="2022-09-14T11:35:33.086"/>
    <p1510:client id="{A3983008-0631-243C-FDB5-07652993ADA0}" v="6" dt="2022-10-17T15:22:18.596"/>
    <p1510:client id="{6BFD9EA2-10BE-3083-DA95-76A0DF3D416F}" v="788" dt="2022-10-20T11:54:55.870"/>
    <p1510:client id="{8CFAC6BA-0B33-AF25-A8D9-C01DA2AFB99F}" v="14" dt="2022-10-20T09:27:48.8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D9D25-C41A-4EFE-B74E-94FFA691849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5E65766-9504-4808-A962-4BA191113B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234F75C-A1F1-4174-B3B9-ED202AB575DB}"/>
              </a:ext>
            </a:extLst>
          </p:cNvPr>
          <p:cNvSpPr>
            <a:spLocks noGrp="1"/>
          </p:cNvSpPr>
          <p:nvPr>
            <p:ph type="dt" sz="half" idx="10"/>
          </p:nvPr>
        </p:nvSpPr>
        <p:spPr/>
        <p:txBody>
          <a:bodyPr/>
          <a:lstStyle/>
          <a:p>
            <a:fld id="{B85147B3-C3AA-48B9-8CD9-F6A72325F8B4}" type="datetimeFigureOut">
              <a:rPr lang="en-GB" smtClean="0"/>
              <a:t>02/11/2023</a:t>
            </a:fld>
            <a:endParaRPr lang="en-GB"/>
          </a:p>
        </p:txBody>
      </p:sp>
      <p:sp>
        <p:nvSpPr>
          <p:cNvPr id="5" name="Footer Placeholder 4">
            <a:extLst>
              <a:ext uri="{FF2B5EF4-FFF2-40B4-BE49-F238E27FC236}">
                <a16:creationId xmlns:a16="http://schemas.microsoft.com/office/drawing/2014/main" id="{074ACAA7-9264-4051-8294-8ECBC7846B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FFB7CC8-3192-447E-A20F-A2C4ACFB8B3A}"/>
              </a:ext>
            </a:extLst>
          </p:cNvPr>
          <p:cNvSpPr>
            <a:spLocks noGrp="1"/>
          </p:cNvSpPr>
          <p:nvPr>
            <p:ph type="sldNum" sz="quarter" idx="12"/>
          </p:nvPr>
        </p:nvSpPr>
        <p:spPr/>
        <p:txBody>
          <a:bodyPr/>
          <a:lstStyle/>
          <a:p>
            <a:fld id="{A3FB468C-0478-4282-BCF4-22379FC623F7}" type="slidenum">
              <a:rPr lang="en-GB" smtClean="0"/>
              <a:t>‹#›</a:t>
            </a:fld>
            <a:endParaRPr lang="en-GB"/>
          </a:p>
        </p:txBody>
      </p:sp>
    </p:spTree>
    <p:extLst>
      <p:ext uri="{BB962C8B-B14F-4D97-AF65-F5344CB8AC3E}">
        <p14:creationId xmlns:p14="http://schemas.microsoft.com/office/powerpoint/2010/main" val="1978192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8B860-8F76-4568-9B4B-C9768EBF4EB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6D4E31C-EA32-4CD8-BA75-DE758D0F2C2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84573D4-4A8F-4578-8ABC-6705D69BF391}"/>
              </a:ext>
            </a:extLst>
          </p:cNvPr>
          <p:cNvSpPr>
            <a:spLocks noGrp="1"/>
          </p:cNvSpPr>
          <p:nvPr>
            <p:ph type="dt" sz="half" idx="10"/>
          </p:nvPr>
        </p:nvSpPr>
        <p:spPr/>
        <p:txBody>
          <a:bodyPr/>
          <a:lstStyle/>
          <a:p>
            <a:fld id="{B85147B3-C3AA-48B9-8CD9-F6A72325F8B4}" type="datetimeFigureOut">
              <a:rPr lang="en-GB" smtClean="0"/>
              <a:t>02/11/2023</a:t>
            </a:fld>
            <a:endParaRPr lang="en-GB"/>
          </a:p>
        </p:txBody>
      </p:sp>
      <p:sp>
        <p:nvSpPr>
          <p:cNvPr id="5" name="Footer Placeholder 4">
            <a:extLst>
              <a:ext uri="{FF2B5EF4-FFF2-40B4-BE49-F238E27FC236}">
                <a16:creationId xmlns:a16="http://schemas.microsoft.com/office/drawing/2014/main" id="{27AF4CDA-CB5D-45C2-96F1-A4002C743C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842E95A-94A9-4B1D-A8A3-DA4375E10B2A}"/>
              </a:ext>
            </a:extLst>
          </p:cNvPr>
          <p:cNvSpPr>
            <a:spLocks noGrp="1"/>
          </p:cNvSpPr>
          <p:nvPr>
            <p:ph type="sldNum" sz="quarter" idx="12"/>
          </p:nvPr>
        </p:nvSpPr>
        <p:spPr/>
        <p:txBody>
          <a:bodyPr/>
          <a:lstStyle/>
          <a:p>
            <a:fld id="{A3FB468C-0478-4282-BCF4-22379FC623F7}" type="slidenum">
              <a:rPr lang="en-GB" smtClean="0"/>
              <a:t>‹#›</a:t>
            </a:fld>
            <a:endParaRPr lang="en-GB"/>
          </a:p>
        </p:txBody>
      </p:sp>
    </p:spTree>
    <p:extLst>
      <p:ext uri="{BB962C8B-B14F-4D97-AF65-F5344CB8AC3E}">
        <p14:creationId xmlns:p14="http://schemas.microsoft.com/office/powerpoint/2010/main" val="1252274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E4A35FF-0E7E-44A0-A1A2-D058ABD3AEB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5E1161E-3E5D-495F-9AAB-98CA4F00D6D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98EA71B-B58D-4190-903F-C914FED60C8E}"/>
              </a:ext>
            </a:extLst>
          </p:cNvPr>
          <p:cNvSpPr>
            <a:spLocks noGrp="1"/>
          </p:cNvSpPr>
          <p:nvPr>
            <p:ph type="dt" sz="half" idx="10"/>
          </p:nvPr>
        </p:nvSpPr>
        <p:spPr/>
        <p:txBody>
          <a:bodyPr/>
          <a:lstStyle/>
          <a:p>
            <a:fld id="{B85147B3-C3AA-48B9-8CD9-F6A72325F8B4}" type="datetimeFigureOut">
              <a:rPr lang="en-GB" smtClean="0"/>
              <a:t>02/11/2023</a:t>
            </a:fld>
            <a:endParaRPr lang="en-GB"/>
          </a:p>
        </p:txBody>
      </p:sp>
      <p:sp>
        <p:nvSpPr>
          <p:cNvPr id="5" name="Footer Placeholder 4">
            <a:extLst>
              <a:ext uri="{FF2B5EF4-FFF2-40B4-BE49-F238E27FC236}">
                <a16:creationId xmlns:a16="http://schemas.microsoft.com/office/drawing/2014/main" id="{12B0543A-EA7F-4462-AFF4-751C0F21EC9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13DCA4E-202F-41EC-8804-845CD4D0605A}"/>
              </a:ext>
            </a:extLst>
          </p:cNvPr>
          <p:cNvSpPr>
            <a:spLocks noGrp="1"/>
          </p:cNvSpPr>
          <p:nvPr>
            <p:ph type="sldNum" sz="quarter" idx="12"/>
          </p:nvPr>
        </p:nvSpPr>
        <p:spPr/>
        <p:txBody>
          <a:bodyPr/>
          <a:lstStyle/>
          <a:p>
            <a:fld id="{A3FB468C-0478-4282-BCF4-22379FC623F7}" type="slidenum">
              <a:rPr lang="en-GB" smtClean="0"/>
              <a:t>‹#›</a:t>
            </a:fld>
            <a:endParaRPr lang="en-GB"/>
          </a:p>
        </p:txBody>
      </p:sp>
    </p:spTree>
    <p:extLst>
      <p:ext uri="{BB962C8B-B14F-4D97-AF65-F5344CB8AC3E}">
        <p14:creationId xmlns:p14="http://schemas.microsoft.com/office/powerpoint/2010/main" val="2243386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C1494-0CD2-4116-8156-23B4D5F284D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D9D3155-EEA7-45AE-843C-C72682BCFED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DA3D8EF-A419-4482-A789-5D7029E60DE9}"/>
              </a:ext>
            </a:extLst>
          </p:cNvPr>
          <p:cNvSpPr>
            <a:spLocks noGrp="1"/>
          </p:cNvSpPr>
          <p:nvPr>
            <p:ph type="dt" sz="half" idx="10"/>
          </p:nvPr>
        </p:nvSpPr>
        <p:spPr/>
        <p:txBody>
          <a:bodyPr/>
          <a:lstStyle/>
          <a:p>
            <a:fld id="{B85147B3-C3AA-48B9-8CD9-F6A72325F8B4}" type="datetimeFigureOut">
              <a:rPr lang="en-GB" smtClean="0"/>
              <a:t>02/11/2023</a:t>
            </a:fld>
            <a:endParaRPr lang="en-GB"/>
          </a:p>
        </p:txBody>
      </p:sp>
      <p:sp>
        <p:nvSpPr>
          <p:cNvPr id="5" name="Footer Placeholder 4">
            <a:extLst>
              <a:ext uri="{FF2B5EF4-FFF2-40B4-BE49-F238E27FC236}">
                <a16:creationId xmlns:a16="http://schemas.microsoft.com/office/drawing/2014/main" id="{C527CE09-0E35-4079-BB69-D52AC02DEDC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E59B3CD-522C-4BC3-A686-11183FC3C488}"/>
              </a:ext>
            </a:extLst>
          </p:cNvPr>
          <p:cNvSpPr>
            <a:spLocks noGrp="1"/>
          </p:cNvSpPr>
          <p:nvPr>
            <p:ph type="sldNum" sz="quarter" idx="12"/>
          </p:nvPr>
        </p:nvSpPr>
        <p:spPr/>
        <p:txBody>
          <a:bodyPr/>
          <a:lstStyle/>
          <a:p>
            <a:fld id="{A3FB468C-0478-4282-BCF4-22379FC623F7}" type="slidenum">
              <a:rPr lang="en-GB" smtClean="0"/>
              <a:t>‹#›</a:t>
            </a:fld>
            <a:endParaRPr lang="en-GB"/>
          </a:p>
        </p:txBody>
      </p:sp>
    </p:spTree>
    <p:extLst>
      <p:ext uri="{BB962C8B-B14F-4D97-AF65-F5344CB8AC3E}">
        <p14:creationId xmlns:p14="http://schemas.microsoft.com/office/powerpoint/2010/main" val="1325691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018AD-4E74-496D-8D18-7FD518B2B5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1791433-108C-4BB0-8C46-23C69DBEC9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CF8256B-DD33-4148-8B6F-185F0F747474}"/>
              </a:ext>
            </a:extLst>
          </p:cNvPr>
          <p:cNvSpPr>
            <a:spLocks noGrp="1"/>
          </p:cNvSpPr>
          <p:nvPr>
            <p:ph type="dt" sz="half" idx="10"/>
          </p:nvPr>
        </p:nvSpPr>
        <p:spPr/>
        <p:txBody>
          <a:bodyPr/>
          <a:lstStyle/>
          <a:p>
            <a:fld id="{B85147B3-C3AA-48B9-8CD9-F6A72325F8B4}" type="datetimeFigureOut">
              <a:rPr lang="en-GB" smtClean="0"/>
              <a:t>02/11/2023</a:t>
            </a:fld>
            <a:endParaRPr lang="en-GB"/>
          </a:p>
        </p:txBody>
      </p:sp>
      <p:sp>
        <p:nvSpPr>
          <p:cNvPr id="5" name="Footer Placeholder 4">
            <a:extLst>
              <a:ext uri="{FF2B5EF4-FFF2-40B4-BE49-F238E27FC236}">
                <a16:creationId xmlns:a16="http://schemas.microsoft.com/office/drawing/2014/main" id="{F7E0FF3C-52C8-436E-B02D-79D95D891A0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97ACE4F-BBCD-4204-B8DA-E702DD9DB92D}"/>
              </a:ext>
            </a:extLst>
          </p:cNvPr>
          <p:cNvSpPr>
            <a:spLocks noGrp="1"/>
          </p:cNvSpPr>
          <p:nvPr>
            <p:ph type="sldNum" sz="quarter" idx="12"/>
          </p:nvPr>
        </p:nvSpPr>
        <p:spPr/>
        <p:txBody>
          <a:bodyPr/>
          <a:lstStyle/>
          <a:p>
            <a:fld id="{A3FB468C-0478-4282-BCF4-22379FC623F7}" type="slidenum">
              <a:rPr lang="en-GB" smtClean="0"/>
              <a:t>‹#›</a:t>
            </a:fld>
            <a:endParaRPr lang="en-GB"/>
          </a:p>
        </p:txBody>
      </p:sp>
    </p:spTree>
    <p:extLst>
      <p:ext uri="{BB962C8B-B14F-4D97-AF65-F5344CB8AC3E}">
        <p14:creationId xmlns:p14="http://schemas.microsoft.com/office/powerpoint/2010/main" val="1610081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24E0F-F291-4572-BE5C-5AEDAAA044A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3535DD1-E091-4A48-9887-D3A1BF3A2C2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03C8412-0A86-4E0F-ADD6-E22BE01B7E7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5B51CDE-8B66-468C-B842-8317FD797118}"/>
              </a:ext>
            </a:extLst>
          </p:cNvPr>
          <p:cNvSpPr>
            <a:spLocks noGrp="1"/>
          </p:cNvSpPr>
          <p:nvPr>
            <p:ph type="dt" sz="half" idx="10"/>
          </p:nvPr>
        </p:nvSpPr>
        <p:spPr/>
        <p:txBody>
          <a:bodyPr/>
          <a:lstStyle/>
          <a:p>
            <a:fld id="{B85147B3-C3AA-48B9-8CD9-F6A72325F8B4}" type="datetimeFigureOut">
              <a:rPr lang="en-GB" smtClean="0"/>
              <a:t>02/11/2023</a:t>
            </a:fld>
            <a:endParaRPr lang="en-GB"/>
          </a:p>
        </p:txBody>
      </p:sp>
      <p:sp>
        <p:nvSpPr>
          <p:cNvPr id="6" name="Footer Placeholder 5">
            <a:extLst>
              <a:ext uri="{FF2B5EF4-FFF2-40B4-BE49-F238E27FC236}">
                <a16:creationId xmlns:a16="http://schemas.microsoft.com/office/drawing/2014/main" id="{506EF75E-27AB-48C0-ADB3-257C91153A3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58868A8-FF83-4507-9E3E-B1AFF28D7E2F}"/>
              </a:ext>
            </a:extLst>
          </p:cNvPr>
          <p:cNvSpPr>
            <a:spLocks noGrp="1"/>
          </p:cNvSpPr>
          <p:nvPr>
            <p:ph type="sldNum" sz="quarter" idx="12"/>
          </p:nvPr>
        </p:nvSpPr>
        <p:spPr/>
        <p:txBody>
          <a:bodyPr/>
          <a:lstStyle/>
          <a:p>
            <a:fld id="{A3FB468C-0478-4282-BCF4-22379FC623F7}" type="slidenum">
              <a:rPr lang="en-GB" smtClean="0"/>
              <a:t>‹#›</a:t>
            </a:fld>
            <a:endParaRPr lang="en-GB"/>
          </a:p>
        </p:txBody>
      </p:sp>
    </p:spTree>
    <p:extLst>
      <p:ext uri="{BB962C8B-B14F-4D97-AF65-F5344CB8AC3E}">
        <p14:creationId xmlns:p14="http://schemas.microsoft.com/office/powerpoint/2010/main" val="476720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5ACCC-E3E4-4B20-BB9A-80699197D0E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DFB7A54-9920-4101-91F5-2994B3B94F7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A3C4B06-F598-4533-B858-628DB36BC28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943C08C-5399-4927-B824-D7D253480B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3E18BD0-508C-488C-8A24-950A72823DC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EB99932-1D78-4656-BE2C-CA7EFEDA4D92}"/>
              </a:ext>
            </a:extLst>
          </p:cNvPr>
          <p:cNvSpPr>
            <a:spLocks noGrp="1"/>
          </p:cNvSpPr>
          <p:nvPr>
            <p:ph type="dt" sz="half" idx="10"/>
          </p:nvPr>
        </p:nvSpPr>
        <p:spPr/>
        <p:txBody>
          <a:bodyPr/>
          <a:lstStyle/>
          <a:p>
            <a:fld id="{B85147B3-C3AA-48B9-8CD9-F6A72325F8B4}" type="datetimeFigureOut">
              <a:rPr lang="en-GB" smtClean="0"/>
              <a:t>02/11/2023</a:t>
            </a:fld>
            <a:endParaRPr lang="en-GB"/>
          </a:p>
        </p:txBody>
      </p:sp>
      <p:sp>
        <p:nvSpPr>
          <p:cNvPr id="8" name="Footer Placeholder 7">
            <a:extLst>
              <a:ext uri="{FF2B5EF4-FFF2-40B4-BE49-F238E27FC236}">
                <a16:creationId xmlns:a16="http://schemas.microsoft.com/office/drawing/2014/main" id="{C5329084-73C9-4809-95B9-830CC846D2B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53592C1-C9E3-4560-9EC8-DF686FEFEF56}"/>
              </a:ext>
            </a:extLst>
          </p:cNvPr>
          <p:cNvSpPr>
            <a:spLocks noGrp="1"/>
          </p:cNvSpPr>
          <p:nvPr>
            <p:ph type="sldNum" sz="quarter" idx="12"/>
          </p:nvPr>
        </p:nvSpPr>
        <p:spPr/>
        <p:txBody>
          <a:bodyPr/>
          <a:lstStyle/>
          <a:p>
            <a:fld id="{A3FB468C-0478-4282-BCF4-22379FC623F7}" type="slidenum">
              <a:rPr lang="en-GB" smtClean="0"/>
              <a:t>‹#›</a:t>
            </a:fld>
            <a:endParaRPr lang="en-GB"/>
          </a:p>
        </p:txBody>
      </p:sp>
    </p:spTree>
    <p:extLst>
      <p:ext uri="{BB962C8B-B14F-4D97-AF65-F5344CB8AC3E}">
        <p14:creationId xmlns:p14="http://schemas.microsoft.com/office/powerpoint/2010/main" val="3070749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107B7-BBA6-4475-AEB3-75F80B53F35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FBB332C-610F-4B4D-BC2C-EB83061492BD}"/>
              </a:ext>
            </a:extLst>
          </p:cNvPr>
          <p:cNvSpPr>
            <a:spLocks noGrp="1"/>
          </p:cNvSpPr>
          <p:nvPr>
            <p:ph type="dt" sz="half" idx="10"/>
          </p:nvPr>
        </p:nvSpPr>
        <p:spPr/>
        <p:txBody>
          <a:bodyPr/>
          <a:lstStyle/>
          <a:p>
            <a:fld id="{B85147B3-C3AA-48B9-8CD9-F6A72325F8B4}" type="datetimeFigureOut">
              <a:rPr lang="en-GB" smtClean="0"/>
              <a:t>02/11/2023</a:t>
            </a:fld>
            <a:endParaRPr lang="en-GB"/>
          </a:p>
        </p:txBody>
      </p:sp>
      <p:sp>
        <p:nvSpPr>
          <p:cNvPr id="4" name="Footer Placeholder 3">
            <a:extLst>
              <a:ext uri="{FF2B5EF4-FFF2-40B4-BE49-F238E27FC236}">
                <a16:creationId xmlns:a16="http://schemas.microsoft.com/office/drawing/2014/main" id="{1B916E6A-09F6-44F8-BEB7-733811015D4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0AB2662-8ED5-452E-B408-4EA5289D8332}"/>
              </a:ext>
            </a:extLst>
          </p:cNvPr>
          <p:cNvSpPr>
            <a:spLocks noGrp="1"/>
          </p:cNvSpPr>
          <p:nvPr>
            <p:ph type="sldNum" sz="quarter" idx="12"/>
          </p:nvPr>
        </p:nvSpPr>
        <p:spPr/>
        <p:txBody>
          <a:bodyPr/>
          <a:lstStyle/>
          <a:p>
            <a:fld id="{A3FB468C-0478-4282-BCF4-22379FC623F7}" type="slidenum">
              <a:rPr lang="en-GB" smtClean="0"/>
              <a:t>‹#›</a:t>
            </a:fld>
            <a:endParaRPr lang="en-GB"/>
          </a:p>
        </p:txBody>
      </p:sp>
    </p:spTree>
    <p:extLst>
      <p:ext uri="{BB962C8B-B14F-4D97-AF65-F5344CB8AC3E}">
        <p14:creationId xmlns:p14="http://schemas.microsoft.com/office/powerpoint/2010/main" val="1101269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C70E23-5167-43D2-B7F5-6660C39A62F9}"/>
              </a:ext>
            </a:extLst>
          </p:cNvPr>
          <p:cNvSpPr>
            <a:spLocks noGrp="1"/>
          </p:cNvSpPr>
          <p:nvPr>
            <p:ph type="dt" sz="half" idx="10"/>
          </p:nvPr>
        </p:nvSpPr>
        <p:spPr/>
        <p:txBody>
          <a:bodyPr/>
          <a:lstStyle/>
          <a:p>
            <a:fld id="{B85147B3-C3AA-48B9-8CD9-F6A72325F8B4}" type="datetimeFigureOut">
              <a:rPr lang="en-GB" smtClean="0"/>
              <a:t>02/11/2023</a:t>
            </a:fld>
            <a:endParaRPr lang="en-GB"/>
          </a:p>
        </p:txBody>
      </p:sp>
      <p:sp>
        <p:nvSpPr>
          <p:cNvPr id="3" name="Footer Placeholder 2">
            <a:extLst>
              <a:ext uri="{FF2B5EF4-FFF2-40B4-BE49-F238E27FC236}">
                <a16:creationId xmlns:a16="http://schemas.microsoft.com/office/drawing/2014/main" id="{68C2D193-8EB6-45D1-AF5C-BCF9E01B636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EC3953D-75B4-4B0D-91F3-D3923A4FD61A}"/>
              </a:ext>
            </a:extLst>
          </p:cNvPr>
          <p:cNvSpPr>
            <a:spLocks noGrp="1"/>
          </p:cNvSpPr>
          <p:nvPr>
            <p:ph type="sldNum" sz="quarter" idx="12"/>
          </p:nvPr>
        </p:nvSpPr>
        <p:spPr/>
        <p:txBody>
          <a:bodyPr/>
          <a:lstStyle/>
          <a:p>
            <a:fld id="{A3FB468C-0478-4282-BCF4-22379FC623F7}" type="slidenum">
              <a:rPr lang="en-GB" smtClean="0"/>
              <a:t>‹#›</a:t>
            </a:fld>
            <a:endParaRPr lang="en-GB"/>
          </a:p>
        </p:txBody>
      </p:sp>
    </p:spTree>
    <p:extLst>
      <p:ext uri="{BB962C8B-B14F-4D97-AF65-F5344CB8AC3E}">
        <p14:creationId xmlns:p14="http://schemas.microsoft.com/office/powerpoint/2010/main" val="2274159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5F2CC-D429-4E4B-B28F-CB1EE97A18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08AEB5F-AAE5-42E6-AD4A-1B642A41DC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BC97213-39A9-4D44-B617-B9B81F435B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07780AE-EB20-4A94-B88E-0EDB0FFA6E5B}"/>
              </a:ext>
            </a:extLst>
          </p:cNvPr>
          <p:cNvSpPr>
            <a:spLocks noGrp="1"/>
          </p:cNvSpPr>
          <p:nvPr>
            <p:ph type="dt" sz="half" idx="10"/>
          </p:nvPr>
        </p:nvSpPr>
        <p:spPr/>
        <p:txBody>
          <a:bodyPr/>
          <a:lstStyle/>
          <a:p>
            <a:fld id="{B85147B3-C3AA-48B9-8CD9-F6A72325F8B4}" type="datetimeFigureOut">
              <a:rPr lang="en-GB" smtClean="0"/>
              <a:t>02/11/2023</a:t>
            </a:fld>
            <a:endParaRPr lang="en-GB"/>
          </a:p>
        </p:txBody>
      </p:sp>
      <p:sp>
        <p:nvSpPr>
          <p:cNvPr id="6" name="Footer Placeholder 5">
            <a:extLst>
              <a:ext uri="{FF2B5EF4-FFF2-40B4-BE49-F238E27FC236}">
                <a16:creationId xmlns:a16="http://schemas.microsoft.com/office/drawing/2014/main" id="{2F5DA9DF-21FF-4543-8E1D-F5CE8B73B13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F2BC9B6-E86B-4D07-A67B-867E2AE68325}"/>
              </a:ext>
            </a:extLst>
          </p:cNvPr>
          <p:cNvSpPr>
            <a:spLocks noGrp="1"/>
          </p:cNvSpPr>
          <p:nvPr>
            <p:ph type="sldNum" sz="quarter" idx="12"/>
          </p:nvPr>
        </p:nvSpPr>
        <p:spPr/>
        <p:txBody>
          <a:bodyPr/>
          <a:lstStyle/>
          <a:p>
            <a:fld id="{A3FB468C-0478-4282-BCF4-22379FC623F7}" type="slidenum">
              <a:rPr lang="en-GB" smtClean="0"/>
              <a:t>‹#›</a:t>
            </a:fld>
            <a:endParaRPr lang="en-GB"/>
          </a:p>
        </p:txBody>
      </p:sp>
    </p:spTree>
    <p:extLst>
      <p:ext uri="{BB962C8B-B14F-4D97-AF65-F5344CB8AC3E}">
        <p14:creationId xmlns:p14="http://schemas.microsoft.com/office/powerpoint/2010/main" val="299722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2EB43-F461-42DB-82F6-96B1FF2B4F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27269D1-6FBD-442B-A7C1-D070DA16039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524BF4D-2247-4CCB-AD10-AD129BE9BD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0215DB6-5A90-437C-A8E7-C9EB96EC814D}"/>
              </a:ext>
            </a:extLst>
          </p:cNvPr>
          <p:cNvSpPr>
            <a:spLocks noGrp="1"/>
          </p:cNvSpPr>
          <p:nvPr>
            <p:ph type="dt" sz="half" idx="10"/>
          </p:nvPr>
        </p:nvSpPr>
        <p:spPr/>
        <p:txBody>
          <a:bodyPr/>
          <a:lstStyle/>
          <a:p>
            <a:fld id="{B85147B3-C3AA-48B9-8CD9-F6A72325F8B4}" type="datetimeFigureOut">
              <a:rPr lang="en-GB" smtClean="0"/>
              <a:t>02/11/2023</a:t>
            </a:fld>
            <a:endParaRPr lang="en-GB"/>
          </a:p>
        </p:txBody>
      </p:sp>
      <p:sp>
        <p:nvSpPr>
          <p:cNvPr id="6" name="Footer Placeholder 5">
            <a:extLst>
              <a:ext uri="{FF2B5EF4-FFF2-40B4-BE49-F238E27FC236}">
                <a16:creationId xmlns:a16="http://schemas.microsoft.com/office/drawing/2014/main" id="{AA011D62-74B7-4546-B099-4E070E28983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C8F53CF-7C1C-4066-97B2-733C6B77DF44}"/>
              </a:ext>
            </a:extLst>
          </p:cNvPr>
          <p:cNvSpPr>
            <a:spLocks noGrp="1"/>
          </p:cNvSpPr>
          <p:nvPr>
            <p:ph type="sldNum" sz="quarter" idx="12"/>
          </p:nvPr>
        </p:nvSpPr>
        <p:spPr/>
        <p:txBody>
          <a:bodyPr/>
          <a:lstStyle/>
          <a:p>
            <a:fld id="{A3FB468C-0478-4282-BCF4-22379FC623F7}" type="slidenum">
              <a:rPr lang="en-GB" smtClean="0"/>
              <a:t>‹#›</a:t>
            </a:fld>
            <a:endParaRPr lang="en-GB"/>
          </a:p>
        </p:txBody>
      </p:sp>
    </p:spTree>
    <p:extLst>
      <p:ext uri="{BB962C8B-B14F-4D97-AF65-F5344CB8AC3E}">
        <p14:creationId xmlns:p14="http://schemas.microsoft.com/office/powerpoint/2010/main" val="2756291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D09606A-7121-4359-882D-87C8A72136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13BAF2C-9E61-45EF-91F5-B94DA4A086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863522B-9136-4BA0-9CA3-AEFA8DB3D4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5147B3-C3AA-48B9-8CD9-F6A72325F8B4}" type="datetimeFigureOut">
              <a:rPr lang="en-GB" smtClean="0"/>
              <a:t>02/11/2023</a:t>
            </a:fld>
            <a:endParaRPr lang="en-GB"/>
          </a:p>
        </p:txBody>
      </p:sp>
      <p:sp>
        <p:nvSpPr>
          <p:cNvPr id="5" name="Footer Placeholder 4">
            <a:extLst>
              <a:ext uri="{FF2B5EF4-FFF2-40B4-BE49-F238E27FC236}">
                <a16:creationId xmlns:a16="http://schemas.microsoft.com/office/drawing/2014/main" id="{CFC9004D-9D33-4359-B820-7693ACF182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3B2DDEB-32DE-4881-8908-E3D54E13DF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FB468C-0478-4282-BCF4-22379FC623F7}" type="slidenum">
              <a:rPr lang="en-GB" smtClean="0"/>
              <a:t>‹#›</a:t>
            </a:fld>
            <a:endParaRPr lang="en-GB"/>
          </a:p>
        </p:txBody>
      </p:sp>
    </p:spTree>
    <p:extLst>
      <p:ext uri="{BB962C8B-B14F-4D97-AF65-F5344CB8AC3E}">
        <p14:creationId xmlns:p14="http://schemas.microsoft.com/office/powerpoint/2010/main" val="10090111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Van Gogh Landscap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75" y="-66677"/>
            <a:ext cx="12187858" cy="6858001"/>
          </a:xfrm>
          <a:prstGeom prst="rect">
            <a:avLst/>
          </a:prstGeom>
          <a:noFill/>
          <a:effectLst>
            <a:outerShdw blurRad="50800" dist="50800" dir="5400000" algn="ctr" rotWithShape="0">
              <a:srgbClr val="000000">
                <a:alpha val="42000"/>
              </a:srgbClr>
            </a:outerShdw>
            <a:softEdge rad="0"/>
          </a:effectLst>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7945152-C8DE-4A5E-A9D2-B9D74E39C87F}"/>
              </a:ext>
            </a:extLst>
          </p:cNvPr>
          <p:cNvSpPr txBox="1"/>
          <p:nvPr/>
        </p:nvSpPr>
        <p:spPr>
          <a:xfrm>
            <a:off x="4011021" y="2292676"/>
            <a:ext cx="4215468" cy="1384995"/>
          </a:xfrm>
          <a:prstGeom prst="rect">
            <a:avLst/>
          </a:prstGeom>
          <a:noFill/>
        </p:spPr>
        <p:txBody>
          <a:bodyPr wrap="square" lIns="91440" tIns="45720" rIns="91440" bIns="45720" rtlCol="0" anchor="t">
            <a:spAutoFit/>
          </a:bodyPr>
          <a:lstStyle/>
          <a:p>
            <a:pPr algn="ctr"/>
            <a:r>
              <a:rPr lang="en-GB" sz="2800" b="1" u="sng" dirty="0"/>
              <a:t>Autumn 2</a:t>
            </a:r>
            <a:endParaRPr lang="en-GB" sz="2800" b="1" u="sng" dirty="0">
              <a:cs typeface="Calibri"/>
            </a:endParaRPr>
          </a:p>
          <a:p>
            <a:pPr algn="ctr"/>
            <a:r>
              <a:rPr lang="en-GB" sz="2800" b="1" u="sng" dirty="0"/>
              <a:t>Layers of the Landscape</a:t>
            </a:r>
            <a:endParaRPr lang="en-GB" sz="2800" b="1" u="sng" dirty="0">
              <a:cs typeface="Calibri"/>
            </a:endParaRPr>
          </a:p>
          <a:p>
            <a:pPr algn="ctr"/>
            <a:endParaRPr lang="en-GB" sz="2800" b="1" u="sng">
              <a:solidFill>
                <a:sysClr val="windowText" lastClr="000000"/>
              </a:solidFill>
            </a:endParaRPr>
          </a:p>
        </p:txBody>
      </p:sp>
      <p:sp>
        <p:nvSpPr>
          <p:cNvPr id="7" name="TextBox 6">
            <a:extLst>
              <a:ext uri="{FF2B5EF4-FFF2-40B4-BE49-F238E27FC236}">
                <a16:creationId xmlns:a16="http://schemas.microsoft.com/office/drawing/2014/main" id="{59F187E5-DEFC-45F8-9487-8D16191CD3F4}"/>
              </a:ext>
            </a:extLst>
          </p:cNvPr>
          <p:cNvSpPr txBox="1"/>
          <p:nvPr/>
        </p:nvSpPr>
        <p:spPr>
          <a:xfrm>
            <a:off x="4211115" y="197419"/>
            <a:ext cx="3672703" cy="1815882"/>
          </a:xfrm>
          <a:prstGeom prst="rect">
            <a:avLst/>
          </a:prstGeom>
          <a:solidFill>
            <a:schemeClr val="bg1">
              <a:lumMod val="95000"/>
            </a:schemeClr>
          </a:solidFill>
          <a:ln w="28575">
            <a:solidFill>
              <a:srgbClr val="0070C0"/>
            </a:solidFill>
          </a:ln>
        </p:spPr>
        <p:txBody>
          <a:bodyPr wrap="square" lIns="91440" tIns="45720" rIns="91440" bIns="45720" rtlCol="0" anchor="t">
            <a:spAutoFit/>
          </a:bodyPr>
          <a:lstStyle/>
          <a:p>
            <a:r>
              <a:rPr lang="en-GB" sz="1600" b="1" dirty="0"/>
              <a:t>As readers and writers, </a:t>
            </a:r>
            <a:r>
              <a:rPr lang="en-GB" sz="1600" dirty="0"/>
              <a:t>we will use our focus on Yellowstone National Park to inspire non-fiction, information writing. We will consider how we can present information for different audiences and develop our understanding of how to use persuasive devices. </a:t>
            </a:r>
            <a:endParaRPr lang="en-GB" sz="1600" dirty="0">
              <a:cs typeface="Calibri"/>
            </a:endParaRPr>
          </a:p>
        </p:txBody>
      </p:sp>
      <p:sp>
        <p:nvSpPr>
          <p:cNvPr id="9" name="TextBox 8">
            <a:extLst>
              <a:ext uri="{FF2B5EF4-FFF2-40B4-BE49-F238E27FC236}">
                <a16:creationId xmlns:a16="http://schemas.microsoft.com/office/drawing/2014/main" id="{45AAFE28-B1DA-4623-B419-EBDB9A37AF43}"/>
              </a:ext>
            </a:extLst>
          </p:cNvPr>
          <p:cNvSpPr txBox="1"/>
          <p:nvPr/>
        </p:nvSpPr>
        <p:spPr>
          <a:xfrm>
            <a:off x="241456" y="197288"/>
            <a:ext cx="3579938" cy="2062103"/>
          </a:xfrm>
          <a:prstGeom prst="rect">
            <a:avLst/>
          </a:prstGeom>
          <a:solidFill>
            <a:schemeClr val="bg1">
              <a:lumMod val="95000"/>
            </a:schemeClr>
          </a:solidFill>
          <a:ln w="28575">
            <a:solidFill>
              <a:srgbClr val="0070C0"/>
            </a:solidFill>
          </a:ln>
        </p:spPr>
        <p:txBody>
          <a:bodyPr wrap="square" lIns="91440" tIns="45720" rIns="91440" bIns="45720" rtlCol="0" anchor="t">
            <a:spAutoFit/>
          </a:bodyPr>
          <a:lstStyle/>
          <a:p>
            <a:r>
              <a:rPr lang="en-GB" sz="1600" b="1" dirty="0"/>
              <a:t>As scientists, </a:t>
            </a:r>
            <a:r>
              <a:rPr lang="en-GB" sz="1600" dirty="0"/>
              <a:t>we will be developing our understanding of evolution and adaptation. We will plan and undertake an investigation based on Charles Darwin's evolutionary discoveries, using our skills to work scientifically, making predictions, recording results and reporting our findings.</a:t>
            </a:r>
          </a:p>
        </p:txBody>
      </p:sp>
      <p:sp>
        <p:nvSpPr>
          <p:cNvPr id="11" name="TextBox 10">
            <a:extLst>
              <a:ext uri="{FF2B5EF4-FFF2-40B4-BE49-F238E27FC236}">
                <a16:creationId xmlns:a16="http://schemas.microsoft.com/office/drawing/2014/main" id="{D05F922D-0ADF-4F0F-A9D5-12CABE5E9113}"/>
              </a:ext>
            </a:extLst>
          </p:cNvPr>
          <p:cNvSpPr txBox="1"/>
          <p:nvPr/>
        </p:nvSpPr>
        <p:spPr>
          <a:xfrm>
            <a:off x="4216808" y="3430283"/>
            <a:ext cx="3751055" cy="1323439"/>
          </a:xfrm>
          <a:prstGeom prst="rect">
            <a:avLst/>
          </a:prstGeom>
          <a:solidFill>
            <a:schemeClr val="bg1">
              <a:lumMod val="95000"/>
            </a:schemeClr>
          </a:solidFill>
          <a:ln w="28575">
            <a:solidFill>
              <a:srgbClr val="0070C0"/>
            </a:solidFill>
          </a:ln>
        </p:spPr>
        <p:txBody>
          <a:bodyPr wrap="square" lIns="91440" tIns="45720" rIns="91440" bIns="45720" rtlCol="0" anchor="t">
            <a:spAutoFit/>
          </a:bodyPr>
          <a:lstStyle/>
          <a:p>
            <a:r>
              <a:rPr lang="en-GB" sz="1600" b="1" dirty="0"/>
              <a:t>As mathematicians,</a:t>
            </a:r>
            <a:r>
              <a:rPr lang="en-GB" sz="1600" dirty="0"/>
              <a:t> we will begin by consolidating our understanding of multiplication and division. We will then extend our understanding of fractions, decimals and percentages. </a:t>
            </a:r>
            <a:endParaRPr lang="en-GB" sz="1600" dirty="0">
              <a:cs typeface="Calibri"/>
            </a:endParaRPr>
          </a:p>
        </p:txBody>
      </p:sp>
      <p:sp>
        <p:nvSpPr>
          <p:cNvPr id="13" name="TextBox 12">
            <a:extLst>
              <a:ext uri="{FF2B5EF4-FFF2-40B4-BE49-F238E27FC236}">
                <a16:creationId xmlns:a16="http://schemas.microsoft.com/office/drawing/2014/main" id="{7F06CCF8-E275-45C6-91AD-F24B8FAA8E31}"/>
              </a:ext>
            </a:extLst>
          </p:cNvPr>
          <p:cNvSpPr txBox="1"/>
          <p:nvPr/>
        </p:nvSpPr>
        <p:spPr>
          <a:xfrm>
            <a:off x="8356890" y="5395259"/>
            <a:ext cx="3583638" cy="1077218"/>
          </a:xfrm>
          <a:prstGeom prst="rect">
            <a:avLst/>
          </a:prstGeom>
          <a:solidFill>
            <a:schemeClr val="bg1">
              <a:lumMod val="95000"/>
            </a:schemeClr>
          </a:solidFill>
          <a:ln w="28575">
            <a:solidFill>
              <a:srgbClr val="0070C0"/>
            </a:solidFill>
          </a:ln>
        </p:spPr>
        <p:txBody>
          <a:bodyPr wrap="square" lIns="91440" tIns="45720" rIns="91440" bIns="45720" rtlCol="0" anchor="t">
            <a:spAutoFit/>
          </a:bodyPr>
          <a:lstStyle/>
          <a:p>
            <a:r>
              <a:rPr lang="en-GB" sz="1600" b="1" dirty="0"/>
              <a:t>As spiritual learners, </a:t>
            </a:r>
            <a:r>
              <a:rPr lang="en-GB" sz="1600" dirty="0">
                <a:ea typeface="+mn-lt"/>
                <a:cs typeface="+mn-lt"/>
              </a:rPr>
              <a:t>we will understand and compare the interpretations of major religions and the impact of this on their followers.</a:t>
            </a:r>
          </a:p>
        </p:txBody>
      </p:sp>
      <p:sp>
        <p:nvSpPr>
          <p:cNvPr id="15" name="TextBox 14">
            <a:extLst>
              <a:ext uri="{FF2B5EF4-FFF2-40B4-BE49-F238E27FC236}">
                <a16:creationId xmlns:a16="http://schemas.microsoft.com/office/drawing/2014/main" id="{D0FBA398-AFDD-476B-9D4C-61B9694E46F1}"/>
              </a:ext>
            </a:extLst>
          </p:cNvPr>
          <p:cNvSpPr txBox="1"/>
          <p:nvPr/>
        </p:nvSpPr>
        <p:spPr>
          <a:xfrm>
            <a:off x="8343287" y="196047"/>
            <a:ext cx="3615655" cy="1815882"/>
          </a:xfrm>
          <a:prstGeom prst="rect">
            <a:avLst/>
          </a:prstGeom>
          <a:solidFill>
            <a:schemeClr val="bg1">
              <a:lumMod val="95000"/>
            </a:schemeClr>
          </a:solidFill>
          <a:ln w="28575">
            <a:solidFill>
              <a:srgbClr val="0070C0"/>
            </a:solidFill>
          </a:ln>
        </p:spPr>
        <p:txBody>
          <a:bodyPr wrap="square" lIns="91440" tIns="45720" rIns="91440" bIns="45720" rtlCol="0" anchor="t">
            <a:spAutoFit/>
          </a:bodyPr>
          <a:lstStyle/>
          <a:p>
            <a:r>
              <a:rPr lang="en-GB" sz="1600" b="1" dirty="0"/>
              <a:t>As food technologists, </a:t>
            </a:r>
            <a:r>
              <a:rPr lang="en-GB" sz="1600" dirty="0"/>
              <a:t>we will understand the art of preparing and preserving food by pickling different foods. In doing so, we will measure accurately, prepare the ingredients and create and follow a set of instructions. Tasting is optional!</a:t>
            </a:r>
            <a:endParaRPr lang="en-GB" sz="1600" dirty="0">
              <a:solidFill>
                <a:sysClr val="windowText" lastClr="000000"/>
              </a:solidFill>
              <a:cs typeface="Calibri"/>
            </a:endParaRPr>
          </a:p>
        </p:txBody>
      </p:sp>
      <p:sp>
        <p:nvSpPr>
          <p:cNvPr id="17" name="TextBox 16">
            <a:extLst>
              <a:ext uri="{FF2B5EF4-FFF2-40B4-BE49-F238E27FC236}">
                <a16:creationId xmlns:a16="http://schemas.microsoft.com/office/drawing/2014/main" id="{E6AAA017-D895-45AA-9235-61E2BE5943C8}"/>
              </a:ext>
            </a:extLst>
          </p:cNvPr>
          <p:cNvSpPr txBox="1"/>
          <p:nvPr/>
        </p:nvSpPr>
        <p:spPr>
          <a:xfrm>
            <a:off x="8343287" y="2208300"/>
            <a:ext cx="3625551" cy="1569660"/>
          </a:xfrm>
          <a:prstGeom prst="rect">
            <a:avLst/>
          </a:prstGeom>
          <a:solidFill>
            <a:schemeClr val="bg1">
              <a:lumMod val="95000"/>
            </a:schemeClr>
          </a:solidFill>
          <a:ln w="28575">
            <a:solidFill>
              <a:srgbClr val="0070C0"/>
            </a:solidFill>
          </a:ln>
        </p:spPr>
        <p:txBody>
          <a:bodyPr wrap="square" lIns="91440" tIns="45720" rIns="91440" bIns="45720" rtlCol="0" anchor="t">
            <a:spAutoFit/>
          </a:bodyPr>
          <a:lstStyle/>
          <a:p>
            <a:r>
              <a:rPr lang="en-GB" sz="1600" b="1" dirty="0"/>
              <a:t>As computer scientists, </a:t>
            </a:r>
            <a:r>
              <a:rPr lang="en-GB" sz="1600" dirty="0">
                <a:ea typeface="+mn-lt"/>
                <a:cs typeface="+mn-lt"/>
              </a:rPr>
              <a:t>we are going to design, write and debug programmes that accomplish specific goals. We will then use these skills and our understanding of variables to design and create a simple game.</a:t>
            </a:r>
          </a:p>
        </p:txBody>
      </p:sp>
      <p:sp>
        <p:nvSpPr>
          <p:cNvPr id="23" name="TextBox 22">
            <a:extLst>
              <a:ext uri="{FF2B5EF4-FFF2-40B4-BE49-F238E27FC236}">
                <a16:creationId xmlns:a16="http://schemas.microsoft.com/office/drawing/2014/main" id="{96478EE4-64C4-428B-9620-9708BA731CDB}"/>
              </a:ext>
            </a:extLst>
          </p:cNvPr>
          <p:cNvSpPr txBox="1"/>
          <p:nvPr/>
        </p:nvSpPr>
        <p:spPr>
          <a:xfrm>
            <a:off x="231560" y="2487668"/>
            <a:ext cx="3589834" cy="2092881"/>
          </a:xfrm>
          <a:prstGeom prst="rect">
            <a:avLst/>
          </a:prstGeom>
          <a:solidFill>
            <a:schemeClr val="bg1">
              <a:lumMod val="95000"/>
            </a:schemeClr>
          </a:solidFill>
          <a:ln w="28575">
            <a:solidFill>
              <a:srgbClr val="0070C0"/>
            </a:solidFill>
          </a:ln>
        </p:spPr>
        <p:txBody>
          <a:bodyPr wrap="square" lIns="91440" tIns="45720" rIns="91440" bIns="45720" rtlCol="0" anchor="t">
            <a:spAutoFit/>
          </a:bodyPr>
          <a:lstStyle/>
          <a:p>
            <a:r>
              <a:rPr lang="en-GB" sz="1600" b="1" dirty="0"/>
              <a:t>As athletes, </a:t>
            </a:r>
            <a:r>
              <a:rPr lang="en-GB" sz="1600" dirty="0"/>
              <a:t>we will be building upon our understanding of the rules of basketball to develop our skills and progress into a conditioned game</a:t>
            </a:r>
            <a:r>
              <a:rPr lang="en-GB" dirty="0"/>
              <a:t>. </a:t>
            </a:r>
            <a:r>
              <a:rPr lang="en-GB" sz="1600" dirty="0"/>
              <a:t>We will also develop our understanding of health and fitness by planning and carrying out fitness circuits to better understand how cardiovascular fitness effects our bodies.</a:t>
            </a:r>
            <a:endParaRPr lang="en-GB" sz="1600" dirty="0">
              <a:solidFill>
                <a:sysClr val="windowText" lastClr="000000"/>
              </a:solidFill>
              <a:cs typeface="Calibri"/>
            </a:endParaRPr>
          </a:p>
        </p:txBody>
      </p:sp>
      <p:sp>
        <p:nvSpPr>
          <p:cNvPr id="25" name="TextBox 24">
            <a:extLst>
              <a:ext uri="{FF2B5EF4-FFF2-40B4-BE49-F238E27FC236}">
                <a16:creationId xmlns:a16="http://schemas.microsoft.com/office/drawing/2014/main" id="{2FA5D3AA-E1F0-496E-A786-C5CC952E6C2A}"/>
              </a:ext>
            </a:extLst>
          </p:cNvPr>
          <p:cNvSpPr txBox="1"/>
          <p:nvPr/>
        </p:nvSpPr>
        <p:spPr>
          <a:xfrm>
            <a:off x="232189" y="4916151"/>
            <a:ext cx="3583639" cy="1815882"/>
          </a:xfrm>
          <a:prstGeom prst="rect">
            <a:avLst/>
          </a:prstGeom>
          <a:solidFill>
            <a:schemeClr val="bg1">
              <a:lumMod val="95000"/>
            </a:schemeClr>
          </a:solidFill>
          <a:ln w="28575">
            <a:solidFill>
              <a:srgbClr val="0070C0"/>
            </a:solidFill>
          </a:ln>
        </p:spPr>
        <p:txBody>
          <a:bodyPr wrap="square" lIns="91440" tIns="45720" rIns="91440" bIns="45720" rtlCol="0" anchor="t">
            <a:spAutoFit/>
          </a:bodyPr>
          <a:lstStyle/>
          <a:p>
            <a:r>
              <a:rPr lang="en-GB" sz="1600" b="1" dirty="0"/>
              <a:t>As geographers, </a:t>
            </a:r>
            <a:r>
              <a:rPr lang="en-GB" sz="1600" dirty="0"/>
              <a:t>we will be developing our understanding</a:t>
            </a:r>
            <a:r>
              <a:rPr lang="en-GB" sz="1600" dirty="0">
                <a:ea typeface="+mn-lt"/>
                <a:cs typeface="+mn-lt"/>
              </a:rPr>
              <a:t> of environmental regions, focusing on Yellowstone National Park in America and comparing this area to Snowdonia. We will also learn about volcanoes and how they shape the land.</a:t>
            </a:r>
            <a:endParaRPr lang="en-GB" sz="1600" dirty="0">
              <a:solidFill>
                <a:sysClr val="windowText" lastClr="000000"/>
              </a:solidFill>
              <a:cs typeface="Calibri"/>
            </a:endParaRPr>
          </a:p>
        </p:txBody>
      </p:sp>
      <p:sp>
        <p:nvSpPr>
          <p:cNvPr id="29" name="TextBox 28">
            <a:extLst>
              <a:ext uri="{FF2B5EF4-FFF2-40B4-BE49-F238E27FC236}">
                <a16:creationId xmlns:a16="http://schemas.microsoft.com/office/drawing/2014/main" id="{2E078BDE-6F4A-4CB4-9447-2B181E202AFA}"/>
              </a:ext>
            </a:extLst>
          </p:cNvPr>
          <p:cNvSpPr txBox="1"/>
          <p:nvPr/>
        </p:nvSpPr>
        <p:spPr>
          <a:xfrm>
            <a:off x="4206716" y="4912883"/>
            <a:ext cx="3765097" cy="1569660"/>
          </a:xfrm>
          <a:prstGeom prst="rect">
            <a:avLst/>
          </a:prstGeom>
          <a:solidFill>
            <a:schemeClr val="bg1">
              <a:lumMod val="95000"/>
            </a:schemeClr>
          </a:solidFill>
          <a:ln w="28575">
            <a:solidFill>
              <a:srgbClr val="0070C0"/>
            </a:solidFill>
          </a:ln>
        </p:spPr>
        <p:txBody>
          <a:bodyPr wrap="square" lIns="91440" tIns="45720" rIns="91440" bIns="45720" rtlCol="0" anchor="t">
            <a:spAutoFit/>
          </a:bodyPr>
          <a:lstStyle/>
          <a:p>
            <a:r>
              <a:rPr lang="en-GB" sz="1600" b="1" dirty="0"/>
              <a:t>Key texts and complimentary reading:</a:t>
            </a:r>
          </a:p>
          <a:p>
            <a:r>
              <a:rPr lang="en-GB" sz="1600" dirty="0"/>
              <a:t>Fourteen Wolves: A rewilding story – Catherine Barr </a:t>
            </a:r>
            <a:endParaRPr lang="en-GB" sz="1600" dirty="0">
              <a:cs typeface="Calibri"/>
            </a:endParaRPr>
          </a:p>
          <a:p>
            <a:r>
              <a:rPr lang="en-GB" sz="1600" dirty="0"/>
              <a:t>On the Origin of Species – Charles Darwin</a:t>
            </a:r>
            <a:endParaRPr lang="en-GB" sz="1600" dirty="0">
              <a:cs typeface="Calibri"/>
            </a:endParaRPr>
          </a:p>
          <a:p>
            <a:r>
              <a:rPr lang="en-GB" sz="1600" dirty="0"/>
              <a:t>The Wolf Wilder – Katherine Rundell</a:t>
            </a:r>
            <a:endParaRPr lang="en-GB" sz="1600" dirty="0">
              <a:cs typeface="Calibri"/>
            </a:endParaRPr>
          </a:p>
          <a:p>
            <a:r>
              <a:rPr lang="en-GB" sz="1600" dirty="0">
                <a:cs typeface="Calibri"/>
              </a:rPr>
              <a:t>The Last Bear – Hannah Gold</a:t>
            </a:r>
            <a:endParaRPr lang="en-GB" sz="1600" dirty="0"/>
          </a:p>
        </p:txBody>
      </p:sp>
      <p:sp>
        <p:nvSpPr>
          <p:cNvPr id="2" name="TextBox 1">
            <a:extLst>
              <a:ext uri="{FF2B5EF4-FFF2-40B4-BE49-F238E27FC236}">
                <a16:creationId xmlns:a16="http://schemas.microsoft.com/office/drawing/2014/main" id="{3D3731B3-FF12-B4F6-7C30-2F2E2D9BA2D8}"/>
              </a:ext>
            </a:extLst>
          </p:cNvPr>
          <p:cNvSpPr txBox="1"/>
          <p:nvPr/>
        </p:nvSpPr>
        <p:spPr>
          <a:xfrm>
            <a:off x="8353314" y="3916500"/>
            <a:ext cx="3616656" cy="1323439"/>
          </a:xfrm>
          <a:prstGeom prst="rect">
            <a:avLst/>
          </a:prstGeom>
          <a:solidFill>
            <a:schemeClr val="bg1">
              <a:lumMod val="95000"/>
            </a:schemeClr>
          </a:solidFill>
          <a:ln w="28575">
            <a:solidFill>
              <a:srgbClr val="0070C0"/>
            </a:solidFill>
          </a:ln>
        </p:spPr>
        <p:txBody>
          <a:bodyPr wrap="square" lIns="91440" tIns="45720" rIns="91440" bIns="45720" rtlCol="0" anchor="t">
            <a:spAutoFit/>
          </a:bodyPr>
          <a:lstStyle/>
          <a:p>
            <a:r>
              <a:rPr lang="en-GB" sz="1600" b="1" dirty="0"/>
              <a:t>As Musicians, </a:t>
            </a:r>
            <a:r>
              <a:rPr lang="en-GB" sz="1600" dirty="0">
                <a:ea typeface="+mn-lt"/>
                <a:cs typeface="+mn-lt"/>
              </a:rPr>
              <a:t>we will develop an understanding of the history of music, listening to a variety of music and talking about similarities, differences and giving personal preferences.</a:t>
            </a:r>
          </a:p>
        </p:txBody>
      </p:sp>
    </p:spTree>
    <p:extLst>
      <p:ext uri="{BB962C8B-B14F-4D97-AF65-F5344CB8AC3E}">
        <p14:creationId xmlns:p14="http://schemas.microsoft.com/office/powerpoint/2010/main" val="5487672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TotalTime>
  <Words>394</Words>
  <Application>Microsoft Office PowerPoint</Application>
  <PresentationFormat>Widescreen</PresentationFormat>
  <Paragraphs>16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Timmins</dc:creator>
  <cp:lastModifiedBy>Emily Cashmore</cp:lastModifiedBy>
  <cp:revision>265</cp:revision>
  <dcterms:created xsi:type="dcterms:W3CDTF">2021-11-29T11:32:15Z</dcterms:created>
  <dcterms:modified xsi:type="dcterms:W3CDTF">2023-11-02T11:20:29Z</dcterms:modified>
</cp:coreProperties>
</file>