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60" r:id="rId7"/>
    <p:sldId id="261" r:id="rId8"/>
    <p:sldId id="265" r:id="rId9"/>
    <p:sldId id="264" r:id="rId10"/>
    <p:sldId id="262" r:id="rId11"/>
    <p:sldId id="263" r:id="rId12"/>
    <p:sldId id="259" r:id="rId13"/>
    <p:sldId id="267"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620730-2DB2-3A18-ECC6-D09059F32EEF}" v="10" dt="2023-09-05T07:44:20.494"/>
    <p1510:client id="{6F86256C-38E0-47BD-A092-E2A8A30AA3BD}" v="1584" dt="2022-06-29T11:37:25.287"/>
    <p1510:client id="{B3EFD0C1-F7A0-E4E1-7544-84A39CB02939}" v="157" dt="2022-09-07T11:26:25.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Timmins" userId="S::dtimmins@billingshurstprimary.org.uk::45ef9d80-b4c9-4b4b-b60e-723ad4d414a1" providerId="AD" clId="Web-{6F86256C-38E0-47BD-A092-E2A8A30AA3BD}"/>
    <pc:docChg chg="addSld delSld modSld">
      <pc:chgData name="David Timmins" userId="S::dtimmins@billingshurstprimary.org.uk::45ef9d80-b4c9-4b4b-b60e-723ad4d414a1" providerId="AD" clId="Web-{6F86256C-38E0-47BD-A092-E2A8A30AA3BD}" dt="2022-06-29T11:37:23.881" v="1581" actId="20577"/>
      <pc:docMkLst>
        <pc:docMk/>
      </pc:docMkLst>
      <pc:sldChg chg="addSp delSp modSp mod setBg">
        <pc:chgData name="David Timmins" userId="S::dtimmins@billingshurstprimary.org.uk::45ef9d80-b4c9-4b4b-b60e-723ad4d414a1" providerId="AD" clId="Web-{6F86256C-38E0-47BD-A092-E2A8A30AA3BD}" dt="2022-06-29T11:26:34.289" v="1439" actId="20577"/>
        <pc:sldMkLst>
          <pc:docMk/>
          <pc:sldMk cId="2198224759" sldId="257"/>
        </pc:sldMkLst>
        <pc:spChg chg="mod">
          <ac:chgData name="David Timmins" userId="S::dtimmins@billingshurstprimary.org.uk::45ef9d80-b4c9-4b4b-b60e-723ad4d414a1" providerId="AD" clId="Web-{6F86256C-38E0-47BD-A092-E2A8A30AA3BD}" dt="2022-06-29T11:16:32.948" v="1411"/>
          <ac:spMkLst>
            <pc:docMk/>
            <pc:sldMk cId="2198224759" sldId="257"/>
            <ac:spMk id="2" creationId="{FF823A3A-8155-4ED7-A368-7A34EDC049AF}"/>
          </ac:spMkLst>
        </pc:spChg>
        <pc:spChg chg="mod ord">
          <ac:chgData name="David Timmins" userId="S::dtimmins@billingshurstprimary.org.uk::45ef9d80-b4c9-4b4b-b60e-723ad4d414a1" providerId="AD" clId="Web-{6F86256C-38E0-47BD-A092-E2A8A30AA3BD}" dt="2022-06-29T11:26:34.289" v="1439" actId="20577"/>
          <ac:spMkLst>
            <pc:docMk/>
            <pc:sldMk cId="2198224759" sldId="257"/>
            <ac:spMk id="3" creationId="{54D69012-45BC-403F-8095-2D8C09C9B72A}"/>
          </ac:spMkLst>
        </pc:spChg>
        <pc:spChg chg="add del">
          <ac:chgData name="David Timmins" userId="S::dtimmins@billingshurstprimary.org.uk::45ef9d80-b4c9-4b4b-b60e-723ad4d414a1" providerId="AD" clId="Web-{6F86256C-38E0-47BD-A092-E2A8A30AA3BD}" dt="2022-06-29T11:15:25.337" v="1408"/>
          <ac:spMkLst>
            <pc:docMk/>
            <pc:sldMk cId="2198224759" sldId="257"/>
            <ac:spMk id="9" creationId="{911A6C77-6109-4F77-975B-C375615A557E}"/>
          </ac:spMkLst>
        </pc:spChg>
        <pc:spChg chg="add del">
          <ac:chgData name="David Timmins" userId="S::dtimmins@billingshurstprimary.org.uk::45ef9d80-b4c9-4b4b-b60e-723ad4d414a1" providerId="AD" clId="Web-{6F86256C-38E0-47BD-A092-E2A8A30AA3BD}" dt="2022-06-29T11:16:32.948" v="1411"/>
          <ac:spMkLst>
            <pc:docMk/>
            <pc:sldMk cId="2198224759" sldId="257"/>
            <ac:spMk id="21" creationId="{3346177D-ADC4-4968-B747-5CFCD390B5B9}"/>
          </ac:spMkLst>
        </pc:spChg>
        <pc:spChg chg="add del">
          <ac:chgData name="David Timmins" userId="S::dtimmins@billingshurstprimary.org.uk::45ef9d80-b4c9-4b4b-b60e-723ad4d414a1" providerId="AD" clId="Web-{6F86256C-38E0-47BD-A092-E2A8A30AA3BD}" dt="2022-06-29T11:16:32.948" v="1411"/>
          <ac:spMkLst>
            <pc:docMk/>
            <pc:sldMk cId="2198224759" sldId="257"/>
            <ac:spMk id="23" creationId="{0844A943-BF79-4FEA-ABB1-3BD54D236606}"/>
          </ac:spMkLst>
        </pc:spChg>
        <pc:spChg chg="add del">
          <ac:chgData name="David Timmins" userId="S::dtimmins@billingshurstprimary.org.uk::45ef9d80-b4c9-4b4b-b60e-723ad4d414a1" providerId="AD" clId="Web-{6F86256C-38E0-47BD-A092-E2A8A30AA3BD}" dt="2022-06-29T11:16:32.948" v="1411"/>
          <ac:spMkLst>
            <pc:docMk/>
            <pc:sldMk cId="2198224759" sldId="257"/>
            <ac:spMk id="25" creationId="{6437CC72-F4A8-4DC3-AFAB-D22C482C8100}"/>
          </ac:spMkLst>
        </pc:spChg>
        <pc:spChg chg="add">
          <ac:chgData name="David Timmins" userId="S::dtimmins@billingshurstprimary.org.uk::45ef9d80-b4c9-4b4b-b60e-723ad4d414a1" providerId="AD" clId="Web-{6F86256C-38E0-47BD-A092-E2A8A30AA3BD}" dt="2022-06-29T11:16:32.948" v="1411"/>
          <ac:spMkLst>
            <pc:docMk/>
            <pc:sldMk cId="2198224759" sldId="257"/>
            <ac:spMk id="30" creationId="{B712E947-0734-45F9-9C4F-41114EC3A33E}"/>
          </ac:spMkLst>
        </pc:spChg>
        <pc:spChg chg="add">
          <ac:chgData name="David Timmins" userId="S::dtimmins@billingshurstprimary.org.uk::45ef9d80-b4c9-4b4b-b60e-723ad4d414a1" providerId="AD" clId="Web-{6F86256C-38E0-47BD-A092-E2A8A30AA3BD}" dt="2022-06-29T11:16:32.948" v="1411"/>
          <ac:spMkLst>
            <pc:docMk/>
            <pc:sldMk cId="2198224759" sldId="257"/>
            <ac:spMk id="32" creationId="{5A65989E-BBD5-44D7-AA86-7AFD5D46BBC0}"/>
          </ac:spMkLst>
        </pc:spChg>
        <pc:spChg chg="add">
          <ac:chgData name="David Timmins" userId="S::dtimmins@billingshurstprimary.org.uk::45ef9d80-b4c9-4b4b-b60e-723ad4d414a1" providerId="AD" clId="Web-{6F86256C-38E0-47BD-A092-E2A8A30AA3BD}" dt="2022-06-29T11:16:32.948" v="1411"/>
          <ac:spMkLst>
            <pc:docMk/>
            <pc:sldMk cId="2198224759" sldId="257"/>
            <ac:spMk id="34" creationId="{231A2881-D8D7-4A7D-ACA3-E9F849F853D8}"/>
          </ac:spMkLst>
        </pc:spChg>
        <pc:grpChg chg="add del">
          <ac:chgData name="David Timmins" userId="S::dtimmins@billingshurstprimary.org.uk::45ef9d80-b4c9-4b4b-b60e-723ad4d414a1" providerId="AD" clId="Web-{6F86256C-38E0-47BD-A092-E2A8A30AA3BD}" dt="2022-06-29T11:15:25.337" v="1408"/>
          <ac:grpSpMkLst>
            <pc:docMk/>
            <pc:sldMk cId="2198224759" sldId="257"/>
            <ac:grpSpMk id="11" creationId="{CB343D17-9934-455E-B326-2F39206BA44A}"/>
          </ac:grpSpMkLst>
        </pc:grpChg>
        <pc:picChg chg="add del mod ord">
          <ac:chgData name="David Timmins" userId="S::dtimmins@billingshurstprimary.org.uk::45ef9d80-b4c9-4b4b-b60e-723ad4d414a1" providerId="AD" clId="Web-{6F86256C-38E0-47BD-A092-E2A8A30AA3BD}" dt="2022-06-29T11:16:52.776" v="1413"/>
          <ac:picMkLst>
            <pc:docMk/>
            <pc:sldMk cId="2198224759" sldId="257"/>
            <ac:picMk id="4" creationId="{0C1DDEDA-D38A-5095-71A9-9E4393094056}"/>
          </ac:picMkLst>
        </pc:picChg>
        <pc:picChg chg="add mod">
          <ac:chgData name="David Timmins" userId="S::dtimmins@billingshurstprimary.org.uk::45ef9d80-b4c9-4b4b-b60e-723ad4d414a1" providerId="AD" clId="Web-{6F86256C-38E0-47BD-A092-E2A8A30AA3BD}" dt="2022-06-29T11:16:32.948" v="1411"/>
          <ac:picMkLst>
            <pc:docMk/>
            <pc:sldMk cId="2198224759" sldId="257"/>
            <ac:picMk id="5" creationId="{8BB7BD4E-EC2A-96A1-94C7-DB85C9983E59}"/>
          </ac:picMkLst>
        </pc:picChg>
        <pc:picChg chg="add mod">
          <ac:chgData name="David Timmins" userId="S::dtimmins@billingshurstprimary.org.uk::45ef9d80-b4c9-4b4b-b60e-723ad4d414a1" providerId="AD" clId="Web-{6F86256C-38E0-47BD-A092-E2A8A30AA3BD}" dt="2022-06-29T11:17:04.401" v="1415" actId="1076"/>
          <ac:picMkLst>
            <pc:docMk/>
            <pc:sldMk cId="2198224759" sldId="257"/>
            <ac:picMk id="6" creationId="{1428D1A1-8A5C-01E7-ABB7-814B253E7C7E}"/>
          </ac:picMkLst>
        </pc:picChg>
      </pc:sldChg>
      <pc:sldChg chg="addSp delSp modSp mod setBg">
        <pc:chgData name="David Timmins" userId="S::dtimmins@billingshurstprimary.org.uk::45ef9d80-b4c9-4b4b-b60e-723ad4d414a1" providerId="AD" clId="Web-{6F86256C-38E0-47BD-A092-E2A8A30AA3BD}" dt="2022-06-29T11:27:57.713" v="1452" actId="20577"/>
        <pc:sldMkLst>
          <pc:docMk/>
          <pc:sldMk cId="460732039" sldId="258"/>
        </pc:sldMkLst>
        <pc:spChg chg="mod">
          <ac:chgData name="David Timmins" userId="S::dtimmins@billingshurstprimary.org.uk::45ef9d80-b4c9-4b4b-b60e-723ad4d414a1" providerId="AD" clId="Web-{6F86256C-38E0-47BD-A092-E2A8A30AA3BD}" dt="2022-06-29T10:55:08.670" v="1251" actId="1076"/>
          <ac:spMkLst>
            <pc:docMk/>
            <pc:sldMk cId="460732039" sldId="258"/>
            <ac:spMk id="2" creationId="{B3E3DB47-7EDC-41B3-A924-0C67D3C8557A}"/>
          </ac:spMkLst>
        </pc:spChg>
        <pc:spChg chg="mod">
          <ac:chgData name="David Timmins" userId="S::dtimmins@billingshurstprimary.org.uk::45ef9d80-b4c9-4b4b-b60e-723ad4d414a1" providerId="AD" clId="Web-{6F86256C-38E0-47BD-A092-E2A8A30AA3BD}" dt="2022-06-29T11:27:57.713" v="1452" actId="20577"/>
          <ac:spMkLst>
            <pc:docMk/>
            <pc:sldMk cId="460732039" sldId="258"/>
            <ac:spMk id="3" creationId="{695F9772-680D-42A3-B534-56A0A0B0B65A}"/>
          </ac:spMkLst>
        </pc:spChg>
        <pc:spChg chg="add del">
          <ac:chgData name="David Timmins" userId="S::dtimmins@billingshurstprimary.org.uk::45ef9d80-b4c9-4b4b-b60e-723ad4d414a1" providerId="AD" clId="Web-{6F86256C-38E0-47BD-A092-E2A8A30AA3BD}" dt="2022-06-29T10:54:28.216" v="1247"/>
          <ac:spMkLst>
            <pc:docMk/>
            <pc:sldMk cId="460732039" sldId="258"/>
            <ac:spMk id="10" creationId="{D2B783EE-0239-4717-BBEA-8C9EAC61C824}"/>
          </ac:spMkLst>
        </pc:spChg>
        <pc:spChg chg="add del">
          <ac:chgData name="David Timmins" userId="S::dtimmins@billingshurstprimary.org.uk::45ef9d80-b4c9-4b4b-b60e-723ad4d414a1" providerId="AD" clId="Web-{6F86256C-38E0-47BD-A092-E2A8A30AA3BD}" dt="2022-06-29T10:54:28.216" v="1247"/>
          <ac:spMkLst>
            <pc:docMk/>
            <pc:sldMk cId="460732039" sldId="258"/>
            <ac:spMk id="12" creationId="{A7B99495-F43F-4D80-A44F-2CB4764EB90B}"/>
          </ac:spMkLst>
        </pc:spChg>
        <pc:spChg chg="add del">
          <ac:chgData name="David Timmins" userId="S::dtimmins@billingshurstprimary.org.uk::45ef9d80-b4c9-4b4b-b60e-723ad4d414a1" providerId="AD" clId="Web-{6F86256C-38E0-47BD-A092-E2A8A30AA3BD}" dt="2022-06-29T10:54:28.216" v="1247"/>
          <ac:spMkLst>
            <pc:docMk/>
            <pc:sldMk cId="460732039" sldId="258"/>
            <ac:spMk id="14" creationId="{70BEB1E7-2F88-40BC-B73D-42E5B6F80BFC}"/>
          </ac:spMkLst>
        </pc:spChg>
        <pc:spChg chg="add del">
          <ac:chgData name="David Timmins" userId="S::dtimmins@billingshurstprimary.org.uk::45ef9d80-b4c9-4b4b-b60e-723ad4d414a1" providerId="AD" clId="Web-{6F86256C-38E0-47BD-A092-E2A8A30AA3BD}" dt="2022-06-29T10:54:59.701" v="1249"/>
          <ac:spMkLst>
            <pc:docMk/>
            <pc:sldMk cId="460732039" sldId="258"/>
            <ac:spMk id="16" creationId="{3873B707-463F-40B0-8227-E8CC6C67EB25}"/>
          </ac:spMkLst>
        </pc:spChg>
        <pc:spChg chg="add del">
          <ac:chgData name="David Timmins" userId="S::dtimmins@billingshurstprimary.org.uk::45ef9d80-b4c9-4b4b-b60e-723ad4d414a1" providerId="AD" clId="Web-{6F86256C-38E0-47BD-A092-E2A8A30AA3BD}" dt="2022-06-29T10:54:59.701" v="1249"/>
          <ac:spMkLst>
            <pc:docMk/>
            <pc:sldMk cId="460732039" sldId="258"/>
            <ac:spMk id="17" creationId="{6ECA6DCB-B7E1-40A9-9524-540C6DA40B1B}"/>
          </ac:spMkLst>
        </pc:spChg>
        <pc:spChg chg="add del">
          <ac:chgData name="David Timmins" userId="S::dtimmins@billingshurstprimary.org.uk::45ef9d80-b4c9-4b4b-b60e-723ad4d414a1" providerId="AD" clId="Web-{6F86256C-38E0-47BD-A092-E2A8A30AA3BD}" dt="2022-06-29T10:54:59.701" v="1249"/>
          <ac:spMkLst>
            <pc:docMk/>
            <pc:sldMk cId="460732039" sldId="258"/>
            <ac:spMk id="18" creationId="{C13237C8-E62C-4F0D-A318-BD6FB6C2D138}"/>
          </ac:spMkLst>
        </pc:spChg>
        <pc:spChg chg="add del">
          <ac:chgData name="David Timmins" userId="S::dtimmins@billingshurstprimary.org.uk::45ef9d80-b4c9-4b4b-b60e-723ad4d414a1" providerId="AD" clId="Web-{6F86256C-38E0-47BD-A092-E2A8A30AA3BD}" dt="2022-06-29T10:54:59.701" v="1249"/>
          <ac:spMkLst>
            <pc:docMk/>
            <pc:sldMk cId="460732039" sldId="258"/>
            <ac:spMk id="20" creationId="{19C9EAEA-39D0-4B0E-A0EB-51E7B26740B1}"/>
          </ac:spMkLst>
        </pc:spChg>
        <pc:spChg chg="add del">
          <ac:chgData name="David Timmins" userId="S::dtimmins@billingshurstprimary.org.uk::45ef9d80-b4c9-4b4b-b60e-723ad4d414a1" providerId="AD" clId="Web-{6F86256C-38E0-47BD-A092-E2A8A30AA3BD}" dt="2022-06-29T10:54:59.701" v="1249"/>
          <ac:spMkLst>
            <pc:docMk/>
            <pc:sldMk cId="460732039" sldId="258"/>
            <ac:spMk id="22" creationId="{8CB5D2D7-DF65-4E86-BFBA-FFB9B5ACEB64}"/>
          </ac:spMkLst>
        </pc:spChg>
        <pc:spChg chg="add">
          <ac:chgData name="David Timmins" userId="S::dtimmins@billingshurstprimary.org.uk::45ef9d80-b4c9-4b4b-b60e-723ad4d414a1" providerId="AD" clId="Web-{6F86256C-38E0-47BD-A092-E2A8A30AA3BD}" dt="2022-06-29T10:54:59.701" v="1250"/>
          <ac:spMkLst>
            <pc:docMk/>
            <pc:sldMk cId="460732039" sldId="258"/>
            <ac:spMk id="24" creationId="{EE52C6F3-26E1-4223-9BF6-7F985A59C38F}"/>
          </ac:spMkLst>
        </pc:spChg>
        <pc:spChg chg="add">
          <ac:chgData name="David Timmins" userId="S::dtimmins@billingshurstprimary.org.uk::45ef9d80-b4c9-4b4b-b60e-723ad4d414a1" providerId="AD" clId="Web-{6F86256C-38E0-47BD-A092-E2A8A30AA3BD}" dt="2022-06-29T10:54:59.701" v="1250"/>
          <ac:spMkLst>
            <pc:docMk/>
            <pc:sldMk cId="460732039" sldId="258"/>
            <ac:spMk id="25" creationId="{5A65989E-BBD5-44D7-AA86-7AFD5D46BBC0}"/>
          </ac:spMkLst>
        </pc:spChg>
        <pc:spChg chg="add">
          <ac:chgData name="David Timmins" userId="S::dtimmins@billingshurstprimary.org.uk::45ef9d80-b4c9-4b4b-b60e-723ad4d414a1" providerId="AD" clId="Web-{6F86256C-38E0-47BD-A092-E2A8A30AA3BD}" dt="2022-06-29T10:54:59.701" v="1250"/>
          <ac:spMkLst>
            <pc:docMk/>
            <pc:sldMk cId="460732039" sldId="258"/>
            <ac:spMk id="26" creationId="{231A2881-D8D7-4A7D-ACA3-E9F849F853D8}"/>
          </ac:spMkLst>
        </pc:spChg>
        <pc:grpChg chg="add del">
          <ac:chgData name="David Timmins" userId="S::dtimmins@billingshurstprimary.org.uk::45ef9d80-b4c9-4b4b-b60e-723ad4d414a1" providerId="AD" clId="Web-{6F86256C-38E0-47BD-A092-E2A8A30AA3BD}" dt="2022-06-29T10:54:59.701" v="1249"/>
          <ac:grpSpMkLst>
            <pc:docMk/>
            <pc:sldMk cId="460732039" sldId="258"/>
            <ac:grpSpMk id="19" creationId="{1DE889C7-FAD6-4397-98E2-05D503484459}"/>
          </ac:grpSpMkLst>
        </pc:grpChg>
        <pc:picChg chg="add mod ord">
          <ac:chgData name="David Timmins" userId="S::dtimmins@billingshurstprimary.org.uk::45ef9d80-b4c9-4b4b-b60e-723ad4d414a1" providerId="AD" clId="Web-{6F86256C-38E0-47BD-A092-E2A8A30AA3BD}" dt="2022-06-29T10:54:59.701" v="1250"/>
          <ac:picMkLst>
            <pc:docMk/>
            <pc:sldMk cId="460732039" sldId="258"/>
            <ac:picMk id="4" creationId="{0E25BC54-E76B-28DC-DC61-D2991B90526C}"/>
          </ac:picMkLst>
        </pc:picChg>
        <pc:picChg chg="add mod">
          <ac:chgData name="David Timmins" userId="S::dtimmins@billingshurstprimary.org.uk::45ef9d80-b4c9-4b4b-b60e-723ad4d414a1" providerId="AD" clId="Web-{6F86256C-38E0-47BD-A092-E2A8A30AA3BD}" dt="2022-06-29T10:54:59.701" v="1250"/>
          <ac:picMkLst>
            <pc:docMk/>
            <pc:sldMk cId="460732039" sldId="258"/>
            <ac:picMk id="5" creationId="{2BF4C523-3754-0B39-C90F-6256CC3F816F}"/>
          </ac:picMkLst>
        </pc:picChg>
      </pc:sldChg>
      <pc:sldChg chg="addSp delSp modSp mod setBg">
        <pc:chgData name="David Timmins" userId="S::dtimmins@billingshurstprimary.org.uk::45ef9d80-b4c9-4b4b-b60e-723ad4d414a1" providerId="AD" clId="Web-{6F86256C-38E0-47BD-A092-E2A8A30AA3BD}" dt="2022-06-29T11:29:29.121" v="1480" actId="20577"/>
        <pc:sldMkLst>
          <pc:docMk/>
          <pc:sldMk cId="680361456" sldId="259"/>
        </pc:sldMkLst>
        <pc:spChg chg="mod">
          <ac:chgData name="David Timmins" userId="S::dtimmins@billingshurstprimary.org.uk::45ef9d80-b4c9-4b4b-b60e-723ad4d414a1" providerId="AD" clId="Web-{6F86256C-38E0-47BD-A092-E2A8A30AA3BD}" dt="2022-06-29T10:57:54.736" v="1264" actId="1076"/>
          <ac:spMkLst>
            <pc:docMk/>
            <pc:sldMk cId="680361456" sldId="259"/>
            <ac:spMk id="2" creationId="{93C30BDD-E2D7-45CB-8C7D-052F458EC694}"/>
          </ac:spMkLst>
        </pc:spChg>
        <pc:spChg chg="mod ord">
          <ac:chgData name="David Timmins" userId="S::dtimmins@billingshurstprimary.org.uk::45ef9d80-b4c9-4b4b-b60e-723ad4d414a1" providerId="AD" clId="Web-{6F86256C-38E0-47BD-A092-E2A8A30AA3BD}" dt="2022-06-29T11:29:29.121" v="1480" actId="20577"/>
          <ac:spMkLst>
            <pc:docMk/>
            <pc:sldMk cId="680361456" sldId="259"/>
            <ac:spMk id="3" creationId="{DB973F82-810E-4A3E-8A4F-61A25497698D}"/>
          </ac:spMkLst>
        </pc:spChg>
        <pc:spChg chg="add del">
          <ac:chgData name="David Timmins" userId="S::dtimmins@billingshurstprimary.org.uk::45ef9d80-b4c9-4b4b-b60e-723ad4d414a1" providerId="AD" clId="Web-{6F86256C-38E0-47BD-A092-E2A8A30AA3BD}" dt="2022-06-29T10:57:43.142" v="1263"/>
          <ac:spMkLst>
            <pc:docMk/>
            <pc:sldMk cId="680361456" sldId="259"/>
            <ac:spMk id="10" creationId="{72D05657-94EE-4B2D-BC1B-A1D065063658}"/>
          </ac:spMkLst>
        </pc:spChg>
        <pc:spChg chg="add del">
          <ac:chgData name="David Timmins" userId="S::dtimmins@billingshurstprimary.org.uk::45ef9d80-b4c9-4b4b-b60e-723ad4d414a1" providerId="AD" clId="Web-{6F86256C-38E0-47BD-A092-E2A8A30AA3BD}" dt="2022-06-29T10:57:43.142" v="1263"/>
          <ac:spMkLst>
            <pc:docMk/>
            <pc:sldMk cId="680361456" sldId="259"/>
            <ac:spMk id="12" creationId="{7586665A-47B3-4AEE-BC94-15D89FF706B3}"/>
          </ac:spMkLst>
        </pc:spChg>
        <pc:spChg chg="add del">
          <ac:chgData name="David Timmins" userId="S::dtimmins@billingshurstprimary.org.uk::45ef9d80-b4c9-4b4b-b60e-723ad4d414a1" providerId="AD" clId="Web-{6F86256C-38E0-47BD-A092-E2A8A30AA3BD}" dt="2022-06-29T10:57:43.126" v="1262"/>
          <ac:spMkLst>
            <pc:docMk/>
            <pc:sldMk cId="680361456" sldId="259"/>
            <ac:spMk id="17" creationId="{B712E947-0734-45F9-9C4F-41114EC3A33E}"/>
          </ac:spMkLst>
        </pc:spChg>
        <pc:spChg chg="add del">
          <ac:chgData name="David Timmins" userId="S::dtimmins@billingshurstprimary.org.uk::45ef9d80-b4c9-4b4b-b60e-723ad4d414a1" providerId="AD" clId="Web-{6F86256C-38E0-47BD-A092-E2A8A30AA3BD}" dt="2022-06-29T10:57:43.126" v="1262"/>
          <ac:spMkLst>
            <pc:docMk/>
            <pc:sldMk cId="680361456" sldId="259"/>
            <ac:spMk id="19" creationId="{5A65989E-BBD5-44D7-AA86-7AFD5D46BBC0}"/>
          </ac:spMkLst>
        </pc:spChg>
        <pc:spChg chg="add del">
          <ac:chgData name="David Timmins" userId="S::dtimmins@billingshurstprimary.org.uk::45ef9d80-b4c9-4b4b-b60e-723ad4d414a1" providerId="AD" clId="Web-{6F86256C-38E0-47BD-A092-E2A8A30AA3BD}" dt="2022-06-29T10:57:43.126" v="1262"/>
          <ac:spMkLst>
            <pc:docMk/>
            <pc:sldMk cId="680361456" sldId="259"/>
            <ac:spMk id="21" creationId="{231A2881-D8D7-4A7D-ACA3-E9F849F853D8}"/>
          </ac:spMkLst>
        </pc:spChg>
        <pc:spChg chg="add">
          <ac:chgData name="David Timmins" userId="S::dtimmins@billingshurstprimary.org.uk::45ef9d80-b4c9-4b4b-b60e-723ad4d414a1" providerId="AD" clId="Web-{6F86256C-38E0-47BD-A092-E2A8A30AA3BD}" dt="2022-06-29T10:57:43.142" v="1263"/>
          <ac:spMkLst>
            <pc:docMk/>
            <pc:sldMk cId="680361456" sldId="259"/>
            <ac:spMk id="23" creationId="{E2B198BE-F6DF-4465-B329-28C9E71EB99D}"/>
          </ac:spMkLst>
        </pc:spChg>
        <pc:spChg chg="add">
          <ac:chgData name="David Timmins" userId="S::dtimmins@billingshurstprimary.org.uk::45ef9d80-b4c9-4b4b-b60e-723ad4d414a1" providerId="AD" clId="Web-{6F86256C-38E0-47BD-A092-E2A8A30AA3BD}" dt="2022-06-29T10:57:43.142" v="1263"/>
          <ac:spMkLst>
            <pc:docMk/>
            <pc:sldMk cId="680361456" sldId="259"/>
            <ac:spMk id="24" creationId="{5A65989E-BBD5-44D7-AA86-7AFD5D46BBC0}"/>
          </ac:spMkLst>
        </pc:spChg>
        <pc:spChg chg="add">
          <ac:chgData name="David Timmins" userId="S::dtimmins@billingshurstprimary.org.uk::45ef9d80-b4c9-4b4b-b60e-723ad4d414a1" providerId="AD" clId="Web-{6F86256C-38E0-47BD-A092-E2A8A30AA3BD}" dt="2022-06-29T10:57:43.142" v="1263"/>
          <ac:spMkLst>
            <pc:docMk/>
            <pc:sldMk cId="680361456" sldId="259"/>
            <ac:spMk id="25" creationId="{231A2881-D8D7-4A7D-ACA3-E9F849F853D8}"/>
          </ac:spMkLst>
        </pc:spChg>
        <pc:picChg chg="add mod">
          <ac:chgData name="David Timmins" userId="S::dtimmins@billingshurstprimary.org.uk::45ef9d80-b4c9-4b4b-b60e-723ad4d414a1" providerId="AD" clId="Web-{6F86256C-38E0-47BD-A092-E2A8A30AA3BD}" dt="2022-06-29T10:57:43.142" v="1263"/>
          <ac:picMkLst>
            <pc:docMk/>
            <pc:sldMk cId="680361456" sldId="259"/>
            <ac:picMk id="4" creationId="{74A63752-B853-22A8-6467-A9CCD041F9ED}"/>
          </ac:picMkLst>
        </pc:picChg>
        <pc:picChg chg="add mod">
          <ac:chgData name="David Timmins" userId="S::dtimmins@billingshurstprimary.org.uk::45ef9d80-b4c9-4b4b-b60e-723ad4d414a1" providerId="AD" clId="Web-{6F86256C-38E0-47BD-A092-E2A8A30AA3BD}" dt="2022-06-29T10:57:43.142" v="1263"/>
          <ac:picMkLst>
            <pc:docMk/>
            <pc:sldMk cId="680361456" sldId="259"/>
            <ac:picMk id="5" creationId="{45921149-E83D-8246-4C8C-20622F827433}"/>
          </ac:picMkLst>
        </pc:picChg>
      </pc:sldChg>
      <pc:sldChg chg="addSp modSp mod setBg">
        <pc:chgData name="David Timmins" userId="S::dtimmins@billingshurstprimary.org.uk::45ef9d80-b4c9-4b4b-b60e-723ad4d414a1" providerId="AD" clId="Web-{6F86256C-38E0-47BD-A092-E2A8A30AA3BD}" dt="2022-06-29T11:31:16.076" v="1494" actId="20577"/>
        <pc:sldMkLst>
          <pc:docMk/>
          <pc:sldMk cId="1104182343" sldId="260"/>
        </pc:sldMkLst>
        <pc:spChg chg="mod">
          <ac:chgData name="David Timmins" userId="S::dtimmins@billingshurstprimary.org.uk::45ef9d80-b4c9-4b4b-b60e-723ad4d414a1" providerId="AD" clId="Web-{6F86256C-38E0-47BD-A092-E2A8A30AA3BD}" dt="2022-06-29T10:59:14.019" v="1274" actId="1076"/>
          <ac:spMkLst>
            <pc:docMk/>
            <pc:sldMk cId="1104182343" sldId="260"/>
            <ac:spMk id="2" creationId="{909F570A-D5B1-4DCB-B1D8-A34D5FDC6CB9}"/>
          </ac:spMkLst>
        </pc:spChg>
        <pc:spChg chg="mod">
          <ac:chgData name="David Timmins" userId="S::dtimmins@billingshurstprimary.org.uk::45ef9d80-b4c9-4b4b-b60e-723ad4d414a1" providerId="AD" clId="Web-{6F86256C-38E0-47BD-A092-E2A8A30AA3BD}" dt="2022-06-29T11:31:16.076" v="1494" actId="20577"/>
          <ac:spMkLst>
            <pc:docMk/>
            <pc:sldMk cId="1104182343" sldId="260"/>
            <ac:spMk id="3" creationId="{35DDCA7A-172E-4D19-A5BD-A271FBD39EFC}"/>
          </ac:spMkLst>
        </pc:spChg>
        <pc:spChg chg="add">
          <ac:chgData name="David Timmins" userId="S::dtimmins@billingshurstprimary.org.uk::45ef9d80-b4c9-4b4b-b60e-723ad4d414a1" providerId="AD" clId="Web-{6F86256C-38E0-47BD-A092-E2A8A30AA3BD}" dt="2022-06-29T10:59:03.331" v="1273"/>
          <ac:spMkLst>
            <pc:docMk/>
            <pc:sldMk cId="1104182343" sldId="260"/>
            <ac:spMk id="10" creationId="{EE52C6F3-26E1-4223-9BF6-7F985A59C38F}"/>
          </ac:spMkLst>
        </pc:spChg>
        <pc:spChg chg="add">
          <ac:chgData name="David Timmins" userId="S::dtimmins@billingshurstprimary.org.uk::45ef9d80-b4c9-4b4b-b60e-723ad4d414a1" providerId="AD" clId="Web-{6F86256C-38E0-47BD-A092-E2A8A30AA3BD}" dt="2022-06-29T10:59:03.331" v="1273"/>
          <ac:spMkLst>
            <pc:docMk/>
            <pc:sldMk cId="1104182343" sldId="260"/>
            <ac:spMk id="12" creationId="{5A65989E-BBD5-44D7-AA86-7AFD5D46BBC0}"/>
          </ac:spMkLst>
        </pc:spChg>
        <pc:spChg chg="add">
          <ac:chgData name="David Timmins" userId="S::dtimmins@billingshurstprimary.org.uk::45ef9d80-b4c9-4b4b-b60e-723ad4d414a1" providerId="AD" clId="Web-{6F86256C-38E0-47BD-A092-E2A8A30AA3BD}" dt="2022-06-29T10:59:03.331" v="1273"/>
          <ac:spMkLst>
            <pc:docMk/>
            <pc:sldMk cId="1104182343" sldId="260"/>
            <ac:spMk id="14" creationId="{231A2881-D8D7-4A7D-ACA3-E9F849F853D8}"/>
          </ac:spMkLst>
        </pc:spChg>
        <pc:picChg chg="add mod ord">
          <ac:chgData name="David Timmins" userId="S::dtimmins@billingshurstprimary.org.uk::45ef9d80-b4c9-4b4b-b60e-723ad4d414a1" providerId="AD" clId="Web-{6F86256C-38E0-47BD-A092-E2A8A30AA3BD}" dt="2022-06-29T10:59:03.331" v="1273"/>
          <ac:picMkLst>
            <pc:docMk/>
            <pc:sldMk cId="1104182343" sldId="260"/>
            <ac:picMk id="4" creationId="{D05A4EF4-D403-2237-7497-AF93C3281725}"/>
          </ac:picMkLst>
        </pc:picChg>
        <pc:picChg chg="add mod">
          <ac:chgData name="David Timmins" userId="S::dtimmins@billingshurstprimary.org.uk::45ef9d80-b4c9-4b4b-b60e-723ad4d414a1" providerId="AD" clId="Web-{6F86256C-38E0-47BD-A092-E2A8A30AA3BD}" dt="2022-06-29T10:59:03.331" v="1273"/>
          <ac:picMkLst>
            <pc:docMk/>
            <pc:sldMk cId="1104182343" sldId="260"/>
            <ac:picMk id="5" creationId="{C06112E9-17BB-A45E-60B6-9EA093A0B01E}"/>
          </ac:picMkLst>
        </pc:picChg>
      </pc:sldChg>
      <pc:sldChg chg="addSp delSp modSp mod setBg">
        <pc:chgData name="David Timmins" userId="S::dtimmins@billingshurstprimary.org.uk::45ef9d80-b4c9-4b4b-b60e-723ad4d414a1" providerId="AD" clId="Web-{6F86256C-38E0-47BD-A092-E2A8A30AA3BD}" dt="2022-06-29T11:32:23.281" v="1511" actId="20577"/>
        <pc:sldMkLst>
          <pc:docMk/>
          <pc:sldMk cId="89762167" sldId="261"/>
        </pc:sldMkLst>
        <pc:spChg chg="mod">
          <ac:chgData name="David Timmins" userId="S::dtimmins@billingshurstprimary.org.uk::45ef9d80-b4c9-4b4b-b60e-723ad4d414a1" providerId="AD" clId="Web-{6F86256C-38E0-47BD-A092-E2A8A30AA3BD}" dt="2022-06-29T11:02:07.194" v="1292" actId="1076"/>
          <ac:spMkLst>
            <pc:docMk/>
            <pc:sldMk cId="89762167" sldId="261"/>
            <ac:spMk id="2" creationId="{0A0CC7B9-0E94-4BF0-A6FD-173BE4DB42A1}"/>
          </ac:spMkLst>
        </pc:spChg>
        <pc:spChg chg="mod ord">
          <ac:chgData name="David Timmins" userId="S::dtimmins@billingshurstprimary.org.uk::45ef9d80-b4c9-4b4b-b60e-723ad4d414a1" providerId="AD" clId="Web-{6F86256C-38E0-47BD-A092-E2A8A30AA3BD}" dt="2022-06-29T11:32:23.281" v="1511" actId="20577"/>
          <ac:spMkLst>
            <pc:docMk/>
            <pc:sldMk cId="89762167" sldId="261"/>
            <ac:spMk id="3" creationId="{5D63F1AA-9647-4AD6-BF28-3CA3E60FBFC5}"/>
          </ac:spMkLst>
        </pc:spChg>
        <pc:spChg chg="add del">
          <ac:chgData name="David Timmins" userId="S::dtimmins@billingshurstprimary.org.uk::45ef9d80-b4c9-4b4b-b60e-723ad4d414a1" providerId="AD" clId="Web-{6F86256C-38E0-47BD-A092-E2A8A30AA3BD}" dt="2022-06-29T11:01:36.100" v="1288"/>
          <ac:spMkLst>
            <pc:docMk/>
            <pc:sldMk cId="89762167" sldId="261"/>
            <ac:spMk id="11" creationId="{50D1C5B3-B60D-4696-AE60-100D5EC8AB5D}"/>
          </ac:spMkLst>
        </pc:spChg>
        <pc:spChg chg="add del">
          <ac:chgData name="David Timmins" userId="S::dtimmins@billingshurstprimary.org.uk::45ef9d80-b4c9-4b4b-b60e-723ad4d414a1" providerId="AD" clId="Web-{6F86256C-38E0-47BD-A092-E2A8A30AA3BD}" dt="2022-06-29T11:01:36.100" v="1288"/>
          <ac:spMkLst>
            <pc:docMk/>
            <pc:sldMk cId="89762167" sldId="261"/>
            <ac:spMk id="13" creationId="{FA169C72-4010-413C-A913-4BD6E2D1291A}"/>
          </ac:spMkLst>
        </pc:spChg>
        <pc:spChg chg="add del">
          <ac:chgData name="David Timmins" userId="S::dtimmins@billingshurstprimary.org.uk::45ef9d80-b4c9-4b4b-b60e-723ad4d414a1" providerId="AD" clId="Web-{6F86256C-38E0-47BD-A092-E2A8A30AA3BD}" dt="2022-06-29T11:01:36.100" v="1288"/>
          <ac:spMkLst>
            <pc:docMk/>
            <pc:sldMk cId="89762167" sldId="261"/>
            <ac:spMk id="15" creationId="{758C3C99-2F64-46DC-9F81-BAA40930E163}"/>
          </ac:spMkLst>
        </pc:spChg>
        <pc:spChg chg="add">
          <ac:chgData name="David Timmins" userId="S::dtimmins@billingshurstprimary.org.uk::45ef9d80-b4c9-4b4b-b60e-723ad4d414a1" providerId="AD" clId="Web-{6F86256C-38E0-47BD-A092-E2A8A30AA3BD}" dt="2022-06-29T11:01:36.100" v="1288"/>
          <ac:spMkLst>
            <pc:docMk/>
            <pc:sldMk cId="89762167" sldId="261"/>
            <ac:spMk id="20" creationId="{50D1C5B3-B60D-4696-AE60-100D5EC8AB5D}"/>
          </ac:spMkLst>
        </pc:spChg>
        <pc:spChg chg="add">
          <ac:chgData name="David Timmins" userId="S::dtimmins@billingshurstprimary.org.uk::45ef9d80-b4c9-4b4b-b60e-723ad4d414a1" providerId="AD" clId="Web-{6F86256C-38E0-47BD-A092-E2A8A30AA3BD}" dt="2022-06-29T11:01:36.100" v="1288"/>
          <ac:spMkLst>
            <pc:docMk/>
            <pc:sldMk cId="89762167" sldId="261"/>
            <ac:spMk id="22" creationId="{FA169C72-4010-413C-A913-4BD6E2D1291A}"/>
          </ac:spMkLst>
        </pc:spChg>
        <pc:spChg chg="add">
          <ac:chgData name="David Timmins" userId="S::dtimmins@billingshurstprimary.org.uk::45ef9d80-b4c9-4b4b-b60e-723ad4d414a1" providerId="AD" clId="Web-{6F86256C-38E0-47BD-A092-E2A8A30AA3BD}" dt="2022-06-29T11:01:36.100" v="1288"/>
          <ac:spMkLst>
            <pc:docMk/>
            <pc:sldMk cId="89762167" sldId="261"/>
            <ac:spMk id="24" creationId="{758C3C99-2F64-46DC-9F81-BAA40930E163}"/>
          </ac:spMkLst>
        </pc:spChg>
        <pc:picChg chg="add mod ord">
          <ac:chgData name="David Timmins" userId="S::dtimmins@billingshurstprimary.org.uk::45ef9d80-b4c9-4b4b-b60e-723ad4d414a1" providerId="AD" clId="Web-{6F86256C-38E0-47BD-A092-E2A8A30AA3BD}" dt="2022-06-29T11:01:36.100" v="1288"/>
          <ac:picMkLst>
            <pc:docMk/>
            <pc:sldMk cId="89762167" sldId="261"/>
            <ac:picMk id="4" creationId="{91AD413D-764E-EF0A-BA7C-89EE0D4B1402}"/>
          </ac:picMkLst>
        </pc:picChg>
        <pc:picChg chg="add mod">
          <ac:chgData name="David Timmins" userId="S::dtimmins@billingshurstprimary.org.uk::45ef9d80-b4c9-4b4b-b60e-723ad4d414a1" providerId="AD" clId="Web-{6F86256C-38E0-47BD-A092-E2A8A30AA3BD}" dt="2022-06-29T11:01:47.522" v="1290" actId="1076"/>
          <ac:picMkLst>
            <pc:docMk/>
            <pc:sldMk cId="89762167" sldId="261"/>
            <ac:picMk id="5" creationId="{45B23A22-3852-B661-C8EF-A5B443F29371}"/>
          </ac:picMkLst>
        </pc:picChg>
        <pc:picChg chg="add mod ord">
          <ac:chgData name="David Timmins" userId="S::dtimmins@billingshurstprimary.org.uk::45ef9d80-b4c9-4b4b-b60e-723ad4d414a1" providerId="AD" clId="Web-{6F86256C-38E0-47BD-A092-E2A8A30AA3BD}" dt="2022-06-29T11:01:36.100" v="1288"/>
          <ac:picMkLst>
            <pc:docMk/>
            <pc:sldMk cId="89762167" sldId="261"/>
            <ac:picMk id="6" creationId="{CCCAF682-9BEF-CE70-888D-9FC7F632C6D6}"/>
          </ac:picMkLst>
        </pc:picChg>
      </pc:sldChg>
      <pc:sldChg chg="addSp delSp modSp mod setBg">
        <pc:chgData name="David Timmins" userId="S::dtimmins@billingshurstprimary.org.uk::45ef9d80-b4c9-4b4b-b60e-723ad4d414a1" providerId="AD" clId="Web-{6F86256C-38E0-47BD-A092-E2A8A30AA3BD}" dt="2022-06-29T11:33:04.688" v="1520" actId="20577"/>
        <pc:sldMkLst>
          <pc:docMk/>
          <pc:sldMk cId="3723795085" sldId="262"/>
        </pc:sldMkLst>
        <pc:spChg chg="mod">
          <ac:chgData name="David Timmins" userId="S::dtimmins@billingshurstprimary.org.uk::45ef9d80-b4c9-4b4b-b60e-723ad4d414a1" providerId="AD" clId="Web-{6F86256C-38E0-47BD-A092-E2A8A30AA3BD}" dt="2022-06-29T11:06:30.622" v="1300" actId="1076"/>
          <ac:spMkLst>
            <pc:docMk/>
            <pc:sldMk cId="3723795085" sldId="262"/>
            <ac:spMk id="2" creationId="{730FD4B4-0D76-4B03-87FD-2AA1FB39065D}"/>
          </ac:spMkLst>
        </pc:spChg>
        <pc:spChg chg="mod ord">
          <ac:chgData name="David Timmins" userId="S::dtimmins@billingshurstprimary.org.uk::45ef9d80-b4c9-4b4b-b60e-723ad4d414a1" providerId="AD" clId="Web-{6F86256C-38E0-47BD-A092-E2A8A30AA3BD}" dt="2022-06-29T11:33:04.688" v="1520" actId="20577"/>
          <ac:spMkLst>
            <pc:docMk/>
            <pc:sldMk cId="3723795085" sldId="262"/>
            <ac:spMk id="3" creationId="{71572521-E302-4AED-A695-190F1891E860}"/>
          </ac:spMkLst>
        </pc:spChg>
        <pc:spChg chg="add del">
          <ac:chgData name="David Timmins" userId="S::dtimmins@billingshurstprimary.org.uk::45ef9d80-b4c9-4b4b-b60e-723ad4d414a1" providerId="AD" clId="Web-{6F86256C-38E0-47BD-A092-E2A8A30AA3BD}" dt="2022-06-29T11:06:15.122" v="1296"/>
          <ac:spMkLst>
            <pc:docMk/>
            <pc:sldMk cId="3723795085" sldId="262"/>
            <ac:spMk id="10" creationId="{21AC6A30-4F22-4C0F-B278-19C5B8A80C55}"/>
          </ac:spMkLst>
        </pc:spChg>
        <pc:spChg chg="add del">
          <ac:chgData name="David Timmins" userId="S::dtimmins@billingshurstprimary.org.uk::45ef9d80-b4c9-4b4b-b60e-723ad4d414a1" providerId="AD" clId="Web-{6F86256C-38E0-47BD-A092-E2A8A30AA3BD}" dt="2022-06-29T11:06:15.122" v="1296"/>
          <ac:spMkLst>
            <pc:docMk/>
            <pc:sldMk cId="3723795085" sldId="262"/>
            <ac:spMk id="12" creationId="{BB4335AD-65B1-44E4-90AF-264024FE4BD2}"/>
          </ac:spMkLst>
        </pc:spChg>
        <pc:spChg chg="add">
          <ac:chgData name="David Timmins" userId="S::dtimmins@billingshurstprimary.org.uk::45ef9d80-b4c9-4b4b-b60e-723ad4d414a1" providerId="AD" clId="Web-{6F86256C-38E0-47BD-A092-E2A8A30AA3BD}" dt="2022-06-29T11:06:15.137" v="1297"/>
          <ac:spMkLst>
            <pc:docMk/>
            <pc:sldMk cId="3723795085" sldId="262"/>
            <ac:spMk id="14" creationId="{231A2881-D8D7-4A7D-ACA3-E9F849F853D8}"/>
          </ac:spMkLst>
        </pc:spChg>
        <pc:spChg chg="add">
          <ac:chgData name="David Timmins" userId="S::dtimmins@billingshurstprimary.org.uk::45ef9d80-b4c9-4b4b-b60e-723ad4d414a1" providerId="AD" clId="Web-{6F86256C-38E0-47BD-A092-E2A8A30AA3BD}" dt="2022-06-29T11:06:15.137" v="1297"/>
          <ac:spMkLst>
            <pc:docMk/>
            <pc:sldMk cId="3723795085" sldId="262"/>
            <ac:spMk id="15" creationId="{EE52C6F3-26E1-4223-9BF6-7F985A59C38F}"/>
          </ac:spMkLst>
        </pc:spChg>
        <pc:spChg chg="add">
          <ac:chgData name="David Timmins" userId="S::dtimmins@billingshurstprimary.org.uk::45ef9d80-b4c9-4b4b-b60e-723ad4d414a1" providerId="AD" clId="Web-{6F86256C-38E0-47BD-A092-E2A8A30AA3BD}" dt="2022-06-29T11:06:15.137" v="1297"/>
          <ac:spMkLst>
            <pc:docMk/>
            <pc:sldMk cId="3723795085" sldId="262"/>
            <ac:spMk id="16" creationId="{5A65989E-BBD5-44D7-AA86-7AFD5D46BBC0}"/>
          </ac:spMkLst>
        </pc:spChg>
        <pc:picChg chg="add mod ord">
          <ac:chgData name="David Timmins" userId="S::dtimmins@billingshurstprimary.org.uk::45ef9d80-b4c9-4b4b-b60e-723ad4d414a1" providerId="AD" clId="Web-{6F86256C-38E0-47BD-A092-E2A8A30AA3BD}" dt="2022-06-29T11:06:15.137" v="1297"/>
          <ac:picMkLst>
            <pc:docMk/>
            <pc:sldMk cId="3723795085" sldId="262"/>
            <ac:picMk id="4" creationId="{525EE609-B450-382F-2038-4972EAE9897B}"/>
          </ac:picMkLst>
        </pc:picChg>
        <pc:picChg chg="add mod">
          <ac:chgData name="David Timmins" userId="S::dtimmins@billingshurstprimary.org.uk::45ef9d80-b4c9-4b4b-b60e-723ad4d414a1" providerId="AD" clId="Web-{6F86256C-38E0-47BD-A092-E2A8A30AA3BD}" dt="2022-06-29T11:06:15.137" v="1297"/>
          <ac:picMkLst>
            <pc:docMk/>
            <pc:sldMk cId="3723795085" sldId="262"/>
            <ac:picMk id="5" creationId="{847EB6C0-2F9C-2918-905C-EC154170B675}"/>
          </ac:picMkLst>
        </pc:picChg>
      </pc:sldChg>
      <pc:sldChg chg="addSp delSp modSp mod setBg">
        <pc:chgData name="David Timmins" userId="S::dtimmins@billingshurstprimary.org.uk::45ef9d80-b4c9-4b4b-b60e-723ad4d414a1" providerId="AD" clId="Web-{6F86256C-38E0-47BD-A092-E2A8A30AA3BD}" dt="2022-06-29T11:33:50.955" v="1530" actId="20577"/>
        <pc:sldMkLst>
          <pc:docMk/>
          <pc:sldMk cId="1211528496" sldId="263"/>
        </pc:sldMkLst>
        <pc:spChg chg="mod">
          <ac:chgData name="David Timmins" userId="S::dtimmins@billingshurstprimary.org.uk::45ef9d80-b4c9-4b4b-b60e-723ad4d414a1" providerId="AD" clId="Web-{6F86256C-38E0-47BD-A092-E2A8A30AA3BD}" dt="2022-06-29T11:10:34.924" v="1339" actId="1076"/>
          <ac:spMkLst>
            <pc:docMk/>
            <pc:sldMk cId="1211528496" sldId="263"/>
            <ac:spMk id="2" creationId="{9A12882C-7F99-4DC1-8EE6-7F2CEA047835}"/>
          </ac:spMkLst>
        </pc:spChg>
        <pc:spChg chg="mod">
          <ac:chgData name="David Timmins" userId="S::dtimmins@billingshurstprimary.org.uk::45ef9d80-b4c9-4b4b-b60e-723ad4d414a1" providerId="AD" clId="Web-{6F86256C-38E0-47BD-A092-E2A8A30AA3BD}" dt="2022-06-29T11:33:50.955" v="1530" actId="20577"/>
          <ac:spMkLst>
            <pc:docMk/>
            <pc:sldMk cId="1211528496" sldId="263"/>
            <ac:spMk id="3" creationId="{9E490545-A6D5-4AB8-94BB-433EE024CD0A}"/>
          </ac:spMkLst>
        </pc:spChg>
        <pc:spChg chg="add del">
          <ac:chgData name="David Timmins" userId="S::dtimmins@billingshurstprimary.org.uk::45ef9d80-b4c9-4b4b-b60e-723ad4d414a1" providerId="AD" clId="Web-{6F86256C-38E0-47BD-A092-E2A8A30AA3BD}" dt="2022-06-29T11:09:36.720" v="1333"/>
          <ac:spMkLst>
            <pc:docMk/>
            <pc:sldMk cId="1211528496" sldId="263"/>
            <ac:spMk id="6" creationId="{D83702C4-D5C2-9FAB-29C9-1433BA364B14}"/>
          </ac:spMkLst>
        </pc:spChg>
        <pc:spChg chg="add del">
          <ac:chgData name="David Timmins" userId="S::dtimmins@billingshurstprimary.org.uk::45ef9d80-b4c9-4b4b-b60e-723ad4d414a1" providerId="AD" clId="Web-{6F86256C-38E0-47BD-A092-E2A8A30AA3BD}" dt="2022-06-29T11:08:30.609" v="1328"/>
          <ac:spMkLst>
            <pc:docMk/>
            <pc:sldMk cId="1211528496" sldId="263"/>
            <ac:spMk id="10" creationId="{B712E947-0734-45F9-9C4F-41114EC3A33E}"/>
          </ac:spMkLst>
        </pc:spChg>
        <pc:spChg chg="add del">
          <ac:chgData name="David Timmins" userId="S::dtimmins@billingshurstprimary.org.uk::45ef9d80-b4c9-4b4b-b60e-723ad4d414a1" providerId="AD" clId="Web-{6F86256C-38E0-47BD-A092-E2A8A30AA3BD}" dt="2022-06-29T11:08:30.609" v="1328"/>
          <ac:spMkLst>
            <pc:docMk/>
            <pc:sldMk cId="1211528496" sldId="263"/>
            <ac:spMk id="12" creationId="{5A65989E-BBD5-44D7-AA86-7AFD5D46BBC0}"/>
          </ac:spMkLst>
        </pc:spChg>
        <pc:spChg chg="add del">
          <ac:chgData name="David Timmins" userId="S::dtimmins@billingshurstprimary.org.uk::45ef9d80-b4c9-4b4b-b60e-723ad4d414a1" providerId="AD" clId="Web-{6F86256C-38E0-47BD-A092-E2A8A30AA3BD}" dt="2022-06-29T11:08:30.609" v="1328"/>
          <ac:spMkLst>
            <pc:docMk/>
            <pc:sldMk cId="1211528496" sldId="263"/>
            <ac:spMk id="14" creationId="{231A2881-D8D7-4A7D-ACA3-E9F849F853D8}"/>
          </ac:spMkLst>
        </pc:spChg>
        <pc:spChg chg="add del">
          <ac:chgData name="David Timmins" userId="S::dtimmins@billingshurstprimary.org.uk::45ef9d80-b4c9-4b4b-b60e-723ad4d414a1" providerId="AD" clId="Web-{6F86256C-38E0-47BD-A092-E2A8A30AA3BD}" dt="2022-06-29T11:08:42.672" v="1331"/>
          <ac:spMkLst>
            <pc:docMk/>
            <pc:sldMk cId="1211528496" sldId="263"/>
            <ac:spMk id="16" creationId="{CE2CF453-4871-4F22-8746-957F757DAAF8}"/>
          </ac:spMkLst>
        </pc:spChg>
        <pc:spChg chg="add del">
          <ac:chgData name="David Timmins" userId="S::dtimmins@billingshurstprimary.org.uk::45ef9d80-b4c9-4b4b-b60e-723ad4d414a1" providerId="AD" clId="Web-{6F86256C-38E0-47BD-A092-E2A8A30AA3BD}" dt="2022-06-29T11:08:42.672" v="1331"/>
          <ac:spMkLst>
            <pc:docMk/>
            <pc:sldMk cId="1211528496" sldId="263"/>
            <ac:spMk id="17" creationId="{69AB23CA-CF96-42B0-847F-37A181DEBFA5}"/>
          </ac:spMkLst>
        </pc:spChg>
        <pc:spChg chg="add del">
          <ac:chgData name="David Timmins" userId="S::dtimmins@billingshurstprimary.org.uk::45ef9d80-b4c9-4b4b-b60e-723ad4d414a1" providerId="AD" clId="Web-{6F86256C-38E0-47BD-A092-E2A8A30AA3BD}" dt="2022-06-29T11:08:42.672" v="1331"/>
          <ac:spMkLst>
            <pc:docMk/>
            <pc:sldMk cId="1211528496" sldId="263"/>
            <ac:spMk id="18" creationId="{6A0E0FAE-D6BC-43D5-ACA6-8CDE484777BC}"/>
          </ac:spMkLst>
        </pc:spChg>
        <pc:spChg chg="add del">
          <ac:chgData name="David Timmins" userId="S::dtimmins@billingshurstprimary.org.uk::45ef9d80-b4c9-4b4b-b60e-723ad4d414a1" providerId="AD" clId="Web-{6F86256C-38E0-47BD-A092-E2A8A30AA3BD}" dt="2022-06-29T11:08:42.672" v="1331"/>
          <ac:spMkLst>
            <pc:docMk/>
            <pc:sldMk cId="1211528496" sldId="263"/>
            <ac:spMk id="19" creationId="{A45FD7F6-BF7B-4588-AE38-90035891A149}"/>
          </ac:spMkLst>
        </pc:spChg>
        <pc:spChg chg="add del">
          <ac:chgData name="David Timmins" userId="S::dtimmins@billingshurstprimary.org.uk::45ef9d80-b4c9-4b4b-b60e-723ad4d414a1" providerId="AD" clId="Web-{6F86256C-38E0-47BD-A092-E2A8A30AA3BD}" dt="2022-06-29T11:08:42.672" v="1331"/>
          <ac:spMkLst>
            <pc:docMk/>
            <pc:sldMk cId="1211528496" sldId="263"/>
            <ac:spMk id="20" creationId="{2F05AAE2-453E-4EDA-8961-D9B319978159}"/>
          </ac:spMkLst>
        </pc:spChg>
        <pc:spChg chg="add del">
          <ac:chgData name="David Timmins" userId="S::dtimmins@billingshurstprimary.org.uk::45ef9d80-b4c9-4b4b-b60e-723ad4d414a1" providerId="AD" clId="Web-{6F86256C-38E0-47BD-A092-E2A8A30AA3BD}" dt="2022-06-29T11:09:46.657" v="1334"/>
          <ac:spMkLst>
            <pc:docMk/>
            <pc:sldMk cId="1211528496" sldId="263"/>
            <ac:spMk id="25" creationId="{394842B0-684D-44CC-B4BC-D13331CFD290}"/>
          </ac:spMkLst>
        </pc:spChg>
        <pc:spChg chg="add del">
          <ac:chgData name="David Timmins" userId="S::dtimmins@billingshurstprimary.org.uk::45ef9d80-b4c9-4b4b-b60e-723ad4d414a1" providerId="AD" clId="Web-{6F86256C-38E0-47BD-A092-E2A8A30AA3BD}" dt="2022-06-29T11:09:46.657" v="1334"/>
          <ac:spMkLst>
            <pc:docMk/>
            <pc:sldMk cId="1211528496" sldId="263"/>
            <ac:spMk id="27" creationId="{4C2A3DC3-F495-4B99-9FF3-3FB30D63235E}"/>
          </ac:spMkLst>
        </pc:spChg>
        <pc:spChg chg="add del">
          <ac:chgData name="David Timmins" userId="S::dtimmins@billingshurstprimary.org.uk::45ef9d80-b4c9-4b4b-b60e-723ad4d414a1" providerId="AD" clId="Web-{6F86256C-38E0-47BD-A092-E2A8A30AA3BD}" dt="2022-06-29T11:10:16.033" v="1337"/>
          <ac:spMkLst>
            <pc:docMk/>
            <pc:sldMk cId="1211528496" sldId="263"/>
            <ac:spMk id="32" creationId="{EE52C6F3-26E1-4223-9BF6-7F985A59C38F}"/>
          </ac:spMkLst>
        </pc:spChg>
        <pc:spChg chg="add del">
          <ac:chgData name="David Timmins" userId="S::dtimmins@billingshurstprimary.org.uk::45ef9d80-b4c9-4b4b-b60e-723ad4d414a1" providerId="AD" clId="Web-{6F86256C-38E0-47BD-A092-E2A8A30AA3BD}" dt="2022-06-29T11:10:16.033" v="1337"/>
          <ac:spMkLst>
            <pc:docMk/>
            <pc:sldMk cId="1211528496" sldId="263"/>
            <ac:spMk id="34" creationId="{5A65989E-BBD5-44D7-AA86-7AFD5D46BBC0}"/>
          </ac:spMkLst>
        </pc:spChg>
        <pc:spChg chg="add del">
          <ac:chgData name="David Timmins" userId="S::dtimmins@billingshurstprimary.org.uk::45ef9d80-b4c9-4b4b-b60e-723ad4d414a1" providerId="AD" clId="Web-{6F86256C-38E0-47BD-A092-E2A8A30AA3BD}" dt="2022-06-29T11:10:16.033" v="1337"/>
          <ac:spMkLst>
            <pc:docMk/>
            <pc:sldMk cId="1211528496" sldId="263"/>
            <ac:spMk id="36" creationId="{231A2881-D8D7-4A7D-ACA3-E9F849F853D8}"/>
          </ac:spMkLst>
        </pc:spChg>
        <pc:spChg chg="add">
          <ac:chgData name="David Timmins" userId="S::dtimmins@billingshurstprimary.org.uk::45ef9d80-b4c9-4b4b-b60e-723ad4d414a1" providerId="AD" clId="Web-{6F86256C-38E0-47BD-A092-E2A8A30AA3BD}" dt="2022-06-29T11:10:16.033" v="1337"/>
          <ac:spMkLst>
            <pc:docMk/>
            <pc:sldMk cId="1211528496" sldId="263"/>
            <ac:spMk id="41" creationId="{EE52C6F3-26E1-4223-9BF6-7F985A59C38F}"/>
          </ac:spMkLst>
        </pc:spChg>
        <pc:spChg chg="add">
          <ac:chgData name="David Timmins" userId="S::dtimmins@billingshurstprimary.org.uk::45ef9d80-b4c9-4b4b-b60e-723ad4d414a1" providerId="AD" clId="Web-{6F86256C-38E0-47BD-A092-E2A8A30AA3BD}" dt="2022-06-29T11:10:16.033" v="1337"/>
          <ac:spMkLst>
            <pc:docMk/>
            <pc:sldMk cId="1211528496" sldId="263"/>
            <ac:spMk id="43" creationId="{5A65989E-BBD5-44D7-AA86-7AFD5D46BBC0}"/>
          </ac:spMkLst>
        </pc:spChg>
        <pc:spChg chg="add">
          <ac:chgData name="David Timmins" userId="S::dtimmins@billingshurstprimary.org.uk::45ef9d80-b4c9-4b4b-b60e-723ad4d414a1" providerId="AD" clId="Web-{6F86256C-38E0-47BD-A092-E2A8A30AA3BD}" dt="2022-06-29T11:10:16.033" v="1337"/>
          <ac:spMkLst>
            <pc:docMk/>
            <pc:sldMk cId="1211528496" sldId="263"/>
            <ac:spMk id="45" creationId="{231A2881-D8D7-4A7D-ACA3-E9F849F853D8}"/>
          </ac:spMkLst>
        </pc:spChg>
        <pc:picChg chg="add del mod">
          <ac:chgData name="David Timmins" userId="S::dtimmins@billingshurstprimary.org.uk::45ef9d80-b4c9-4b4b-b60e-723ad4d414a1" providerId="AD" clId="Web-{6F86256C-38E0-47BD-A092-E2A8A30AA3BD}" dt="2022-06-29T11:09:52.720" v="1335"/>
          <ac:picMkLst>
            <pc:docMk/>
            <pc:sldMk cId="1211528496" sldId="263"/>
            <ac:picMk id="4" creationId="{6C6E88F2-7D8F-FC1D-2A41-EA3931E52312}"/>
          </ac:picMkLst>
        </pc:picChg>
        <pc:picChg chg="add mod ord">
          <ac:chgData name="David Timmins" userId="S::dtimmins@billingshurstprimary.org.uk::45ef9d80-b4c9-4b4b-b60e-723ad4d414a1" providerId="AD" clId="Web-{6F86256C-38E0-47BD-A092-E2A8A30AA3BD}" dt="2022-06-29T11:10:16.033" v="1337"/>
          <ac:picMkLst>
            <pc:docMk/>
            <pc:sldMk cId="1211528496" sldId="263"/>
            <ac:picMk id="5" creationId="{CD6A7703-D464-F1B4-32C1-30C875FAC372}"/>
          </ac:picMkLst>
        </pc:picChg>
        <pc:picChg chg="add mod">
          <ac:chgData name="David Timmins" userId="S::dtimmins@billingshurstprimary.org.uk::45ef9d80-b4c9-4b4b-b60e-723ad4d414a1" providerId="AD" clId="Web-{6F86256C-38E0-47BD-A092-E2A8A30AA3BD}" dt="2022-06-29T11:10:16.033" v="1337"/>
          <ac:picMkLst>
            <pc:docMk/>
            <pc:sldMk cId="1211528496" sldId="263"/>
            <ac:picMk id="7" creationId="{EBF5926E-0753-B5DA-D908-D505F69A5B0C}"/>
          </ac:picMkLst>
        </pc:picChg>
      </pc:sldChg>
      <pc:sldChg chg="addSp modSp mod setBg">
        <pc:chgData name="David Timmins" userId="S::dtimmins@billingshurstprimary.org.uk::45ef9d80-b4c9-4b4b-b60e-723ad4d414a1" providerId="AD" clId="Web-{6F86256C-38E0-47BD-A092-E2A8A30AA3BD}" dt="2022-06-29T11:37:23.881" v="1581" actId="20577"/>
        <pc:sldMkLst>
          <pc:docMk/>
          <pc:sldMk cId="2424067801" sldId="264"/>
        </pc:sldMkLst>
        <pc:spChg chg="mod">
          <ac:chgData name="David Timmins" userId="S::dtimmins@billingshurstprimary.org.uk::45ef9d80-b4c9-4b4b-b60e-723ad4d414a1" providerId="AD" clId="Web-{6F86256C-38E0-47BD-A092-E2A8A30AA3BD}" dt="2022-06-29T11:36:07.786" v="1573" actId="1076"/>
          <ac:spMkLst>
            <pc:docMk/>
            <pc:sldMk cId="2424067801" sldId="264"/>
            <ac:spMk id="2" creationId="{8638CB77-E9AF-467B-88F5-33D4156793E3}"/>
          </ac:spMkLst>
        </pc:spChg>
        <pc:spChg chg="mod">
          <ac:chgData name="David Timmins" userId="S::dtimmins@billingshurstprimary.org.uk::45ef9d80-b4c9-4b4b-b60e-723ad4d414a1" providerId="AD" clId="Web-{6F86256C-38E0-47BD-A092-E2A8A30AA3BD}" dt="2022-06-29T11:37:23.881" v="1581" actId="20577"/>
          <ac:spMkLst>
            <pc:docMk/>
            <pc:sldMk cId="2424067801" sldId="264"/>
            <ac:spMk id="3" creationId="{DA8E6EAB-6071-419F-98B5-9FBAFFB85831}"/>
          </ac:spMkLst>
        </pc:spChg>
        <pc:spChg chg="add">
          <ac:chgData name="David Timmins" userId="S::dtimmins@billingshurstprimary.org.uk::45ef9d80-b4c9-4b4b-b60e-723ad4d414a1" providerId="AD" clId="Web-{6F86256C-38E0-47BD-A092-E2A8A30AA3BD}" dt="2022-06-29T11:11:27.472" v="1342"/>
          <ac:spMkLst>
            <pc:docMk/>
            <pc:sldMk cId="2424067801" sldId="264"/>
            <ac:spMk id="10" creationId="{EE52C6F3-26E1-4223-9BF6-7F985A59C38F}"/>
          </ac:spMkLst>
        </pc:spChg>
        <pc:spChg chg="add">
          <ac:chgData name="David Timmins" userId="S::dtimmins@billingshurstprimary.org.uk::45ef9d80-b4c9-4b4b-b60e-723ad4d414a1" providerId="AD" clId="Web-{6F86256C-38E0-47BD-A092-E2A8A30AA3BD}" dt="2022-06-29T11:11:27.472" v="1342"/>
          <ac:spMkLst>
            <pc:docMk/>
            <pc:sldMk cId="2424067801" sldId="264"/>
            <ac:spMk id="12" creationId="{5A65989E-BBD5-44D7-AA86-7AFD5D46BBC0}"/>
          </ac:spMkLst>
        </pc:spChg>
        <pc:spChg chg="add">
          <ac:chgData name="David Timmins" userId="S::dtimmins@billingshurstprimary.org.uk::45ef9d80-b4c9-4b4b-b60e-723ad4d414a1" providerId="AD" clId="Web-{6F86256C-38E0-47BD-A092-E2A8A30AA3BD}" dt="2022-06-29T11:11:27.472" v="1342"/>
          <ac:spMkLst>
            <pc:docMk/>
            <pc:sldMk cId="2424067801" sldId="264"/>
            <ac:spMk id="14" creationId="{231A2881-D8D7-4A7D-ACA3-E9F849F853D8}"/>
          </ac:spMkLst>
        </pc:spChg>
        <pc:picChg chg="add mod">
          <ac:chgData name="David Timmins" userId="S::dtimmins@billingshurstprimary.org.uk::45ef9d80-b4c9-4b4b-b60e-723ad4d414a1" providerId="AD" clId="Web-{6F86256C-38E0-47BD-A092-E2A8A30AA3BD}" dt="2022-06-29T11:11:27.472" v="1342"/>
          <ac:picMkLst>
            <pc:docMk/>
            <pc:sldMk cId="2424067801" sldId="264"/>
            <ac:picMk id="4" creationId="{94BC7571-73A5-487B-B442-794369B49877}"/>
          </ac:picMkLst>
        </pc:picChg>
        <pc:picChg chg="add mod">
          <ac:chgData name="David Timmins" userId="S::dtimmins@billingshurstprimary.org.uk::45ef9d80-b4c9-4b4b-b60e-723ad4d414a1" providerId="AD" clId="Web-{6F86256C-38E0-47BD-A092-E2A8A30AA3BD}" dt="2022-06-29T11:11:27.472" v="1342"/>
          <ac:picMkLst>
            <pc:docMk/>
            <pc:sldMk cId="2424067801" sldId="264"/>
            <ac:picMk id="5" creationId="{9B96C81D-9A59-F03D-6E75-9C1C228957B4}"/>
          </ac:picMkLst>
        </pc:picChg>
      </pc:sldChg>
      <pc:sldChg chg="addSp delSp modSp new mod setBg">
        <pc:chgData name="David Timmins" userId="S::dtimmins@billingshurstprimary.org.uk::45ef9d80-b4c9-4b4b-b60e-723ad4d414a1" providerId="AD" clId="Web-{6F86256C-38E0-47BD-A092-E2A8A30AA3BD}" dt="2022-06-29T11:36:49.255" v="1579" actId="14100"/>
        <pc:sldMkLst>
          <pc:docMk/>
          <pc:sldMk cId="2125393920" sldId="265"/>
        </pc:sldMkLst>
        <pc:spChg chg="mod">
          <ac:chgData name="David Timmins" userId="S::dtimmins@billingshurstprimary.org.uk::45ef9d80-b4c9-4b4b-b60e-723ad4d414a1" providerId="AD" clId="Web-{6F86256C-38E0-47BD-A092-E2A8A30AA3BD}" dt="2022-06-29T11:15:01.930" v="1407"/>
          <ac:spMkLst>
            <pc:docMk/>
            <pc:sldMk cId="2125393920" sldId="265"/>
            <ac:spMk id="2" creationId="{FE139B30-13BB-D75C-1F40-BCB3F52995AF}"/>
          </ac:spMkLst>
        </pc:spChg>
        <pc:spChg chg="mod ord">
          <ac:chgData name="David Timmins" userId="S::dtimmins@billingshurstprimary.org.uk::45ef9d80-b4c9-4b4b-b60e-723ad4d414a1" providerId="AD" clId="Web-{6F86256C-38E0-47BD-A092-E2A8A30AA3BD}" dt="2022-06-29T11:36:49.255" v="1579" actId="14100"/>
          <ac:spMkLst>
            <pc:docMk/>
            <pc:sldMk cId="2125393920" sldId="265"/>
            <ac:spMk id="3" creationId="{2A2905BE-952D-652C-BBEF-B80484BD575E}"/>
          </ac:spMkLst>
        </pc:spChg>
        <pc:spChg chg="add del">
          <ac:chgData name="David Timmins" userId="S::dtimmins@billingshurstprimary.org.uk::45ef9d80-b4c9-4b4b-b60e-723ad4d414a1" providerId="AD" clId="Web-{6F86256C-38E0-47BD-A092-E2A8A30AA3BD}" dt="2022-06-29T11:15:01.930" v="1407"/>
          <ac:spMkLst>
            <pc:docMk/>
            <pc:sldMk cId="2125393920" sldId="265"/>
            <ac:spMk id="10" creationId="{EE52C6F3-26E1-4223-9BF6-7F985A59C38F}"/>
          </ac:spMkLst>
        </pc:spChg>
        <pc:spChg chg="add del">
          <ac:chgData name="David Timmins" userId="S::dtimmins@billingshurstprimary.org.uk::45ef9d80-b4c9-4b4b-b60e-723ad4d414a1" providerId="AD" clId="Web-{6F86256C-38E0-47BD-A092-E2A8A30AA3BD}" dt="2022-06-29T11:15:01.930" v="1407"/>
          <ac:spMkLst>
            <pc:docMk/>
            <pc:sldMk cId="2125393920" sldId="265"/>
            <ac:spMk id="12" creationId="{5A65989E-BBD5-44D7-AA86-7AFD5D46BBC0}"/>
          </ac:spMkLst>
        </pc:spChg>
        <pc:spChg chg="add del">
          <ac:chgData name="David Timmins" userId="S::dtimmins@billingshurstprimary.org.uk::45ef9d80-b4c9-4b4b-b60e-723ad4d414a1" providerId="AD" clId="Web-{6F86256C-38E0-47BD-A092-E2A8A30AA3BD}" dt="2022-06-29T11:15:01.930" v="1407"/>
          <ac:spMkLst>
            <pc:docMk/>
            <pc:sldMk cId="2125393920" sldId="265"/>
            <ac:spMk id="14" creationId="{231A2881-D8D7-4A7D-ACA3-E9F849F853D8}"/>
          </ac:spMkLst>
        </pc:spChg>
        <pc:spChg chg="add del">
          <ac:chgData name="David Timmins" userId="S::dtimmins@billingshurstprimary.org.uk::45ef9d80-b4c9-4b4b-b60e-723ad4d414a1" providerId="AD" clId="Web-{6F86256C-38E0-47BD-A092-E2A8A30AA3BD}" dt="2022-06-29T11:15:01.930" v="1407"/>
          <ac:spMkLst>
            <pc:docMk/>
            <pc:sldMk cId="2125393920" sldId="265"/>
            <ac:spMk id="19" creationId="{EAE48C4B-3A90-42C3-BA00-6092B477179E}"/>
          </ac:spMkLst>
        </pc:spChg>
        <pc:spChg chg="add del">
          <ac:chgData name="David Timmins" userId="S::dtimmins@billingshurstprimary.org.uk::45ef9d80-b4c9-4b4b-b60e-723ad4d414a1" providerId="AD" clId="Web-{6F86256C-38E0-47BD-A092-E2A8A30AA3BD}" dt="2022-06-29T11:15:01.930" v="1407"/>
          <ac:spMkLst>
            <pc:docMk/>
            <pc:sldMk cId="2125393920" sldId="265"/>
            <ac:spMk id="21" creationId="{F919E280-CA27-4214-97E6-294E0C3BC4B3}"/>
          </ac:spMkLst>
        </pc:spChg>
        <pc:picChg chg="add mod ord">
          <ac:chgData name="David Timmins" userId="S::dtimmins@billingshurstprimary.org.uk::45ef9d80-b4c9-4b4b-b60e-723ad4d414a1" providerId="AD" clId="Web-{6F86256C-38E0-47BD-A092-E2A8A30AA3BD}" dt="2022-06-29T11:15:01.930" v="1407"/>
          <ac:picMkLst>
            <pc:docMk/>
            <pc:sldMk cId="2125393920" sldId="265"/>
            <ac:picMk id="4" creationId="{4D109CED-3F6F-E620-5CC8-1C5240FF478D}"/>
          </ac:picMkLst>
        </pc:picChg>
        <pc:picChg chg="add mod">
          <ac:chgData name="David Timmins" userId="S::dtimmins@billingshurstprimary.org.uk::45ef9d80-b4c9-4b4b-b60e-723ad4d414a1" providerId="AD" clId="Web-{6F86256C-38E0-47BD-A092-E2A8A30AA3BD}" dt="2022-06-29T11:15:01.930" v="1407"/>
          <ac:picMkLst>
            <pc:docMk/>
            <pc:sldMk cId="2125393920" sldId="265"/>
            <ac:picMk id="5" creationId="{061BA2E2-90BA-5F74-7B1B-C1436C2A40B2}"/>
          </ac:picMkLst>
        </pc:picChg>
      </pc:sldChg>
      <pc:sldChg chg="addSp delSp modSp new mod setBg">
        <pc:chgData name="David Timmins" userId="S::dtimmins@billingshurstprimary.org.uk::45ef9d80-b4c9-4b4b-b60e-723ad4d414a1" providerId="AD" clId="Web-{6F86256C-38E0-47BD-A092-E2A8A30AA3BD}" dt="2022-06-29T10:52:46.385" v="1241" actId="20577"/>
        <pc:sldMkLst>
          <pc:docMk/>
          <pc:sldMk cId="902198755" sldId="266"/>
        </pc:sldMkLst>
        <pc:spChg chg="del">
          <ac:chgData name="David Timmins" userId="S::dtimmins@billingshurstprimary.org.uk::45ef9d80-b4c9-4b4b-b60e-723ad4d414a1" providerId="AD" clId="Web-{6F86256C-38E0-47BD-A092-E2A8A30AA3BD}" dt="2022-06-29T10:32:11.542" v="1223"/>
          <ac:spMkLst>
            <pc:docMk/>
            <pc:sldMk cId="902198755" sldId="266"/>
            <ac:spMk id="2" creationId="{603258A0-982B-E779-6357-A4B5C6F665D2}"/>
          </ac:spMkLst>
        </pc:spChg>
        <pc:spChg chg="mod ord">
          <ac:chgData name="David Timmins" userId="S::dtimmins@billingshurstprimary.org.uk::45ef9d80-b4c9-4b4b-b60e-723ad4d414a1" providerId="AD" clId="Web-{6F86256C-38E0-47BD-A092-E2A8A30AA3BD}" dt="2022-06-29T10:52:46.385" v="1241" actId="20577"/>
          <ac:spMkLst>
            <pc:docMk/>
            <pc:sldMk cId="902198755" sldId="266"/>
            <ac:spMk id="3" creationId="{2894F9B2-5AE0-15A5-C8E3-61A228A5FA36}"/>
          </ac:spMkLst>
        </pc:spChg>
        <pc:picChg chg="add mod">
          <ac:chgData name="David Timmins" userId="S::dtimmins@billingshurstprimary.org.uk::45ef9d80-b4c9-4b4b-b60e-723ad4d414a1" providerId="AD" clId="Web-{6F86256C-38E0-47BD-A092-E2A8A30AA3BD}" dt="2022-06-29T10:51:48.900" v="1233"/>
          <ac:picMkLst>
            <pc:docMk/>
            <pc:sldMk cId="902198755" sldId="266"/>
            <ac:picMk id="2" creationId="{1DE9B521-1542-7531-5F1C-E61CDC9BF299}"/>
          </ac:picMkLst>
        </pc:picChg>
      </pc:sldChg>
      <pc:sldChg chg="modSp new del">
        <pc:chgData name="David Timmins" userId="S::dtimmins@billingshurstprimary.org.uk::45ef9d80-b4c9-4b4b-b60e-723ad4d414a1" providerId="AD" clId="Web-{6F86256C-38E0-47BD-A092-E2A8A30AA3BD}" dt="2022-06-29T10:31:58.760" v="1219"/>
        <pc:sldMkLst>
          <pc:docMk/>
          <pc:sldMk cId="3286797940" sldId="266"/>
        </pc:sldMkLst>
        <pc:spChg chg="mod">
          <ac:chgData name="David Timmins" userId="S::dtimmins@billingshurstprimary.org.uk::45ef9d80-b4c9-4b4b-b60e-723ad4d414a1" providerId="AD" clId="Web-{6F86256C-38E0-47BD-A092-E2A8A30AA3BD}" dt="2022-06-29T10:31:55.979" v="1218" actId="20577"/>
          <ac:spMkLst>
            <pc:docMk/>
            <pc:sldMk cId="3286797940" sldId="266"/>
            <ac:spMk id="2" creationId="{F6132B06-D850-80DC-6A2C-F6E541D1F460}"/>
          </ac:spMkLst>
        </pc:spChg>
        <pc:spChg chg="mod">
          <ac:chgData name="David Timmins" userId="S::dtimmins@billingshurstprimary.org.uk::45ef9d80-b4c9-4b4b-b60e-723ad4d414a1" providerId="AD" clId="Web-{6F86256C-38E0-47BD-A092-E2A8A30AA3BD}" dt="2022-06-29T10:31:52.338" v="1215" actId="20577"/>
          <ac:spMkLst>
            <pc:docMk/>
            <pc:sldMk cId="3286797940" sldId="266"/>
            <ac:spMk id="3" creationId="{A17DC327-12E1-74FA-D5E7-ECF4E4724407}"/>
          </ac:spMkLst>
        </pc:spChg>
      </pc:sldChg>
    </pc:docChg>
  </pc:docChgLst>
  <pc:docChgLst>
    <pc:chgData name="David Timmins" userId="S::dtimmins@billingshurstprimary.org.uk::45ef9d80-b4c9-4b4b-b60e-723ad4d414a1" providerId="AD" clId="Web-{B3EFD0C1-F7A0-E4E1-7544-84A39CB02939}"/>
    <pc:docChg chg="addSld delSld modSld sldOrd">
      <pc:chgData name="David Timmins" userId="S::dtimmins@billingshurstprimary.org.uk::45ef9d80-b4c9-4b4b-b60e-723ad4d414a1" providerId="AD" clId="Web-{B3EFD0C1-F7A0-E4E1-7544-84A39CB02939}" dt="2022-09-07T11:26:25.233" v="151" actId="20577"/>
      <pc:docMkLst>
        <pc:docMk/>
      </pc:docMkLst>
      <pc:sldChg chg="modSp">
        <pc:chgData name="David Timmins" userId="S::dtimmins@billingshurstprimary.org.uk::45ef9d80-b4c9-4b4b-b60e-723ad4d414a1" providerId="AD" clId="Web-{B3EFD0C1-F7A0-E4E1-7544-84A39CB02939}" dt="2022-09-07T11:26:25.233" v="151" actId="20577"/>
        <pc:sldMkLst>
          <pc:docMk/>
          <pc:sldMk cId="2198224759" sldId="257"/>
        </pc:sldMkLst>
        <pc:spChg chg="mod">
          <ac:chgData name="David Timmins" userId="S::dtimmins@billingshurstprimary.org.uk::45ef9d80-b4c9-4b4b-b60e-723ad4d414a1" providerId="AD" clId="Web-{B3EFD0C1-F7A0-E4E1-7544-84A39CB02939}" dt="2022-09-07T11:26:25.233" v="151" actId="20577"/>
          <ac:spMkLst>
            <pc:docMk/>
            <pc:sldMk cId="2198224759" sldId="257"/>
            <ac:spMk id="3" creationId="{54D69012-45BC-403F-8095-2D8C09C9B72A}"/>
          </ac:spMkLst>
        </pc:spChg>
      </pc:sldChg>
      <pc:sldChg chg="addSp delSp modSp">
        <pc:chgData name="David Timmins" userId="S::dtimmins@billingshurstprimary.org.uk::45ef9d80-b4c9-4b4b-b60e-723ad4d414a1" providerId="AD" clId="Web-{B3EFD0C1-F7A0-E4E1-7544-84A39CB02939}" dt="2022-09-07T11:16:33.811" v="85" actId="1076"/>
        <pc:sldMkLst>
          <pc:docMk/>
          <pc:sldMk cId="460732039" sldId="258"/>
        </pc:sldMkLst>
        <pc:spChg chg="mod">
          <ac:chgData name="David Timmins" userId="S::dtimmins@billingshurstprimary.org.uk::45ef9d80-b4c9-4b4b-b60e-723ad4d414a1" providerId="AD" clId="Web-{B3EFD0C1-F7A0-E4E1-7544-84A39CB02939}" dt="2022-09-07T11:01:09.880" v="68" actId="1076"/>
          <ac:spMkLst>
            <pc:docMk/>
            <pc:sldMk cId="460732039" sldId="258"/>
            <ac:spMk id="2" creationId="{B3E3DB47-7EDC-41B3-A924-0C67D3C8557A}"/>
          </ac:spMkLst>
        </pc:spChg>
        <pc:spChg chg="mod">
          <ac:chgData name="David Timmins" userId="S::dtimmins@billingshurstprimary.org.uk::45ef9d80-b4c9-4b4b-b60e-723ad4d414a1" providerId="AD" clId="Web-{B3EFD0C1-F7A0-E4E1-7544-84A39CB02939}" dt="2022-09-07T11:00:12.003" v="51" actId="20577"/>
          <ac:spMkLst>
            <pc:docMk/>
            <pc:sldMk cId="460732039" sldId="258"/>
            <ac:spMk id="3" creationId="{695F9772-680D-42A3-B534-56A0A0B0B65A}"/>
          </ac:spMkLst>
        </pc:spChg>
        <pc:spChg chg="add mod">
          <ac:chgData name="David Timmins" userId="S::dtimmins@billingshurstprimary.org.uk::45ef9d80-b4c9-4b4b-b60e-723ad4d414a1" providerId="AD" clId="Web-{B3EFD0C1-F7A0-E4E1-7544-84A39CB02939}" dt="2022-09-07T11:01:05.473" v="67" actId="20577"/>
          <ac:spMkLst>
            <pc:docMk/>
            <pc:sldMk cId="460732039" sldId="258"/>
            <ac:spMk id="6" creationId="{57DE0A63-2544-F1E6-F1C3-7226BFE2600B}"/>
          </ac:spMkLst>
        </pc:spChg>
        <pc:picChg chg="del">
          <ac:chgData name="David Timmins" userId="S::dtimmins@billingshurstprimary.org.uk::45ef9d80-b4c9-4b4b-b60e-723ad4d414a1" providerId="AD" clId="Web-{B3EFD0C1-F7A0-E4E1-7544-84A39CB02939}" dt="2022-09-07T11:03:26.571" v="81"/>
          <ac:picMkLst>
            <pc:docMk/>
            <pc:sldMk cId="460732039" sldId="258"/>
            <ac:picMk id="4" creationId="{0E25BC54-E76B-28DC-DC61-D2991B90526C}"/>
          </ac:picMkLst>
        </pc:picChg>
        <pc:picChg chg="del">
          <ac:chgData name="David Timmins" userId="S::dtimmins@billingshurstprimary.org.uk::45ef9d80-b4c9-4b4b-b60e-723ad4d414a1" providerId="AD" clId="Web-{B3EFD0C1-F7A0-E4E1-7544-84A39CB02939}" dt="2022-09-07T11:03:13.367" v="76"/>
          <ac:picMkLst>
            <pc:docMk/>
            <pc:sldMk cId="460732039" sldId="258"/>
            <ac:picMk id="5" creationId="{2BF4C523-3754-0B39-C90F-6256CC3F816F}"/>
          </ac:picMkLst>
        </pc:picChg>
        <pc:picChg chg="add mod">
          <ac:chgData name="David Timmins" userId="S::dtimmins@billingshurstprimary.org.uk::45ef9d80-b4c9-4b4b-b60e-723ad4d414a1" providerId="AD" clId="Web-{B3EFD0C1-F7A0-E4E1-7544-84A39CB02939}" dt="2022-09-07T11:03:24.899" v="80" actId="14100"/>
          <ac:picMkLst>
            <pc:docMk/>
            <pc:sldMk cId="460732039" sldId="258"/>
            <ac:picMk id="7" creationId="{5E0FDC2C-0EC8-3F04-3B9C-0F1EEB249F3C}"/>
          </ac:picMkLst>
        </pc:picChg>
        <pc:picChg chg="add mod">
          <ac:chgData name="David Timmins" userId="S::dtimmins@billingshurstprimary.org.uk::45ef9d80-b4c9-4b4b-b60e-723ad4d414a1" providerId="AD" clId="Web-{B3EFD0C1-F7A0-E4E1-7544-84A39CB02939}" dt="2022-09-07T11:16:33.811" v="85" actId="1076"/>
          <ac:picMkLst>
            <pc:docMk/>
            <pc:sldMk cId="460732039" sldId="258"/>
            <ac:picMk id="8" creationId="{66AC1549-9003-50F7-DCB3-0711B39DAB8C}"/>
          </ac:picMkLst>
        </pc:picChg>
      </pc:sldChg>
      <pc:sldChg chg="modSp ord">
        <pc:chgData name="David Timmins" userId="S::dtimmins@billingshurstprimary.org.uk::45ef9d80-b4c9-4b4b-b60e-723ad4d414a1" providerId="AD" clId="Web-{B3EFD0C1-F7A0-E4E1-7544-84A39CB02939}" dt="2022-09-07T11:20:11.645" v="111" actId="20577"/>
        <pc:sldMkLst>
          <pc:docMk/>
          <pc:sldMk cId="680361456" sldId="259"/>
        </pc:sldMkLst>
        <pc:spChg chg="mod">
          <ac:chgData name="David Timmins" userId="S::dtimmins@billingshurstprimary.org.uk::45ef9d80-b4c9-4b4b-b60e-723ad4d414a1" providerId="AD" clId="Web-{B3EFD0C1-F7A0-E4E1-7544-84A39CB02939}" dt="2022-09-07T11:20:11.645" v="111" actId="20577"/>
          <ac:spMkLst>
            <pc:docMk/>
            <pc:sldMk cId="680361456" sldId="259"/>
            <ac:spMk id="3" creationId="{DB973F82-810E-4A3E-8A4F-61A25497698D}"/>
          </ac:spMkLst>
        </pc:spChg>
      </pc:sldChg>
      <pc:sldChg chg="ord">
        <pc:chgData name="David Timmins" userId="S::dtimmins@billingshurstprimary.org.uk::45ef9d80-b4c9-4b4b-b60e-723ad4d414a1" providerId="AD" clId="Web-{B3EFD0C1-F7A0-E4E1-7544-84A39CB02939}" dt="2022-09-07T11:02:19.085" v="73"/>
        <pc:sldMkLst>
          <pc:docMk/>
          <pc:sldMk cId="1104182343" sldId="260"/>
        </pc:sldMkLst>
      </pc:sldChg>
      <pc:sldChg chg="ord">
        <pc:chgData name="David Timmins" userId="S::dtimmins@billingshurstprimary.org.uk::45ef9d80-b4c9-4b4b-b60e-723ad4d414a1" providerId="AD" clId="Web-{B3EFD0C1-F7A0-E4E1-7544-84A39CB02939}" dt="2022-09-07T11:02:22.475" v="74"/>
        <pc:sldMkLst>
          <pc:docMk/>
          <pc:sldMk cId="89762167" sldId="261"/>
        </pc:sldMkLst>
      </pc:sldChg>
      <pc:sldChg chg="modSp ord">
        <pc:chgData name="David Timmins" userId="S::dtimmins@billingshurstprimary.org.uk::45ef9d80-b4c9-4b4b-b60e-723ad4d414a1" providerId="AD" clId="Web-{B3EFD0C1-F7A0-E4E1-7544-84A39CB02939}" dt="2022-09-07T11:18:23.970" v="91" actId="14100"/>
        <pc:sldMkLst>
          <pc:docMk/>
          <pc:sldMk cId="2424067801" sldId="264"/>
        </pc:sldMkLst>
        <pc:spChg chg="mod">
          <ac:chgData name="David Timmins" userId="S::dtimmins@billingshurstprimary.org.uk::45ef9d80-b4c9-4b4b-b60e-723ad4d414a1" providerId="AD" clId="Web-{B3EFD0C1-F7A0-E4E1-7544-84A39CB02939}" dt="2022-09-07T11:18:23.970" v="91" actId="14100"/>
          <ac:spMkLst>
            <pc:docMk/>
            <pc:sldMk cId="2424067801" sldId="264"/>
            <ac:spMk id="3" creationId="{DA8E6EAB-6071-419F-98B5-9FBAFFB85831}"/>
          </ac:spMkLst>
        </pc:spChg>
      </pc:sldChg>
      <pc:sldChg chg="modSp ord">
        <pc:chgData name="David Timmins" userId="S::dtimmins@billingshurstprimary.org.uk::45ef9d80-b4c9-4b4b-b60e-723ad4d414a1" providerId="AD" clId="Web-{B3EFD0C1-F7A0-E4E1-7544-84A39CB02939}" dt="2022-09-07T11:18:06.985" v="90" actId="14100"/>
        <pc:sldMkLst>
          <pc:docMk/>
          <pc:sldMk cId="2125393920" sldId="265"/>
        </pc:sldMkLst>
        <pc:spChg chg="mod">
          <ac:chgData name="David Timmins" userId="S::dtimmins@billingshurstprimary.org.uk::45ef9d80-b4c9-4b4b-b60e-723ad4d414a1" providerId="AD" clId="Web-{B3EFD0C1-F7A0-E4E1-7544-84A39CB02939}" dt="2022-09-07T11:18:06.985" v="90" actId="14100"/>
          <ac:spMkLst>
            <pc:docMk/>
            <pc:sldMk cId="2125393920" sldId="265"/>
            <ac:spMk id="3" creationId="{2A2905BE-952D-652C-BBEF-B80484BD575E}"/>
          </ac:spMkLst>
        </pc:spChg>
      </pc:sldChg>
      <pc:sldChg chg="ord">
        <pc:chgData name="David Timmins" userId="S::dtimmins@billingshurstprimary.org.uk::45ef9d80-b4c9-4b4b-b60e-723ad4d414a1" providerId="AD" clId="Web-{B3EFD0C1-F7A0-E4E1-7544-84A39CB02939}" dt="2022-09-07T10:58:40.016" v="26"/>
        <pc:sldMkLst>
          <pc:docMk/>
          <pc:sldMk cId="902198755" sldId="266"/>
        </pc:sldMkLst>
      </pc:sldChg>
      <pc:sldChg chg="add ord replId">
        <pc:chgData name="David Timmins" userId="S::dtimmins@billingshurstprimary.org.uk::45ef9d80-b4c9-4b4b-b60e-723ad4d414a1" providerId="AD" clId="Web-{B3EFD0C1-F7A0-E4E1-7544-84A39CB02939}" dt="2022-09-07T11:17:50.985" v="87"/>
        <pc:sldMkLst>
          <pc:docMk/>
          <pc:sldMk cId="606709335" sldId="267"/>
        </pc:sldMkLst>
      </pc:sldChg>
      <pc:sldChg chg="modSp new del">
        <pc:chgData name="David Timmins" userId="S::dtimmins@billingshurstprimary.org.uk::45ef9d80-b4c9-4b4b-b60e-723ad4d414a1" providerId="AD" clId="Web-{B3EFD0C1-F7A0-E4E1-7544-84A39CB02939}" dt="2022-09-07T10:59:53.268" v="40"/>
        <pc:sldMkLst>
          <pc:docMk/>
          <pc:sldMk cId="1618553752" sldId="267"/>
        </pc:sldMkLst>
        <pc:spChg chg="mod">
          <ac:chgData name="David Timmins" userId="S::dtimmins@billingshurstprimary.org.uk::45ef9d80-b4c9-4b4b-b60e-723ad4d414a1" providerId="AD" clId="Web-{B3EFD0C1-F7A0-E4E1-7544-84A39CB02939}" dt="2022-09-07T10:59:52.253" v="39" actId="20577"/>
          <ac:spMkLst>
            <pc:docMk/>
            <pc:sldMk cId="1618553752" sldId="267"/>
            <ac:spMk id="2" creationId="{CE9445CC-3F4F-F7C8-9225-1A023D032961}"/>
          </ac:spMkLst>
        </pc:spChg>
      </pc:sldChg>
    </pc:docChg>
  </pc:docChgLst>
  <pc:docChgLst>
    <pc:chgData name="David Timmins" userId="S::dtimmins@billingshurstprimary.org.uk::45ef9d80-b4c9-4b4b-b60e-723ad4d414a1" providerId="AD" clId="Web-{2D620730-2DB2-3A18-ECC6-D09059F32EEF}"/>
    <pc:docChg chg="modSld">
      <pc:chgData name="David Timmins" userId="S::dtimmins@billingshurstprimary.org.uk::45ef9d80-b4c9-4b4b-b60e-723ad4d414a1" providerId="AD" clId="Web-{2D620730-2DB2-3A18-ECC6-D09059F32EEF}" dt="2023-09-05T07:44:20.212" v="7" actId="20577"/>
      <pc:docMkLst>
        <pc:docMk/>
      </pc:docMkLst>
      <pc:sldChg chg="modSp">
        <pc:chgData name="David Timmins" userId="S::dtimmins@billingshurstprimary.org.uk::45ef9d80-b4c9-4b4b-b60e-723ad4d414a1" providerId="AD" clId="Web-{2D620730-2DB2-3A18-ECC6-D09059F32EEF}" dt="2023-09-05T07:43:35.303" v="1" actId="20577"/>
        <pc:sldMkLst>
          <pc:docMk/>
          <pc:sldMk cId="3723795085" sldId="262"/>
        </pc:sldMkLst>
        <pc:spChg chg="mod">
          <ac:chgData name="David Timmins" userId="S::dtimmins@billingshurstprimary.org.uk::45ef9d80-b4c9-4b4b-b60e-723ad4d414a1" providerId="AD" clId="Web-{2D620730-2DB2-3A18-ECC6-D09059F32EEF}" dt="2023-09-05T07:43:35.303" v="1" actId="20577"/>
          <ac:spMkLst>
            <pc:docMk/>
            <pc:sldMk cId="3723795085" sldId="262"/>
            <ac:spMk id="3" creationId="{71572521-E302-4AED-A695-190F1891E860}"/>
          </ac:spMkLst>
        </pc:spChg>
      </pc:sldChg>
      <pc:sldChg chg="modSp">
        <pc:chgData name="David Timmins" userId="S::dtimmins@billingshurstprimary.org.uk::45ef9d80-b4c9-4b4b-b60e-723ad4d414a1" providerId="AD" clId="Web-{2D620730-2DB2-3A18-ECC6-D09059F32EEF}" dt="2023-09-05T07:44:20.212" v="7" actId="20577"/>
        <pc:sldMkLst>
          <pc:docMk/>
          <pc:sldMk cId="606709335" sldId="267"/>
        </pc:sldMkLst>
        <pc:spChg chg="mod">
          <ac:chgData name="David Timmins" userId="S::dtimmins@billingshurstprimary.org.uk::45ef9d80-b4c9-4b4b-b60e-723ad4d414a1" providerId="AD" clId="Web-{2D620730-2DB2-3A18-ECC6-D09059F32EEF}" dt="2023-09-05T07:44:20.212" v="7" actId="20577"/>
          <ac:spMkLst>
            <pc:docMk/>
            <pc:sldMk cId="606709335" sldId="267"/>
            <ac:spMk id="3" creationId="{695F9772-680D-42A3-B534-56A0A0B0B65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58CA-2598-4C86-B3E4-44FBB34C1B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6B48507-A32F-409A-AD35-07CA5812E3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2540DE-DB95-4D59-8295-BCDF67CFFD89}"/>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5" name="Footer Placeholder 4">
            <a:extLst>
              <a:ext uri="{FF2B5EF4-FFF2-40B4-BE49-F238E27FC236}">
                <a16:creationId xmlns:a16="http://schemas.microsoft.com/office/drawing/2014/main" id="{55526EAF-1812-49C8-9074-48596A7B08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CC2CED-0FAF-48B8-B90C-D26351C014E8}"/>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170693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3FFB-56E8-4767-BDAD-CA8D0AE9BC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00FFEE-5176-4A85-8027-159E50A920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ADDCBE-9DE0-454E-82BC-7ED8DD04AD32}"/>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5" name="Footer Placeholder 4">
            <a:extLst>
              <a:ext uri="{FF2B5EF4-FFF2-40B4-BE49-F238E27FC236}">
                <a16:creationId xmlns:a16="http://schemas.microsoft.com/office/drawing/2014/main" id="{1E50F8D9-EC1E-49FE-BBAD-93C390B7EA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809B9-E82B-490B-8AFF-DB532497F118}"/>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187615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D28AD0-33CF-44FA-9DC0-D59C0E89CC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EF7B12-A29D-4D4B-95E6-650F88BFC0E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1B3ED6-2E43-4FA5-AE8F-0B631222C332}"/>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5" name="Footer Placeholder 4">
            <a:extLst>
              <a:ext uri="{FF2B5EF4-FFF2-40B4-BE49-F238E27FC236}">
                <a16:creationId xmlns:a16="http://schemas.microsoft.com/office/drawing/2014/main" id="{880F066E-8192-4DA4-9661-4B483A57C9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2FF91-983E-43AF-AF6F-E37FEE5DB92C}"/>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297516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F192-9E73-41C7-98B6-01E2709543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365D2E-32BA-457F-B77B-C7FDD26A0F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B9BE83-A484-45D8-AA74-B21025F66627}"/>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5" name="Footer Placeholder 4">
            <a:extLst>
              <a:ext uri="{FF2B5EF4-FFF2-40B4-BE49-F238E27FC236}">
                <a16:creationId xmlns:a16="http://schemas.microsoft.com/office/drawing/2014/main" id="{CA87A5F5-9B2C-4A65-A6B6-CF5062317C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B71ED-32DA-44FE-B290-44BBCA06431E}"/>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3880703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C3AC-E6E9-4624-AAE4-8B68A29396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7E652D-452B-4578-9F2A-964D0F468E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53AE1E-A3FA-4AB3-84A4-1AC4726C5662}"/>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5" name="Footer Placeholder 4">
            <a:extLst>
              <a:ext uri="{FF2B5EF4-FFF2-40B4-BE49-F238E27FC236}">
                <a16:creationId xmlns:a16="http://schemas.microsoft.com/office/drawing/2014/main" id="{7DC934B8-FF59-494C-9452-A4E47CFFBD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55F436-ACD5-4D68-9EAF-DFED01187ED7}"/>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140171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706B-B9B0-4F97-89F4-57ABEA35FA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D44950-B6CF-4C99-A289-6159BFC680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6F7FBE-EAC6-4C82-8D84-06A2EF13BC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EC6993-DA5E-47E5-B3DB-CAE9782DE73C}"/>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6" name="Footer Placeholder 5">
            <a:extLst>
              <a:ext uri="{FF2B5EF4-FFF2-40B4-BE49-F238E27FC236}">
                <a16:creationId xmlns:a16="http://schemas.microsoft.com/office/drawing/2014/main" id="{79F0D2BA-E963-4B3B-B784-3DF6C564A4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7B2811-CEC9-4934-984B-F74F95EC340A}"/>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1777073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3ED-ECCE-4C10-AF33-5C435680E71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F15C04-4840-4B56-B4EC-AABDE87CD5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C889FDF-050C-4C66-881B-DC2FE62EF9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F23601-6A6F-4BDE-911D-BF372F8C8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92BA62-27E3-4B0B-82B2-925D30A79C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1297BC-77E9-405C-A039-5F67603607B7}"/>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8" name="Footer Placeholder 7">
            <a:extLst>
              <a:ext uri="{FF2B5EF4-FFF2-40B4-BE49-F238E27FC236}">
                <a16:creationId xmlns:a16="http://schemas.microsoft.com/office/drawing/2014/main" id="{3A4F8574-E8A1-4A8B-9BF4-721FBD8095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DB85BF-FC8C-4D05-BE35-9B548796AB87}"/>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117757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576FB-CC79-4ED6-9B89-AE7352E3B8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B1BED5B-62B1-4352-8A12-88D1A4569D08}"/>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4" name="Footer Placeholder 3">
            <a:extLst>
              <a:ext uri="{FF2B5EF4-FFF2-40B4-BE49-F238E27FC236}">
                <a16:creationId xmlns:a16="http://schemas.microsoft.com/office/drawing/2014/main" id="{FB406FEB-863C-441C-AA33-713E71D19A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F5B28C-CDA1-4B80-931F-145136840290}"/>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106742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60B37-B01D-43E5-B649-7DD20D4D5B0E}"/>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3" name="Footer Placeholder 2">
            <a:extLst>
              <a:ext uri="{FF2B5EF4-FFF2-40B4-BE49-F238E27FC236}">
                <a16:creationId xmlns:a16="http://schemas.microsoft.com/office/drawing/2014/main" id="{090A903B-D0DF-42D8-BEFF-AFFADAF2DC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879C1E-AA0D-4328-8A60-A2F5BF8F5FA0}"/>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194842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00737-A455-42B0-A8E1-14A660B66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E67D66-D655-442B-B6AD-F4C3330DFF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D4E12D-A259-43EA-A069-5B163177E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2E641F-377D-4238-9951-51E37A207CAC}"/>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6" name="Footer Placeholder 5">
            <a:extLst>
              <a:ext uri="{FF2B5EF4-FFF2-40B4-BE49-F238E27FC236}">
                <a16:creationId xmlns:a16="http://schemas.microsoft.com/office/drawing/2014/main" id="{1BBC69CE-FE65-460B-AD4F-8C0FD4628F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AE0B13-0E95-4BC4-BF3D-47C54574F3B1}"/>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1958943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57B99-FE4A-464B-A7DC-6A3CC3626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56E481-9134-4EA9-9AF5-80E9A7430C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9324B53-D356-4134-BC0F-CE8E98A942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CD851A-E26F-4784-A42D-61833C190707}"/>
              </a:ext>
            </a:extLst>
          </p:cNvPr>
          <p:cNvSpPr>
            <a:spLocks noGrp="1"/>
          </p:cNvSpPr>
          <p:nvPr>
            <p:ph type="dt" sz="half" idx="10"/>
          </p:nvPr>
        </p:nvSpPr>
        <p:spPr/>
        <p:txBody>
          <a:bodyPr/>
          <a:lstStyle/>
          <a:p>
            <a:fld id="{280F58E2-2E44-43C8-A72E-DC7C88507F7A}" type="datetimeFigureOut">
              <a:rPr lang="en-GB" smtClean="0"/>
              <a:t>05/09/2023</a:t>
            </a:fld>
            <a:endParaRPr lang="en-GB"/>
          </a:p>
        </p:txBody>
      </p:sp>
      <p:sp>
        <p:nvSpPr>
          <p:cNvPr id="6" name="Footer Placeholder 5">
            <a:extLst>
              <a:ext uri="{FF2B5EF4-FFF2-40B4-BE49-F238E27FC236}">
                <a16:creationId xmlns:a16="http://schemas.microsoft.com/office/drawing/2014/main" id="{AC9321FF-4ED4-48DA-87AE-A119ABD9A7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E25923-2186-4339-9F88-BF6ECCF47F65}"/>
              </a:ext>
            </a:extLst>
          </p:cNvPr>
          <p:cNvSpPr>
            <a:spLocks noGrp="1"/>
          </p:cNvSpPr>
          <p:nvPr>
            <p:ph type="sldNum" sz="quarter" idx="12"/>
          </p:nvPr>
        </p:nvSpPr>
        <p:spPr/>
        <p:txBody>
          <a:bodyPr/>
          <a:lstStyle/>
          <a:p>
            <a:fld id="{A2535A70-19BB-45D4-A740-CB042ABB681D}" type="slidenum">
              <a:rPr lang="en-GB" smtClean="0"/>
              <a:t>‹#›</a:t>
            </a:fld>
            <a:endParaRPr lang="en-GB"/>
          </a:p>
        </p:txBody>
      </p:sp>
    </p:spTree>
    <p:extLst>
      <p:ext uri="{BB962C8B-B14F-4D97-AF65-F5344CB8AC3E}">
        <p14:creationId xmlns:p14="http://schemas.microsoft.com/office/powerpoint/2010/main" val="143512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BFB9A-F9B3-4A89-BEDE-930688D167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1F8D09-57C4-4C56-B7F0-C36EA50F2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1C5B4B-E36E-4DE4-89B2-5A7D35D09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F58E2-2E44-43C8-A72E-DC7C88507F7A}" type="datetimeFigureOut">
              <a:rPr lang="en-GB" smtClean="0"/>
              <a:t>05/09/2023</a:t>
            </a:fld>
            <a:endParaRPr lang="en-GB"/>
          </a:p>
        </p:txBody>
      </p:sp>
      <p:sp>
        <p:nvSpPr>
          <p:cNvPr id="5" name="Footer Placeholder 4">
            <a:extLst>
              <a:ext uri="{FF2B5EF4-FFF2-40B4-BE49-F238E27FC236}">
                <a16:creationId xmlns:a16="http://schemas.microsoft.com/office/drawing/2014/main" id="{1C689DE0-A7C3-4700-832D-DC82CE7ACE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0458A0-1595-4383-8294-78EA54EB1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35A70-19BB-45D4-A740-CB042ABB681D}" type="slidenum">
              <a:rPr lang="en-GB" smtClean="0"/>
              <a:t>‹#›</a:t>
            </a:fld>
            <a:endParaRPr lang="en-GB"/>
          </a:p>
        </p:txBody>
      </p:sp>
    </p:spTree>
    <p:extLst>
      <p:ext uri="{BB962C8B-B14F-4D97-AF65-F5344CB8AC3E}">
        <p14:creationId xmlns:p14="http://schemas.microsoft.com/office/powerpoint/2010/main" val="3967711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23A3A-8155-4ED7-A368-7A34EDC049AF}"/>
              </a:ext>
            </a:extLst>
          </p:cNvPr>
          <p:cNvSpPr>
            <a:spLocks noGrp="1"/>
          </p:cNvSpPr>
          <p:nvPr>
            <p:ph type="title"/>
          </p:nvPr>
        </p:nvSpPr>
        <p:spPr>
          <a:xfrm>
            <a:off x="1144506" y="457201"/>
            <a:ext cx="6743698" cy="1556870"/>
          </a:xfrm>
        </p:spPr>
        <p:txBody>
          <a:bodyPr anchor="b">
            <a:normAutofit/>
          </a:bodyPr>
          <a:lstStyle/>
          <a:p>
            <a:r>
              <a:rPr lang="en-GB"/>
              <a:t>Our curriculum at Billingshurst Primary School</a:t>
            </a:r>
          </a:p>
        </p:txBody>
      </p:sp>
      <p:sp>
        <p:nvSpPr>
          <p:cNvPr id="3" name="Content Placeholder 2">
            <a:extLst>
              <a:ext uri="{FF2B5EF4-FFF2-40B4-BE49-F238E27FC236}">
                <a16:creationId xmlns:a16="http://schemas.microsoft.com/office/drawing/2014/main" id="{54D69012-45BC-403F-8095-2D8C09C9B72A}"/>
              </a:ext>
            </a:extLst>
          </p:cNvPr>
          <p:cNvSpPr>
            <a:spLocks noGrp="1"/>
          </p:cNvSpPr>
          <p:nvPr>
            <p:ph idx="1"/>
          </p:nvPr>
        </p:nvSpPr>
        <p:spPr>
          <a:xfrm>
            <a:off x="1144505" y="2051900"/>
            <a:ext cx="6743700" cy="4058631"/>
          </a:xfrm>
        </p:spPr>
        <p:txBody>
          <a:bodyPr vert="horz" lIns="91440" tIns="45720" rIns="91440" bIns="45720" rtlCol="0" anchor="t">
            <a:normAutofit fontScale="77500" lnSpcReduction="20000"/>
          </a:bodyPr>
          <a:lstStyle/>
          <a:p>
            <a:pPr>
              <a:buNone/>
            </a:pPr>
            <a:endParaRPr lang="en-GB" sz="2300" dirty="0">
              <a:ea typeface="+mn-lt"/>
              <a:cs typeface="+mn-lt"/>
            </a:endParaRPr>
          </a:p>
          <a:p>
            <a:pPr>
              <a:spcBef>
                <a:spcPts val="0"/>
              </a:spcBef>
              <a:buNone/>
            </a:pPr>
            <a:r>
              <a:rPr lang="en-GB" sz="2300" dirty="0">
                <a:ea typeface="+mn-lt"/>
                <a:cs typeface="+mn-lt"/>
              </a:rPr>
              <a:t>     Our curriculum is fully inclusive, encouraging every child to engage and achieve their potential.  It is broad, balanced, progressive and exciting, supporting all our children as they grow into independent, confident, articulate learners who are ready for the next stage of their education and beyond.</a:t>
            </a:r>
            <a:endParaRPr lang="en-US" sz="2300" dirty="0">
              <a:ea typeface="+mn-lt"/>
              <a:cs typeface="+mn-lt"/>
            </a:endParaRPr>
          </a:p>
          <a:p>
            <a:pPr>
              <a:buNone/>
            </a:pPr>
            <a:r>
              <a:rPr lang="en-GB" sz="2300" dirty="0">
                <a:ea typeface="+mn-lt"/>
                <a:cs typeface="+mn-lt"/>
              </a:rPr>
              <a:t>     We follow the National Curriculum, West Sussex's Education for Safeguarding curriculum and the agreed syllabus for Religious Education, all customised to meet the needs of our children and our community. We provide a solid foundation of literacy and numeracy skills from early years to Year 6 ensuring that all our children have the foundations for future learning. We ensure that the children have a wide range of engaging experiences that progressively develop knowledge and skills and build on our children's successes as well as challenging them to make enhanced progress when they can do so.</a:t>
            </a:r>
          </a:p>
          <a:p>
            <a:pPr>
              <a:buNone/>
            </a:pPr>
            <a:r>
              <a:rPr lang="en-GB" sz="2300" dirty="0">
                <a:ea typeface="+mn-lt"/>
                <a:cs typeface="+mn-lt"/>
              </a:rPr>
              <a:t>     We believe that if we have a curriculum that is exciting, fun and engaging, our children will foster a love of learning which will endure for the rest of their lives.</a:t>
            </a:r>
          </a:p>
          <a:p>
            <a:pPr marL="0" indent="0">
              <a:buNone/>
            </a:pPr>
            <a:endParaRPr lang="en-GB" sz="2000" dirty="0">
              <a:cs typeface="Calibri"/>
            </a:endParaRPr>
          </a:p>
          <a:p>
            <a:endParaRPr lang="en-GB" sz="2000"/>
          </a:p>
        </p:txBody>
      </p:sp>
      <p:pic>
        <p:nvPicPr>
          <p:cNvPr id="5" name="Picture 5">
            <a:extLst>
              <a:ext uri="{FF2B5EF4-FFF2-40B4-BE49-F238E27FC236}">
                <a16:creationId xmlns:a16="http://schemas.microsoft.com/office/drawing/2014/main" id="{8BB7BD4E-EC2A-96A1-94C7-DB85C9983E59}"/>
              </a:ext>
            </a:extLst>
          </p:cNvPr>
          <p:cNvPicPr>
            <a:picLocks noChangeAspect="1"/>
          </p:cNvPicPr>
          <p:nvPr/>
        </p:nvPicPr>
        <p:blipFill rotWithShape="1">
          <a:blip r:embed="rId2"/>
          <a:srcRect l="6348" r="18899" b="-4"/>
          <a:stretch/>
        </p:blipFill>
        <p:spPr>
          <a:xfrm>
            <a:off x="8878294" y="338386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32" name="Rectangle 3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Logo&#10;&#10;Description automatically generated">
            <a:extLst>
              <a:ext uri="{FF2B5EF4-FFF2-40B4-BE49-F238E27FC236}">
                <a16:creationId xmlns:a16="http://schemas.microsoft.com/office/drawing/2014/main" id="{1428D1A1-8A5C-01E7-ABB7-814B253E7C7E}"/>
              </a:ext>
            </a:extLst>
          </p:cNvPr>
          <p:cNvPicPr>
            <a:picLocks noChangeAspect="1"/>
          </p:cNvPicPr>
          <p:nvPr/>
        </p:nvPicPr>
        <p:blipFill>
          <a:blip r:embed="rId3"/>
          <a:stretch>
            <a:fillRect/>
          </a:stretch>
        </p:blipFill>
        <p:spPr>
          <a:xfrm>
            <a:off x="9082088" y="457200"/>
            <a:ext cx="2181225" cy="2438400"/>
          </a:xfrm>
          <a:prstGeom prst="rect">
            <a:avLst/>
          </a:prstGeom>
        </p:spPr>
      </p:pic>
    </p:spTree>
    <p:extLst>
      <p:ext uri="{BB962C8B-B14F-4D97-AF65-F5344CB8AC3E}">
        <p14:creationId xmlns:p14="http://schemas.microsoft.com/office/powerpoint/2010/main" val="219822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EE52C6F3-26E1-4223-9BF6-7F985A59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3DB47-7EDC-41B3-A924-0C67D3C8557A}"/>
              </a:ext>
            </a:extLst>
          </p:cNvPr>
          <p:cNvSpPr>
            <a:spLocks noGrp="1"/>
          </p:cNvSpPr>
          <p:nvPr>
            <p:ph type="title"/>
          </p:nvPr>
        </p:nvSpPr>
        <p:spPr>
          <a:xfrm>
            <a:off x="840062" y="-294216"/>
            <a:ext cx="6381257" cy="1556870"/>
          </a:xfrm>
        </p:spPr>
        <p:txBody>
          <a:bodyPr anchor="b">
            <a:normAutofit/>
          </a:bodyPr>
          <a:lstStyle/>
          <a:p>
            <a:r>
              <a:rPr lang="en-GB" sz="4000"/>
              <a:t>Every child is an active learner</a:t>
            </a:r>
          </a:p>
        </p:txBody>
      </p:sp>
      <p:sp>
        <p:nvSpPr>
          <p:cNvPr id="3" name="Content Placeholder 2">
            <a:extLst>
              <a:ext uri="{FF2B5EF4-FFF2-40B4-BE49-F238E27FC236}">
                <a16:creationId xmlns:a16="http://schemas.microsoft.com/office/drawing/2014/main" id="{695F9772-680D-42A3-B534-56A0A0B0B65A}"/>
              </a:ext>
            </a:extLst>
          </p:cNvPr>
          <p:cNvSpPr>
            <a:spLocks noGrp="1"/>
          </p:cNvSpPr>
          <p:nvPr>
            <p:ph idx="1"/>
          </p:nvPr>
        </p:nvSpPr>
        <p:spPr>
          <a:xfrm>
            <a:off x="596646" y="1536203"/>
            <a:ext cx="7238507" cy="4498321"/>
          </a:xfrm>
        </p:spPr>
        <p:txBody>
          <a:bodyPr vert="horz" lIns="91440" tIns="45720" rIns="91440" bIns="45720" rtlCol="0" anchor="t">
            <a:normAutofit/>
          </a:bodyPr>
          <a:lstStyle/>
          <a:p>
            <a:pPr marL="0" indent="0">
              <a:buNone/>
            </a:pPr>
            <a:r>
              <a:rPr lang="en-GB" sz="2400" dirty="0"/>
              <a:t>We teach children the skills of metacognition, enabling them to take ownership of their learning and develop the skills of reflective thinking. Our teachers use live feedback to respond to a child’s individual needs and empower them to take the next steps to improve. The timetable gives children the time, space, resources and support to independently practise, develop or explore their learning and put this into action. </a:t>
            </a:r>
            <a:endParaRPr lang="en-US" sz="2400">
              <a:cs typeface="Calibri"/>
            </a:endParaRPr>
          </a:p>
          <a:p>
            <a:pPr marL="0" indent="0">
              <a:buNone/>
            </a:pPr>
            <a:r>
              <a:rPr lang="en-GB" sz="2400" dirty="0"/>
              <a:t>We use our Learning Skills to promote positive learning behaviours and reward children for the skills that will serve them as life-long learners. These personal successes are celebrated and rewarded in class and around the school.  </a:t>
            </a:r>
            <a:endParaRPr lang="en-GB" sz="2000" dirty="0">
              <a:cs typeface="Calibri"/>
            </a:endParaRPr>
          </a:p>
          <a:p>
            <a:pPr marL="0" indent="0">
              <a:buNone/>
            </a:pPr>
            <a:endParaRPr lang="en-GB" sz="1900"/>
          </a:p>
        </p:txBody>
      </p:sp>
      <p:pic>
        <p:nvPicPr>
          <p:cNvPr id="5" name="Picture 5">
            <a:extLst>
              <a:ext uri="{FF2B5EF4-FFF2-40B4-BE49-F238E27FC236}">
                <a16:creationId xmlns:a16="http://schemas.microsoft.com/office/drawing/2014/main" id="{2BF4C523-3754-0B39-C90F-6256CC3F816F}"/>
              </a:ext>
            </a:extLst>
          </p:cNvPr>
          <p:cNvPicPr>
            <a:picLocks noChangeAspect="1"/>
          </p:cNvPicPr>
          <p:nvPr/>
        </p:nvPicPr>
        <p:blipFill rotWithShape="1">
          <a:blip r:embed="rId2"/>
          <a:srcRect l="146" r="5914" b="-3"/>
          <a:stretch/>
        </p:blipFill>
        <p:spPr>
          <a:xfrm>
            <a:off x="8153399" y="10"/>
            <a:ext cx="4038601" cy="3224437"/>
          </a:xfrm>
          <a:prstGeom prst="rect">
            <a:avLst/>
          </a:prstGeom>
        </p:spPr>
      </p:pic>
      <p:pic>
        <p:nvPicPr>
          <p:cNvPr id="4" name="Picture 4" descr="A picture containing text, computer, computer, working&#10;&#10;Description automatically generated">
            <a:extLst>
              <a:ext uri="{FF2B5EF4-FFF2-40B4-BE49-F238E27FC236}">
                <a16:creationId xmlns:a16="http://schemas.microsoft.com/office/drawing/2014/main" id="{0E25BC54-E76B-28DC-DC61-D2991B90526C}"/>
              </a:ext>
            </a:extLst>
          </p:cNvPr>
          <p:cNvPicPr>
            <a:picLocks noChangeAspect="1"/>
          </p:cNvPicPr>
          <p:nvPr/>
        </p:nvPicPr>
        <p:blipFill rotWithShape="1">
          <a:blip r:embed="rId3"/>
          <a:srcRect l="5223" r="-3" b="-3"/>
          <a:stretch/>
        </p:blipFill>
        <p:spPr>
          <a:xfrm>
            <a:off x="8153400" y="3224447"/>
            <a:ext cx="4038601" cy="3175925"/>
          </a:xfrm>
          <a:prstGeom prst="rect">
            <a:avLst/>
          </a:prstGeom>
        </p:spPr>
      </p:pic>
      <p:sp>
        <p:nvSpPr>
          <p:cNvPr id="25" name="Rectangle 1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709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DE9B521-1542-7531-5F1C-E61CDC9BF299}"/>
              </a:ext>
            </a:extLst>
          </p:cNvPr>
          <p:cNvPicPr>
            <a:picLocks noChangeAspect="1"/>
          </p:cNvPicPr>
          <p:nvPr/>
        </p:nvPicPr>
        <p:blipFill rotWithShape="1">
          <a:blip r:embed="rId2"/>
          <a:srcRect t="22772" b="3651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894F9B2-5AE0-15A5-C8E3-61A228A5FA36}"/>
              </a:ext>
            </a:extLst>
          </p:cNvPr>
          <p:cNvSpPr>
            <a:spLocks noGrp="1"/>
          </p:cNvSpPr>
          <p:nvPr>
            <p:ph idx="1"/>
          </p:nvPr>
        </p:nvSpPr>
        <p:spPr>
          <a:xfrm>
            <a:off x="1091316" y="4006850"/>
            <a:ext cx="10395829" cy="2452687"/>
          </a:xfrm>
        </p:spPr>
        <p:txBody>
          <a:bodyPr vert="horz" lIns="91440" tIns="45720" rIns="91440" bIns="45720" rtlCol="0" anchor="ctr">
            <a:noAutofit/>
          </a:bodyPr>
          <a:lstStyle/>
          <a:p>
            <a:pPr marL="0" indent="0">
              <a:buNone/>
            </a:pPr>
            <a:r>
              <a:rPr lang="en-GB" sz="2200" dirty="0">
                <a:cs typeface="Calibri"/>
              </a:rPr>
              <a:t>Themed weeks, whole school activities and opportunities within and outside school all enrich and develop the children’s learning. Important events in the calendar are marked and celebrated throughout the year. After school clubs and events extend these opportunities further. </a:t>
            </a:r>
            <a:endParaRPr lang="en-US" sz="2200">
              <a:cs typeface="Calibri"/>
            </a:endParaRPr>
          </a:p>
          <a:p>
            <a:pPr marL="0" indent="0">
              <a:buNone/>
            </a:pPr>
            <a:endParaRPr lang="en-GB" sz="2200" dirty="0">
              <a:cs typeface="Calibri"/>
            </a:endParaRPr>
          </a:p>
          <a:p>
            <a:pPr marL="0" indent="0">
              <a:buNone/>
            </a:pPr>
            <a:r>
              <a:rPr lang="en-GB" sz="2200" dirty="0">
                <a:cs typeface="Calibri"/>
              </a:rPr>
              <a:t>Additional whole school programmes and approaches, such as Read Write Inc. and maths mastery supported by the NCETM, support quality teaching and learning and the school is well resourced in terms of learning materials, books and technology. </a:t>
            </a:r>
          </a:p>
        </p:txBody>
      </p:sp>
    </p:spTree>
    <p:extLst>
      <p:ext uri="{BB962C8B-B14F-4D97-AF65-F5344CB8AC3E}">
        <p14:creationId xmlns:p14="http://schemas.microsoft.com/office/powerpoint/2010/main" val="902198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EE52C6F3-26E1-4223-9BF6-7F985A59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3DB47-7EDC-41B3-A924-0C67D3C8557A}"/>
              </a:ext>
            </a:extLst>
          </p:cNvPr>
          <p:cNvSpPr>
            <a:spLocks noGrp="1"/>
          </p:cNvSpPr>
          <p:nvPr>
            <p:ph type="title"/>
          </p:nvPr>
        </p:nvSpPr>
        <p:spPr>
          <a:xfrm>
            <a:off x="597607" y="-302875"/>
            <a:ext cx="6381257" cy="1556870"/>
          </a:xfrm>
        </p:spPr>
        <p:txBody>
          <a:bodyPr anchor="b">
            <a:normAutofit/>
          </a:bodyPr>
          <a:lstStyle/>
          <a:p>
            <a:r>
              <a:rPr lang="en-GB" sz="4000" dirty="0"/>
              <a:t>Every child is unique</a:t>
            </a:r>
          </a:p>
        </p:txBody>
      </p:sp>
      <p:sp>
        <p:nvSpPr>
          <p:cNvPr id="3" name="Content Placeholder 2">
            <a:extLst>
              <a:ext uri="{FF2B5EF4-FFF2-40B4-BE49-F238E27FC236}">
                <a16:creationId xmlns:a16="http://schemas.microsoft.com/office/drawing/2014/main" id="{695F9772-680D-42A3-B534-56A0A0B0B65A}"/>
              </a:ext>
            </a:extLst>
          </p:cNvPr>
          <p:cNvSpPr>
            <a:spLocks noGrp="1"/>
          </p:cNvSpPr>
          <p:nvPr>
            <p:ph idx="1"/>
          </p:nvPr>
        </p:nvSpPr>
        <p:spPr>
          <a:xfrm>
            <a:off x="596646" y="1536203"/>
            <a:ext cx="7238507" cy="4498321"/>
          </a:xfrm>
        </p:spPr>
        <p:txBody>
          <a:bodyPr vert="horz" lIns="91440" tIns="45720" rIns="91440" bIns="45720" rtlCol="0" anchor="t">
            <a:normAutofit/>
          </a:bodyPr>
          <a:lstStyle/>
          <a:p>
            <a:pPr marL="0" indent="0">
              <a:buNone/>
            </a:pPr>
            <a:endParaRPr lang="en-GB" sz="2400" dirty="0">
              <a:cs typeface="Calibri"/>
            </a:endParaRPr>
          </a:p>
          <a:p>
            <a:pPr marL="0" indent="0">
              <a:buNone/>
            </a:pPr>
            <a:endParaRPr lang="en-GB" sz="1900"/>
          </a:p>
        </p:txBody>
      </p:sp>
      <p:sp>
        <p:nvSpPr>
          <p:cNvPr id="25" name="Rectangle 1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DE0A63-2544-F1E6-F1C3-7226BFE2600B}"/>
              </a:ext>
            </a:extLst>
          </p:cNvPr>
          <p:cNvSpPr txBox="1"/>
          <p:nvPr/>
        </p:nvSpPr>
        <p:spPr>
          <a:xfrm>
            <a:off x="628650" y="1451264"/>
            <a:ext cx="7159336"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23130"/>
                </a:solidFill>
                <a:latin typeface="Calibri"/>
                <a:cs typeface="Times New Roman"/>
              </a:rPr>
              <a:t>Our curriculum, whilst planned and progressive and available to all, may need additional support and enhancement for individual children to ensure that they achieve their best. Our curriculum is built on a foundation of literacy and numeracy skills whilst also delivering our four key learning principles:</a:t>
            </a:r>
          </a:p>
          <a:p>
            <a:endParaRPr lang="en-US" sz="2000" dirty="0">
              <a:solidFill>
                <a:srgbClr val="323130"/>
              </a:solidFill>
              <a:latin typeface="Calibri"/>
              <a:cs typeface="Times New Roman"/>
            </a:endParaRPr>
          </a:p>
          <a:p>
            <a:pPr>
              <a:buChar char="•"/>
            </a:pPr>
            <a:r>
              <a:rPr lang="en-US" sz="2000" dirty="0">
                <a:solidFill>
                  <a:srgbClr val="323130"/>
                </a:solidFill>
                <a:latin typeface="Calibri"/>
                <a:cs typeface="Times New Roman"/>
              </a:rPr>
              <a:t>Every child is included</a:t>
            </a:r>
          </a:p>
          <a:p>
            <a:pPr>
              <a:buChar char="•"/>
            </a:pPr>
            <a:r>
              <a:rPr lang="en-US" sz="2000" dirty="0">
                <a:solidFill>
                  <a:srgbClr val="323130"/>
                </a:solidFill>
                <a:latin typeface="Calibri"/>
                <a:cs typeface="Times New Roman"/>
              </a:rPr>
              <a:t>Every child is a reader</a:t>
            </a:r>
          </a:p>
          <a:p>
            <a:pPr>
              <a:buChar char="•"/>
            </a:pPr>
            <a:r>
              <a:rPr lang="en-US" sz="2000" dirty="0">
                <a:solidFill>
                  <a:srgbClr val="323130"/>
                </a:solidFill>
                <a:latin typeface="Calibri"/>
                <a:cs typeface="Times New Roman"/>
              </a:rPr>
              <a:t>Every child has a voice</a:t>
            </a:r>
          </a:p>
          <a:p>
            <a:pPr>
              <a:buChar char="•"/>
            </a:pPr>
            <a:r>
              <a:rPr lang="en-US" sz="2000" dirty="0">
                <a:solidFill>
                  <a:srgbClr val="323130"/>
                </a:solidFill>
                <a:latin typeface="Calibri"/>
                <a:cs typeface="Times New Roman"/>
              </a:rPr>
              <a:t>Every child is an active learner</a:t>
            </a:r>
          </a:p>
          <a:p>
            <a:pPr>
              <a:buChar char="•"/>
            </a:pPr>
            <a:endParaRPr lang="en-US" sz="2000" dirty="0">
              <a:solidFill>
                <a:srgbClr val="323130"/>
              </a:solidFill>
              <a:latin typeface="Calibri"/>
              <a:cs typeface="Times New Roman"/>
            </a:endParaRPr>
          </a:p>
          <a:p>
            <a:r>
              <a:rPr lang="en-US" sz="2000" dirty="0">
                <a:solidFill>
                  <a:srgbClr val="323130"/>
                </a:solidFill>
                <a:latin typeface="Calibri"/>
                <a:cs typeface="Times New Roman"/>
              </a:rPr>
              <a:t>and encouraging children to:</a:t>
            </a:r>
          </a:p>
          <a:p>
            <a:pPr>
              <a:buChar char="•"/>
            </a:pPr>
            <a:r>
              <a:rPr lang="en-US" sz="2000" dirty="0">
                <a:solidFill>
                  <a:srgbClr val="323130"/>
                </a:solidFill>
                <a:latin typeface="Calibri"/>
                <a:cs typeface="Times New Roman"/>
              </a:rPr>
              <a:t>be curious</a:t>
            </a:r>
          </a:p>
          <a:p>
            <a:pPr>
              <a:buChar char="•"/>
            </a:pPr>
            <a:r>
              <a:rPr lang="en-US" sz="2000" dirty="0">
                <a:solidFill>
                  <a:srgbClr val="323130"/>
                </a:solidFill>
                <a:latin typeface="Calibri"/>
                <a:cs typeface="Times New Roman"/>
              </a:rPr>
              <a:t>be creative</a:t>
            </a:r>
          </a:p>
          <a:p>
            <a:pPr>
              <a:buChar char="•"/>
            </a:pPr>
            <a:r>
              <a:rPr lang="en-US" sz="2000" dirty="0">
                <a:solidFill>
                  <a:srgbClr val="323130"/>
                </a:solidFill>
                <a:latin typeface="Calibri"/>
                <a:cs typeface="Times New Roman"/>
              </a:rPr>
              <a:t>be resilient</a:t>
            </a:r>
          </a:p>
          <a:p>
            <a:pPr>
              <a:buChar char="•"/>
            </a:pPr>
            <a:r>
              <a:rPr lang="en-US" sz="2000" dirty="0">
                <a:solidFill>
                  <a:srgbClr val="323130"/>
                </a:solidFill>
                <a:latin typeface="Calibri"/>
                <a:cs typeface="Times New Roman"/>
              </a:rPr>
              <a:t>be a team player</a:t>
            </a:r>
          </a:p>
          <a:p>
            <a:endParaRPr lang="en-US">
              <a:solidFill>
                <a:srgbClr val="323130"/>
              </a:solidFill>
              <a:latin typeface="Segoe UI"/>
              <a:cs typeface="Segoe UI"/>
            </a:endParaRPr>
          </a:p>
        </p:txBody>
      </p:sp>
      <p:pic>
        <p:nvPicPr>
          <p:cNvPr id="7" name="Picture 7" descr="A picture containing person, grass, outdoor, group&#10;&#10;Description automatically generated">
            <a:extLst>
              <a:ext uri="{FF2B5EF4-FFF2-40B4-BE49-F238E27FC236}">
                <a16:creationId xmlns:a16="http://schemas.microsoft.com/office/drawing/2014/main" id="{5E0FDC2C-0EC8-3F04-3B9C-0F1EEB249F3C}"/>
              </a:ext>
            </a:extLst>
          </p:cNvPr>
          <p:cNvPicPr>
            <a:picLocks noChangeAspect="1"/>
          </p:cNvPicPr>
          <p:nvPr/>
        </p:nvPicPr>
        <p:blipFill>
          <a:blip r:embed="rId2"/>
          <a:stretch>
            <a:fillRect/>
          </a:stretch>
        </p:blipFill>
        <p:spPr>
          <a:xfrm>
            <a:off x="8153400" y="118318"/>
            <a:ext cx="4042064" cy="3027840"/>
          </a:xfrm>
          <a:prstGeom prst="rect">
            <a:avLst/>
          </a:prstGeom>
        </p:spPr>
      </p:pic>
      <p:pic>
        <p:nvPicPr>
          <p:cNvPr id="8" name="Picture 8" descr="A child reading a book&#10;&#10;Description automatically generated">
            <a:extLst>
              <a:ext uri="{FF2B5EF4-FFF2-40B4-BE49-F238E27FC236}">
                <a16:creationId xmlns:a16="http://schemas.microsoft.com/office/drawing/2014/main" id="{66AC1549-9003-50F7-DCB3-0711B39DAB8C}"/>
              </a:ext>
            </a:extLst>
          </p:cNvPr>
          <p:cNvPicPr>
            <a:picLocks noChangeAspect="1"/>
          </p:cNvPicPr>
          <p:nvPr/>
        </p:nvPicPr>
        <p:blipFill>
          <a:blip r:embed="rId3"/>
          <a:stretch>
            <a:fillRect/>
          </a:stretch>
        </p:blipFill>
        <p:spPr>
          <a:xfrm>
            <a:off x="8153400" y="3248891"/>
            <a:ext cx="4042063" cy="3044536"/>
          </a:xfrm>
          <a:prstGeom prst="rect">
            <a:avLst/>
          </a:prstGeom>
        </p:spPr>
      </p:pic>
    </p:spTree>
    <p:extLst>
      <p:ext uri="{BB962C8B-B14F-4D97-AF65-F5344CB8AC3E}">
        <p14:creationId xmlns:p14="http://schemas.microsoft.com/office/powerpoint/2010/main" val="460732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52C6F3-26E1-4223-9BF6-7F985A59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9F570A-D5B1-4DCB-B1D8-A34D5FDC6CB9}"/>
              </a:ext>
            </a:extLst>
          </p:cNvPr>
          <p:cNvSpPr>
            <a:spLocks noGrp="1"/>
          </p:cNvSpPr>
          <p:nvPr>
            <p:ph type="title"/>
          </p:nvPr>
        </p:nvSpPr>
        <p:spPr>
          <a:xfrm>
            <a:off x="1136395" y="-537632"/>
            <a:ext cx="6381257" cy="1556870"/>
          </a:xfrm>
        </p:spPr>
        <p:txBody>
          <a:bodyPr anchor="b">
            <a:normAutofit/>
          </a:bodyPr>
          <a:lstStyle/>
          <a:p>
            <a:r>
              <a:rPr lang="en-GB" sz="4000"/>
              <a:t>Every child is included</a:t>
            </a:r>
          </a:p>
        </p:txBody>
      </p:sp>
      <p:sp>
        <p:nvSpPr>
          <p:cNvPr id="3" name="Content Placeholder 2">
            <a:extLst>
              <a:ext uri="{FF2B5EF4-FFF2-40B4-BE49-F238E27FC236}">
                <a16:creationId xmlns:a16="http://schemas.microsoft.com/office/drawing/2014/main" id="{35DDCA7A-172E-4D19-A5BD-A271FBD39EFC}"/>
              </a:ext>
            </a:extLst>
          </p:cNvPr>
          <p:cNvSpPr>
            <a:spLocks noGrp="1"/>
          </p:cNvSpPr>
          <p:nvPr>
            <p:ph idx="1"/>
          </p:nvPr>
        </p:nvSpPr>
        <p:spPr>
          <a:xfrm>
            <a:off x="638980" y="1180602"/>
            <a:ext cx="6876557" cy="3461155"/>
          </a:xfrm>
        </p:spPr>
        <p:txBody>
          <a:bodyPr vert="horz" lIns="91440" tIns="45720" rIns="91440" bIns="45720" rtlCol="0" anchor="t">
            <a:noAutofit/>
          </a:bodyPr>
          <a:lstStyle/>
          <a:p>
            <a:pPr marL="0" indent="0">
              <a:buNone/>
            </a:pPr>
            <a:r>
              <a:rPr lang="en-GB" sz="2200" dirty="0"/>
              <a:t>Our curriculum is for all our children. </a:t>
            </a:r>
            <a:endParaRPr lang="en-GB" sz="2200" dirty="0">
              <a:cs typeface="Calibri"/>
            </a:endParaRPr>
          </a:p>
          <a:p>
            <a:pPr marL="0" indent="0">
              <a:buNone/>
            </a:pPr>
            <a:r>
              <a:rPr lang="en-GB" sz="2200" dirty="0"/>
              <a:t>Our learning journeys are broad and balanced, ensuring that all children have their moment to shine, and that all children are developing a range of skills and knowledge. Consideration for the unique child and the positive relationships we foster from an early age ensure we make the necessary adaptations for all our children to access the curriculum and make progress from their starting points. </a:t>
            </a:r>
            <a:r>
              <a:rPr lang="en-GB" sz="2200" dirty="0">
                <a:ea typeface="+mn-lt"/>
                <a:cs typeface="+mn-lt"/>
              </a:rPr>
              <a:t> A range of assessment opportunities are planned for to ensure each child's development is planned for carefully. </a:t>
            </a:r>
          </a:p>
          <a:p>
            <a:pPr marL="0" indent="0">
              <a:buNone/>
            </a:pPr>
            <a:r>
              <a:rPr lang="en-GB" sz="2200" dirty="0"/>
              <a:t>Our enabling environments ensure all children have the necessary resources and scaffolds to support them, build independence and resilience, and ultimately feel successful.</a:t>
            </a:r>
            <a:endParaRPr lang="en-GB" sz="2200" dirty="0">
              <a:cs typeface="Calibri"/>
            </a:endParaRPr>
          </a:p>
        </p:txBody>
      </p:sp>
      <p:pic>
        <p:nvPicPr>
          <p:cNvPr id="5" name="Picture 5">
            <a:extLst>
              <a:ext uri="{FF2B5EF4-FFF2-40B4-BE49-F238E27FC236}">
                <a16:creationId xmlns:a16="http://schemas.microsoft.com/office/drawing/2014/main" id="{C06112E9-17BB-A45E-60B6-9EA093A0B01E}"/>
              </a:ext>
            </a:extLst>
          </p:cNvPr>
          <p:cNvPicPr>
            <a:picLocks noChangeAspect="1"/>
          </p:cNvPicPr>
          <p:nvPr/>
        </p:nvPicPr>
        <p:blipFill rotWithShape="1">
          <a:blip r:embed="rId2"/>
          <a:srcRect l="6282" r="-3" b="-3"/>
          <a:stretch/>
        </p:blipFill>
        <p:spPr>
          <a:xfrm>
            <a:off x="8153399" y="10"/>
            <a:ext cx="4038601" cy="3224437"/>
          </a:xfrm>
          <a:prstGeom prst="rect">
            <a:avLst/>
          </a:prstGeom>
        </p:spPr>
      </p:pic>
      <p:pic>
        <p:nvPicPr>
          <p:cNvPr id="4" name="Picture 4" descr="A picture containing outdoor, grass, person, crowd&#10;&#10;Description automatically generated">
            <a:extLst>
              <a:ext uri="{FF2B5EF4-FFF2-40B4-BE49-F238E27FC236}">
                <a16:creationId xmlns:a16="http://schemas.microsoft.com/office/drawing/2014/main" id="{D05A4EF4-D403-2237-7497-AF93C3281725}"/>
              </a:ext>
            </a:extLst>
          </p:cNvPr>
          <p:cNvPicPr>
            <a:picLocks noChangeAspect="1"/>
          </p:cNvPicPr>
          <p:nvPr/>
        </p:nvPicPr>
        <p:blipFill rotWithShape="1">
          <a:blip r:embed="rId3"/>
          <a:srcRect t="5373" r="2" b="35897"/>
          <a:stretch/>
        </p:blipFill>
        <p:spPr>
          <a:xfrm>
            <a:off x="8153400" y="3224447"/>
            <a:ext cx="4038601" cy="3175925"/>
          </a:xfrm>
          <a:prstGeom prst="rect">
            <a:avLst/>
          </a:prstGeom>
        </p:spPr>
      </p:pic>
      <p:sp>
        <p:nvSpPr>
          <p:cNvPr id="12" name="Rectangle 1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182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CC7B9-0E94-4BF0-A6FD-173BE4DB42A1}"/>
              </a:ext>
            </a:extLst>
          </p:cNvPr>
          <p:cNvSpPr>
            <a:spLocks noGrp="1"/>
          </p:cNvSpPr>
          <p:nvPr>
            <p:ph type="title"/>
          </p:nvPr>
        </p:nvSpPr>
        <p:spPr>
          <a:xfrm>
            <a:off x="4821737" y="-83404"/>
            <a:ext cx="6688728" cy="1556870"/>
          </a:xfrm>
        </p:spPr>
        <p:txBody>
          <a:bodyPr anchor="b">
            <a:normAutofit/>
          </a:bodyPr>
          <a:lstStyle/>
          <a:p>
            <a:r>
              <a:rPr lang="en-GB" sz="4000"/>
              <a:t>Every child is included</a:t>
            </a:r>
          </a:p>
        </p:txBody>
      </p:sp>
      <p:pic>
        <p:nvPicPr>
          <p:cNvPr id="6" name="Picture 6" descr="A picture containing tree, outdoor, person, sport&#10;&#10;Description automatically generated">
            <a:extLst>
              <a:ext uri="{FF2B5EF4-FFF2-40B4-BE49-F238E27FC236}">
                <a16:creationId xmlns:a16="http://schemas.microsoft.com/office/drawing/2014/main" id="{CCCAF682-9BEF-CE70-888D-9FC7F632C6D6}"/>
              </a:ext>
            </a:extLst>
          </p:cNvPr>
          <p:cNvPicPr>
            <a:picLocks noChangeAspect="1"/>
          </p:cNvPicPr>
          <p:nvPr/>
        </p:nvPicPr>
        <p:blipFill rotWithShape="1">
          <a:blip r:embed="rId2"/>
          <a:srcRect t="26326" r="2" b="34178"/>
          <a:stretch/>
        </p:blipFill>
        <p:spPr>
          <a:xfrm>
            <a:off x="20" y="10"/>
            <a:ext cx="4038580" cy="2145155"/>
          </a:xfrm>
          <a:prstGeom prst="rect">
            <a:avLst/>
          </a:prstGeom>
        </p:spPr>
      </p:pic>
      <p:pic>
        <p:nvPicPr>
          <p:cNvPr id="5" name="Picture 5" descr="A group of people posing for a photo in front of a building&#10;&#10;Description automatically generated">
            <a:extLst>
              <a:ext uri="{FF2B5EF4-FFF2-40B4-BE49-F238E27FC236}">
                <a16:creationId xmlns:a16="http://schemas.microsoft.com/office/drawing/2014/main" id="{45B23A22-3852-B661-C8EF-A5B443F29371}"/>
              </a:ext>
            </a:extLst>
          </p:cNvPr>
          <p:cNvPicPr>
            <a:picLocks noChangeAspect="1"/>
          </p:cNvPicPr>
          <p:nvPr/>
        </p:nvPicPr>
        <p:blipFill rotWithShape="1">
          <a:blip r:embed="rId3"/>
          <a:srcRect t="27224" r="-4" b="2379"/>
          <a:stretch/>
        </p:blipFill>
        <p:spPr>
          <a:xfrm>
            <a:off x="20" y="2145165"/>
            <a:ext cx="4038580" cy="2125091"/>
          </a:xfrm>
          <a:prstGeom prst="rect">
            <a:avLst/>
          </a:prstGeom>
        </p:spPr>
      </p:pic>
      <p:pic>
        <p:nvPicPr>
          <p:cNvPr id="4" name="Picture 4" descr="A picture containing tree, outdoor, person, people&#10;&#10;Description automatically generated">
            <a:extLst>
              <a:ext uri="{FF2B5EF4-FFF2-40B4-BE49-F238E27FC236}">
                <a16:creationId xmlns:a16="http://schemas.microsoft.com/office/drawing/2014/main" id="{91AD413D-764E-EF0A-BA7C-89EE0D4B1402}"/>
              </a:ext>
            </a:extLst>
          </p:cNvPr>
          <p:cNvPicPr>
            <a:picLocks noChangeAspect="1"/>
          </p:cNvPicPr>
          <p:nvPr/>
        </p:nvPicPr>
        <p:blipFill rotWithShape="1">
          <a:blip r:embed="rId4"/>
          <a:srcRect t="16632" r="-4" b="12542"/>
          <a:stretch/>
        </p:blipFill>
        <p:spPr>
          <a:xfrm>
            <a:off x="20" y="4257004"/>
            <a:ext cx="4038580" cy="2145165"/>
          </a:xfrm>
          <a:prstGeom prst="rect">
            <a:avLst/>
          </a:prstGeom>
        </p:spPr>
      </p:pic>
      <p:sp>
        <p:nvSpPr>
          <p:cNvPr id="3" name="Content Placeholder 2">
            <a:extLst>
              <a:ext uri="{FF2B5EF4-FFF2-40B4-BE49-F238E27FC236}">
                <a16:creationId xmlns:a16="http://schemas.microsoft.com/office/drawing/2014/main" id="{5D63F1AA-9647-4AD6-BF28-3CA3E60FBFC5}"/>
              </a:ext>
            </a:extLst>
          </p:cNvPr>
          <p:cNvSpPr>
            <a:spLocks noGrp="1"/>
          </p:cNvSpPr>
          <p:nvPr>
            <p:ph idx="1"/>
          </p:nvPr>
        </p:nvSpPr>
        <p:spPr>
          <a:xfrm>
            <a:off x="4826000" y="2276179"/>
            <a:ext cx="6716214" cy="3461155"/>
          </a:xfrm>
        </p:spPr>
        <p:txBody>
          <a:bodyPr vert="horz" lIns="91440" tIns="45720" rIns="91440" bIns="45720" rtlCol="0" anchor="t">
            <a:normAutofit/>
          </a:bodyPr>
          <a:lstStyle/>
          <a:p>
            <a:pPr marL="0" indent="0">
              <a:buNone/>
            </a:pPr>
            <a:r>
              <a:rPr lang="en-GB" sz="2200" dirty="0"/>
              <a:t>Authentic experiences, both real and imagined, are key to immersing all our children in their learning. We know our children learn best when learning feels immediate, relevant and tangible, whether that is through trips, visitors, artefacts, or video, music and drama. </a:t>
            </a:r>
            <a:endParaRPr lang="en-US" sz="2200">
              <a:cs typeface="Calibri"/>
            </a:endParaRPr>
          </a:p>
          <a:p>
            <a:pPr marL="0" indent="0">
              <a:buNone/>
            </a:pPr>
            <a:r>
              <a:rPr lang="en-GB" sz="2200" dirty="0"/>
              <a:t>Our subject leaders support year teams in making sure our planned curriculum is representative, diverse and gives all children the chance to build their cultural capital, enhancing their opportunities in secondary school and their adult lives.</a:t>
            </a:r>
            <a:endParaRPr lang="en-GB" sz="2200" dirty="0">
              <a:cs typeface="Calibri"/>
            </a:endParaRPr>
          </a:p>
        </p:txBody>
      </p:sp>
      <p:sp>
        <p:nvSpPr>
          <p:cNvPr id="22" name="Rectangle 21">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62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52C6F3-26E1-4223-9BF6-7F985A59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139B30-13BB-D75C-1F40-BCB3F52995AF}"/>
              </a:ext>
            </a:extLst>
          </p:cNvPr>
          <p:cNvSpPr>
            <a:spLocks noGrp="1"/>
          </p:cNvSpPr>
          <p:nvPr>
            <p:ph type="title"/>
          </p:nvPr>
        </p:nvSpPr>
        <p:spPr>
          <a:xfrm>
            <a:off x="1136395" y="-325676"/>
            <a:ext cx="6381257" cy="1556870"/>
          </a:xfrm>
        </p:spPr>
        <p:txBody>
          <a:bodyPr anchor="b">
            <a:normAutofit/>
          </a:bodyPr>
          <a:lstStyle/>
          <a:p>
            <a:r>
              <a:rPr lang="en-GB" sz="4000" dirty="0">
                <a:cs typeface="Calibri Light"/>
              </a:rPr>
              <a:t>Every child is a reader</a:t>
            </a:r>
            <a:endParaRPr lang="en-GB" sz="4000" dirty="0"/>
          </a:p>
        </p:txBody>
      </p:sp>
      <p:sp>
        <p:nvSpPr>
          <p:cNvPr id="3" name="Content Placeholder 2">
            <a:extLst>
              <a:ext uri="{FF2B5EF4-FFF2-40B4-BE49-F238E27FC236}">
                <a16:creationId xmlns:a16="http://schemas.microsoft.com/office/drawing/2014/main" id="{2A2905BE-952D-652C-BBEF-B80484BD575E}"/>
              </a:ext>
            </a:extLst>
          </p:cNvPr>
          <p:cNvSpPr>
            <a:spLocks noGrp="1"/>
          </p:cNvSpPr>
          <p:nvPr>
            <p:ph idx="1"/>
          </p:nvPr>
        </p:nvSpPr>
        <p:spPr>
          <a:xfrm>
            <a:off x="556237" y="1431530"/>
            <a:ext cx="6961416" cy="4573361"/>
          </a:xfrm>
        </p:spPr>
        <p:txBody>
          <a:bodyPr vert="horz" lIns="91440" tIns="45720" rIns="91440" bIns="45720" rtlCol="0" anchor="t">
            <a:normAutofit fontScale="92500"/>
          </a:bodyPr>
          <a:lstStyle/>
          <a:p>
            <a:pPr marL="0" indent="0">
              <a:buNone/>
            </a:pPr>
            <a:r>
              <a:rPr lang="en-GB" sz="2200" dirty="0">
                <a:cs typeface="Calibri"/>
              </a:rPr>
              <a:t>We know that developing a child's love for reading is incredibly beneficial for their development, well-being and academic achievement across the curriculum. All children, from Reception up, are afforded time to discover new books, share their personal reading experiences and read with adults and their peers. Great readers go on to become creative writers, scientists, historians and succeed in all areas of learning. </a:t>
            </a:r>
            <a:endParaRPr lang="en-US" sz="2200" dirty="0">
              <a:cs typeface="Calibri"/>
            </a:endParaRPr>
          </a:p>
          <a:p>
            <a:pPr marL="0" indent="0">
              <a:buNone/>
            </a:pPr>
            <a:r>
              <a:rPr lang="en-GB" sz="2200" dirty="0">
                <a:cs typeface="Calibri"/>
              </a:rPr>
              <a:t>Our two high-quality libraries and partnerships with West Sussex Schools' Library Services and The Book Nook ensure that the selection of texts is current and well-matched to children's interests and reading abilities. Our librarians support research projects, curate selections of books to support learning journeys and support all children in deciding what to read next. Reading for pleasure is valued highly and celebrated in school assemblies and online, via our social media platforms. </a:t>
            </a:r>
          </a:p>
        </p:txBody>
      </p:sp>
      <p:pic>
        <p:nvPicPr>
          <p:cNvPr id="5" name="Picture 5" descr="Text, letter&#10;&#10;Description automatically generated">
            <a:extLst>
              <a:ext uri="{FF2B5EF4-FFF2-40B4-BE49-F238E27FC236}">
                <a16:creationId xmlns:a16="http://schemas.microsoft.com/office/drawing/2014/main" id="{061BA2E2-90BA-5F74-7B1B-C1436C2A40B2}"/>
              </a:ext>
            </a:extLst>
          </p:cNvPr>
          <p:cNvPicPr>
            <a:picLocks noChangeAspect="1"/>
          </p:cNvPicPr>
          <p:nvPr/>
        </p:nvPicPr>
        <p:blipFill rotWithShape="1">
          <a:blip r:embed="rId2"/>
          <a:srcRect t="10454" r="1" b="27870"/>
          <a:stretch/>
        </p:blipFill>
        <p:spPr>
          <a:xfrm>
            <a:off x="8153399" y="10"/>
            <a:ext cx="4038601" cy="3224437"/>
          </a:xfrm>
          <a:prstGeom prst="rect">
            <a:avLst/>
          </a:prstGeom>
        </p:spPr>
      </p:pic>
      <p:pic>
        <p:nvPicPr>
          <p:cNvPr id="4" name="Picture 4">
            <a:extLst>
              <a:ext uri="{FF2B5EF4-FFF2-40B4-BE49-F238E27FC236}">
                <a16:creationId xmlns:a16="http://schemas.microsoft.com/office/drawing/2014/main" id="{4D109CED-3F6F-E620-5CC8-1C5240FF478D}"/>
              </a:ext>
            </a:extLst>
          </p:cNvPr>
          <p:cNvPicPr>
            <a:picLocks noChangeAspect="1"/>
          </p:cNvPicPr>
          <p:nvPr/>
        </p:nvPicPr>
        <p:blipFill rotWithShape="1">
          <a:blip r:embed="rId3"/>
          <a:srcRect l="4628" r="-4" b="-4"/>
          <a:stretch/>
        </p:blipFill>
        <p:spPr>
          <a:xfrm>
            <a:off x="8153400" y="3224447"/>
            <a:ext cx="4038601" cy="3175925"/>
          </a:xfrm>
          <a:prstGeom prst="rect">
            <a:avLst/>
          </a:prstGeom>
        </p:spPr>
      </p:pic>
      <p:sp>
        <p:nvSpPr>
          <p:cNvPr id="12" name="Rectangle 1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39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52C6F3-26E1-4223-9BF6-7F985A59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8CB77-E9AF-467B-88F5-33D4156793E3}"/>
              </a:ext>
            </a:extLst>
          </p:cNvPr>
          <p:cNvSpPr>
            <a:spLocks noGrp="1"/>
          </p:cNvSpPr>
          <p:nvPr>
            <p:ph type="title"/>
          </p:nvPr>
        </p:nvSpPr>
        <p:spPr>
          <a:xfrm>
            <a:off x="1098295" y="-314324"/>
            <a:ext cx="6381257" cy="1556870"/>
          </a:xfrm>
        </p:spPr>
        <p:txBody>
          <a:bodyPr anchor="b">
            <a:normAutofit/>
          </a:bodyPr>
          <a:lstStyle/>
          <a:p>
            <a:r>
              <a:rPr lang="en-GB" sz="4000"/>
              <a:t>Every child is a reader</a:t>
            </a:r>
          </a:p>
        </p:txBody>
      </p:sp>
      <p:sp>
        <p:nvSpPr>
          <p:cNvPr id="3" name="Content Placeholder 2">
            <a:extLst>
              <a:ext uri="{FF2B5EF4-FFF2-40B4-BE49-F238E27FC236}">
                <a16:creationId xmlns:a16="http://schemas.microsoft.com/office/drawing/2014/main" id="{DA8E6EAB-6071-419F-98B5-9FBAFFB85831}"/>
              </a:ext>
            </a:extLst>
          </p:cNvPr>
          <p:cNvSpPr>
            <a:spLocks noGrp="1"/>
          </p:cNvSpPr>
          <p:nvPr>
            <p:ph idx="1"/>
          </p:nvPr>
        </p:nvSpPr>
        <p:spPr>
          <a:xfrm>
            <a:off x="454060" y="1438836"/>
            <a:ext cx="7158843" cy="3461155"/>
          </a:xfrm>
        </p:spPr>
        <p:txBody>
          <a:bodyPr vert="horz" lIns="91440" tIns="45720" rIns="91440" bIns="45720" rtlCol="0" anchor="t">
            <a:noAutofit/>
          </a:bodyPr>
          <a:lstStyle/>
          <a:p>
            <a:pPr marL="0" indent="0">
              <a:buNone/>
            </a:pPr>
            <a:r>
              <a:rPr lang="en-GB" sz="2000" dirty="0">
                <a:cs typeface="Calibri" panose="020F0502020204030204"/>
              </a:rPr>
              <a:t>Learning to read and reading for pleasure are incredibly important to us at Billingshurst Primary School, and our curriculum is designed to teach and celebrate both. Early reading is key for our youngest children and helping them develop into confident and skilled readers is of the highest priority in their earliest school years. Our curriculum teaches phonic strategies to decode and encode that form the basis of our reading and writing approaches all the way to Year 6, and sharing stories is a common part of classroom practice.</a:t>
            </a:r>
            <a:endParaRPr lang="en-US" sz="2000" dirty="0">
              <a:cs typeface="Calibri" panose="020F0502020204030204"/>
            </a:endParaRPr>
          </a:p>
          <a:p>
            <a:pPr marL="0" indent="0">
              <a:buNone/>
            </a:pPr>
            <a:endParaRPr lang="en-GB" sz="2000" dirty="0">
              <a:cs typeface="Calibri"/>
            </a:endParaRPr>
          </a:p>
          <a:p>
            <a:pPr marL="0" indent="0">
              <a:buNone/>
            </a:pPr>
            <a:r>
              <a:rPr lang="en-GB" sz="2000" dirty="0">
                <a:cs typeface="Calibri"/>
              </a:rPr>
              <a:t>Our curriculum is anchored and driven by quality texts, making sure all children are exposed to a wide range of supportive, interesting and enjoyable books throughout their school journey. These texts also greatly enhance their learning across the curriculum. </a:t>
            </a:r>
          </a:p>
        </p:txBody>
      </p:sp>
      <p:pic>
        <p:nvPicPr>
          <p:cNvPr id="4" name="Picture 4">
            <a:extLst>
              <a:ext uri="{FF2B5EF4-FFF2-40B4-BE49-F238E27FC236}">
                <a16:creationId xmlns:a16="http://schemas.microsoft.com/office/drawing/2014/main" id="{94BC7571-73A5-487B-B442-794369B49877}"/>
              </a:ext>
            </a:extLst>
          </p:cNvPr>
          <p:cNvPicPr>
            <a:picLocks noChangeAspect="1"/>
          </p:cNvPicPr>
          <p:nvPr/>
        </p:nvPicPr>
        <p:blipFill rotWithShape="1">
          <a:blip r:embed="rId2"/>
          <a:srcRect r="6062" b="-1"/>
          <a:stretch/>
        </p:blipFill>
        <p:spPr>
          <a:xfrm>
            <a:off x="8153399" y="10"/>
            <a:ext cx="4038601" cy="3224437"/>
          </a:xfrm>
          <a:prstGeom prst="rect">
            <a:avLst/>
          </a:prstGeom>
        </p:spPr>
      </p:pic>
      <p:pic>
        <p:nvPicPr>
          <p:cNvPr id="5" name="Picture 5">
            <a:extLst>
              <a:ext uri="{FF2B5EF4-FFF2-40B4-BE49-F238E27FC236}">
                <a16:creationId xmlns:a16="http://schemas.microsoft.com/office/drawing/2014/main" id="{9B96C81D-9A59-F03D-6E75-9C1C228957B4}"/>
              </a:ext>
            </a:extLst>
          </p:cNvPr>
          <p:cNvPicPr>
            <a:picLocks noChangeAspect="1"/>
          </p:cNvPicPr>
          <p:nvPr/>
        </p:nvPicPr>
        <p:blipFill rotWithShape="1">
          <a:blip r:embed="rId3"/>
          <a:srcRect t="27318" b="13899"/>
          <a:stretch/>
        </p:blipFill>
        <p:spPr>
          <a:xfrm>
            <a:off x="8153400" y="3224447"/>
            <a:ext cx="4038601" cy="3175925"/>
          </a:xfrm>
          <a:prstGeom prst="rect">
            <a:avLst/>
          </a:prstGeom>
        </p:spPr>
      </p:pic>
      <p:sp>
        <p:nvSpPr>
          <p:cNvPr id="12" name="Rectangle 1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067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EE52C6F3-26E1-4223-9BF6-7F985A59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FD4B4-0D76-4B03-87FD-2AA1FB39065D}"/>
              </a:ext>
            </a:extLst>
          </p:cNvPr>
          <p:cNvSpPr>
            <a:spLocks noGrp="1"/>
          </p:cNvSpPr>
          <p:nvPr>
            <p:ph type="title"/>
          </p:nvPr>
        </p:nvSpPr>
        <p:spPr>
          <a:xfrm>
            <a:off x="1136395" y="-400049"/>
            <a:ext cx="6381257" cy="1556870"/>
          </a:xfrm>
        </p:spPr>
        <p:txBody>
          <a:bodyPr anchor="b">
            <a:normAutofit/>
          </a:bodyPr>
          <a:lstStyle/>
          <a:p>
            <a:r>
              <a:rPr lang="en-GB" sz="4000"/>
              <a:t>Every child has a voice</a:t>
            </a:r>
          </a:p>
        </p:txBody>
      </p:sp>
      <p:sp>
        <p:nvSpPr>
          <p:cNvPr id="3" name="Content Placeholder 2">
            <a:extLst>
              <a:ext uri="{FF2B5EF4-FFF2-40B4-BE49-F238E27FC236}">
                <a16:creationId xmlns:a16="http://schemas.microsoft.com/office/drawing/2014/main" id="{71572521-E302-4AED-A695-190F1891E860}"/>
              </a:ext>
            </a:extLst>
          </p:cNvPr>
          <p:cNvSpPr>
            <a:spLocks noGrp="1"/>
          </p:cNvSpPr>
          <p:nvPr>
            <p:ph idx="1"/>
          </p:nvPr>
        </p:nvSpPr>
        <p:spPr>
          <a:xfrm>
            <a:off x="1094063" y="1356286"/>
            <a:ext cx="6381257" cy="3461155"/>
          </a:xfrm>
        </p:spPr>
        <p:txBody>
          <a:bodyPr vert="horz" lIns="91440" tIns="45720" rIns="91440" bIns="45720" rtlCol="0" anchor="t">
            <a:noAutofit/>
          </a:bodyPr>
          <a:lstStyle/>
          <a:p>
            <a:pPr marL="0" indent="0">
              <a:buNone/>
            </a:pPr>
            <a:r>
              <a:rPr lang="en-GB" sz="2200" dirty="0"/>
              <a:t>Oracy is a key driver for our curriculum, and we teach both the explicit skills of learning to talk and talking to learn through all subject areas. We know this has a huge impact on academic attainment, especially for those children who are disadvantaged. </a:t>
            </a:r>
            <a:endParaRPr lang="en-US" sz="2200" dirty="0">
              <a:cs typeface="Calibri"/>
            </a:endParaRPr>
          </a:p>
          <a:p>
            <a:pPr marL="0" indent="0">
              <a:buNone/>
            </a:pPr>
            <a:r>
              <a:rPr lang="en-GB" sz="2200" dirty="0"/>
              <a:t>We take the time to help children to develop their own, unique point of view. Our curriculum offers children the chance to develop and further their own interests in all subject areas, as we know this has a positive impact on their levels of confidence and engagement. Our children are empowered with extra responsibilities, from school councillors, to sports leaders, to artists in residence, making sure they are included in the running of the school and have a meaningful say in its future. </a:t>
            </a:r>
            <a:endParaRPr lang="en-GB" sz="2200" dirty="0">
              <a:cs typeface="Calibri"/>
            </a:endParaRPr>
          </a:p>
        </p:txBody>
      </p:sp>
      <p:pic>
        <p:nvPicPr>
          <p:cNvPr id="5" name="Picture 5">
            <a:extLst>
              <a:ext uri="{FF2B5EF4-FFF2-40B4-BE49-F238E27FC236}">
                <a16:creationId xmlns:a16="http://schemas.microsoft.com/office/drawing/2014/main" id="{847EB6C0-2F9C-2918-905C-EC154170B675}"/>
              </a:ext>
            </a:extLst>
          </p:cNvPr>
          <p:cNvPicPr>
            <a:picLocks noChangeAspect="1"/>
          </p:cNvPicPr>
          <p:nvPr/>
        </p:nvPicPr>
        <p:blipFill rotWithShape="1">
          <a:blip r:embed="rId2"/>
          <a:srcRect t="26031" b="14288"/>
          <a:stretch/>
        </p:blipFill>
        <p:spPr>
          <a:xfrm>
            <a:off x="8153399" y="10"/>
            <a:ext cx="4038601" cy="3224437"/>
          </a:xfrm>
          <a:prstGeom prst="rect">
            <a:avLst/>
          </a:prstGeom>
        </p:spPr>
      </p:pic>
      <p:pic>
        <p:nvPicPr>
          <p:cNvPr id="4" name="Picture 4" descr="A picture containing sky, outdoor, person, ground&#10;&#10;Description automatically generated">
            <a:extLst>
              <a:ext uri="{FF2B5EF4-FFF2-40B4-BE49-F238E27FC236}">
                <a16:creationId xmlns:a16="http://schemas.microsoft.com/office/drawing/2014/main" id="{525EE609-B450-382F-2038-4972EAE9897B}"/>
              </a:ext>
            </a:extLst>
          </p:cNvPr>
          <p:cNvPicPr>
            <a:picLocks noChangeAspect="1"/>
          </p:cNvPicPr>
          <p:nvPr/>
        </p:nvPicPr>
        <p:blipFill rotWithShape="1">
          <a:blip r:embed="rId3"/>
          <a:srcRect t="1874" r="1" b="23616"/>
          <a:stretch/>
        </p:blipFill>
        <p:spPr>
          <a:xfrm>
            <a:off x="8153400" y="3224447"/>
            <a:ext cx="4038601" cy="3175925"/>
          </a:xfrm>
          <a:prstGeom prst="rect">
            <a:avLst/>
          </a:prstGeom>
        </p:spPr>
      </p:pic>
      <p:sp>
        <p:nvSpPr>
          <p:cNvPr id="16" name="Rectangle 1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795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E52C6F3-26E1-4223-9BF6-7F985A59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2882C-7F99-4DC1-8EE6-7F2CEA047835}"/>
              </a:ext>
            </a:extLst>
          </p:cNvPr>
          <p:cNvSpPr>
            <a:spLocks noGrp="1"/>
          </p:cNvSpPr>
          <p:nvPr>
            <p:ph type="title"/>
          </p:nvPr>
        </p:nvSpPr>
        <p:spPr>
          <a:xfrm>
            <a:off x="1136395" y="-43840"/>
            <a:ext cx="6381257" cy="1556870"/>
          </a:xfrm>
        </p:spPr>
        <p:txBody>
          <a:bodyPr anchor="b">
            <a:normAutofit/>
          </a:bodyPr>
          <a:lstStyle/>
          <a:p>
            <a:r>
              <a:rPr lang="en-GB" sz="4000"/>
              <a:t>Every child has a voice</a:t>
            </a:r>
          </a:p>
        </p:txBody>
      </p:sp>
      <p:sp>
        <p:nvSpPr>
          <p:cNvPr id="3" name="Content Placeholder 2">
            <a:extLst>
              <a:ext uri="{FF2B5EF4-FFF2-40B4-BE49-F238E27FC236}">
                <a16:creationId xmlns:a16="http://schemas.microsoft.com/office/drawing/2014/main" id="{9E490545-A6D5-4AB8-94BB-433EE024CD0A}"/>
              </a:ext>
            </a:extLst>
          </p:cNvPr>
          <p:cNvSpPr>
            <a:spLocks noGrp="1"/>
          </p:cNvSpPr>
          <p:nvPr>
            <p:ph idx="1"/>
          </p:nvPr>
        </p:nvSpPr>
        <p:spPr>
          <a:xfrm>
            <a:off x="1136396" y="2277036"/>
            <a:ext cx="6381257" cy="3461155"/>
          </a:xfrm>
        </p:spPr>
        <p:txBody>
          <a:bodyPr vert="horz" lIns="91440" tIns="45720" rIns="91440" bIns="45720" rtlCol="0" anchor="t">
            <a:normAutofit/>
          </a:bodyPr>
          <a:lstStyle/>
          <a:p>
            <a:pPr marL="0" indent="0">
              <a:buNone/>
            </a:pPr>
            <a:r>
              <a:rPr lang="en-GB" sz="2200" dirty="0"/>
              <a:t>Across the whole curriculum, we plan for children to develop their creativity and critical thinking. Problem solving, designing and debating are all vehicles for developing the knowledge and skills to make progress. We also have a passion for high-quality arts provision, and a love of learning outdoors. </a:t>
            </a:r>
            <a:endParaRPr lang="en-GB" sz="2200" dirty="0">
              <a:cs typeface="Calibri"/>
            </a:endParaRPr>
          </a:p>
          <a:p>
            <a:pPr marL="0" indent="0">
              <a:buNone/>
            </a:pPr>
            <a:endParaRPr lang="en-GB" sz="2200" dirty="0">
              <a:cs typeface="Calibri"/>
            </a:endParaRPr>
          </a:p>
          <a:p>
            <a:pPr marL="0" indent="0">
              <a:buNone/>
            </a:pPr>
            <a:r>
              <a:rPr lang="en-GB" sz="2200" dirty="0"/>
              <a:t>Children are given the chance to share their learning through exhibitions, performance, competitions and events, both in-school and within our locality. </a:t>
            </a:r>
            <a:endParaRPr lang="en-GB" sz="2200" dirty="0">
              <a:cs typeface="Calibri"/>
            </a:endParaRPr>
          </a:p>
        </p:txBody>
      </p:sp>
      <p:pic>
        <p:nvPicPr>
          <p:cNvPr id="7" name="Picture 7" descr="Map&#10;&#10;Description automatically generated">
            <a:extLst>
              <a:ext uri="{FF2B5EF4-FFF2-40B4-BE49-F238E27FC236}">
                <a16:creationId xmlns:a16="http://schemas.microsoft.com/office/drawing/2014/main" id="{EBF5926E-0753-B5DA-D908-D505F69A5B0C}"/>
              </a:ext>
            </a:extLst>
          </p:cNvPr>
          <p:cNvPicPr>
            <a:picLocks noChangeAspect="1"/>
          </p:cNvPicPr>
          <p:nvPr/>
        </p:nvPicPr>
        <p:blipFill rotWithShape="1">
          <a:blip r:embed="rId2"/>
          <a:srcRect t="21062" b="19058"/>
          <a:stretch/>
        </p:blipFill>
        <p:spPr>
          <a:xfrm>
            <a:off x="8153399" y="10"/>
            <a:ext cx="4038601" cy="3224437"/>
          </a:xfrm>
          <a:prstGeom prst="rect">
            <a:avLst/>
          </a:prstGeom>
        </p:spPr>
      </p:pic>
      <p:pic>
        <p:nvPicPr>
          <p:cNvPr id="5" name="Picture 5" descr="A picture containing grass, outdoor, playing, field&#10;&#10;Description automatically generated">
            <a:extLst>
              <a:ext uri="{FF2B5EF4-FFF2-40B4-BE49-F238E27FC236}">
                <a16:creationId xmlns:a16="http://schemas.microsoft.com/office/drawing/2014/main" id="{CD6A7703-D464-F1B4-32C1-30C875FAC372}"/>
              </a:ext>
            </a:extLst>
          </p:cNvPr>
          <p:cNvPicPr>
            <a:picLocks noChangeAspect="1"/>
          </p:cNvPicPr>
          <p:nvPr/>
        </p:nvPicPr>
        <p:blipFill rotWithShape="1">
          <a:blip r:embed="rId3"/>
          <a:srcRect l="20022" r="2291" b="2"/>
          <a:stretch/>
        </p:blipFill>
        <p:spPr>
          <a:xfrm>
            <a:off x="8153400" y="3224447"/>
            <a:ext cx="4038601" cy="3175925"/>
          </a:xfrm>
          <a:prstGeom prst="rect">
            <a:avLst/>
          </a:prstGeom>
        </p:spPr>
      </p:pic>
      <p:sp>
        <p:nvSpPr>
          <p:cNvPr id="43" name="Rectangle 42">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528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E2B198BE-F6DF-4465-B329-28C9E71EB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C30BDD-E2D7-45CB-8C7D-052F458EC694}"/>
              </a:ext>
            </a:extLst>
          </p:cNvPr>
          <p:cNvSpPr>
            <a:spLocks noGrp="1"/>
          </p:cNvSpPr>
          <p:nvPr>
            <p:ph type="title"/>
          </p:nvPr>
        </p:nvSpPr>
        <p:spPr>
          <a:xfrm>
            <a:off x="4826002" y="-389466"/>
            <a:ext cx="6743698" cy="1556870"/>
          </a:xfrm>
        </p:spPr>
        <p:txBody>
          <a:bodyPr anchor="b">
            <a:normAutofit/>
          </a:bodyPr>
          <a:lstStyle/>
          <a:p>
            <a:r>
              <a:rPr lang="en-GB" sz="4000"/>
              <a:t>Every child is an active learner</a:t>
            </a:r>
          </a:p>
        </p:txBody>
      </p:sp>
      <p:pic>
        <p:nvPicPr>
          <p:cNvPr id="4" name="Picture 4">
            <a:extLst>
              <a:ext uri="{FF2B5EF4-FFF2-40B4-BE49-F238E27FC236}">
                <a16:creationId xmlns:a16="http://schemas.microsoft.com/office/drawing/2014/main" id="{74A63752-B853-22A8-6467-A9CCD041F9ED}"/>
              </a:ext>
            </a:extLst>
          </p:cNvPr>
          <p:cNvPicPr>
            <a:picLocks noChangeAspect="1"/>
          </p:cNvPicPr>
          <p:nvPr/>
        </p:nvPicPr>
        <p:blipFill rotWithShape="1">
          <a:blip r:embed="rId2"/>
          <a:srcRect t="8975" r="1" b="19930"/>
          <a:stretch/>
        </p:blipFill>
        <p:spPr>
          <a:xfrm>
            <a:off x="-1" y="10"/>
            <a:ext cx="4038601" cy="3224437"/>
          </a:xfrm>
          <a:prstGeom prst="rect">
            <a:avLst/>
          </a:prstGeom>
        </p:spPr>
      </p:pic>
      <p:pic>
        <p:nvPicPr>
          <p:cNvPr id="5" name="Picture 5" descr="A picture containing person, outdoor, blue, little&#10;&#10;Description automatically generated">
            <a:extLst>
              <a:ext uri="{FF2B5EF4-FFF2-40B4-BE49-F238E27FC236}">
                <a16:creationId xmlns:a16="http://schemas.microsoft.com/office/drawing/2014/main" id="{45921149-E83D-8246-4C8C-20622F827433}"/>
              </a:ext>
            </a:extLst>
          </p:cNvPr>
          <p:cNvPicPr>
            <a:picLocks noChangeAspect="1"/>
          </p:cNvPicPr>
          <p:nvPr/>
        </p:nvPicPr>
        <p:blipFill rotWithShape="1">
          <a:blip r:embed="rId3"/>
          <a:srcRect t="4200" b="36701"/>
          <a:stretch/>
        </p:blipFill>
        <p:spPr>
          <a:xfrm>
            <a:off x="20" y="3218008"/>
            <a:ext cx="4038581" cy="3182363"/>
          </a:xfrm>
          <a:prstGeom prst="rect">
            <a:avLst/>
          </a:prstGeom>
        </p:spPr>
      </p:pic>
      <p:sp>
        <p:nvSpPr>
          <p:cNvPr id="3" name="Content Placeholder 2">
            <a:extLst>
              <a:ext uri="{FF2B5EF4-FFF2-40B4-BE49-F238E27FC236}">
                <a16:creationId xmlns:a16="http://schemas.microsoft.com/office/drawing/2014/main" id="{DB973F82-810E-4A3E-8A4F-61A25497698D}"/>
              </a:ext>
            </a:extLst>
          </p:cNvPr>
          <p:cNvSpPr>
            <a:spLocks noGrp="1"/>
          </p:cNvSpPr>
          <p:nvPr>
            <p:ph idx="1"/>
          </p:nvPr>
        </p:nvSpPr>
        <p:spPr>
          <a:xfrm>
            <a:off x="4646085" y="1610286"/>
            <a:ext cx="6923616" cy="4508905"/>
          </a:xfrm>
        </p:spPr>
        <p:txBody>
          <a:bodyPr vert="horz" lIns="91440" tIns="45720" rIns="91440" bIns="45720" rtlCol="0" anchor="t">
            <a:noAutofit/>
          </a:bodyPr>
          <a:lstStyle/>
          <a:p>
            <a:pPr marL="0" indent="0">
              <a:buNone/>
            </a:pPr>
            <a:r>
              <a:rPr lang="en-GB" sz="2400" dirty="0"/>
              <a:t>Our learning journeys are centred around provocative questions and challenging statements; our children love to answer them. All learning is planned to teach the key skills and knowledge through enquiry, research, projects and debates, ensuring our children are engaged and motivated through purposeful opportunities. This enables our children to see themselves as mathematicians, scientists, historians, geographers and artists.</a:t>
            </a:r>
            <a:endParaRPr lang="en-US" sz="2400" dirty="0">
              <a:cs typeface="Calibri"/>
            </a:endParaRPr>
          </a:p>
          <a:p>
            <a:pPr marL="0" indent="0">
              <a:buNone/>
            </a:pPr>
            <a:r>
              <a:rPr lang="en-GB" sz="2400" dirty="0"/>
              <a:t>This approach begins in Early Years, all the way through to Year 6, ensuring our children are used to the high expectations of involvement in all subject areas across our broad and balanced curriculum.</a:t>
            </a:r>
            <a:endParaRPr lang="en-GB" sz="2400" dirty="0">
              <a:cs typeface="Calibri"/>
            </a:endParaRPr>
          </a:p>
          <a:p>
            <a:pPr marL="0" indent="0">
              <a:buNone/>
            </a:pPr>
            <a:endParaRPr lang="en-GB" sz="2000"/>
          </a:p>
        </p:txBody>
      </p:sp>
      <p:sp>
        <p:nvSpPr>
          <p:cNvPr id="24" name="Rectangle 18">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9"/>
            <a:ext cx="12192000" cy="456773"/>
          </a:xfrm>
          <a:prstGeom prst="rect">
            <a:avLst/>
          </a:prstGeom>
          <a:gradFill>
            <a:gsLst>
              <a:gs pos="0">
                <a:schemeClr val="accent1"/>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6400799"/>
            <a:ext cx="8153398" cy="456772"/>
          </a:xfrm>
          <a:prstGeom prst="rect">
            <a:avLst/>
          </a:prstGeom>
          <a:gradFill>
            <a:gsLst>
              <a:gs pos="0">
                <a:srgbClr val="000000">
                  <a:alpha val="63000"/>
                </a:srgbClr>
              </a:gs>
              <a:gs pos="100000">
                <a:schemeClr val="accent1">
                  <a:alpha val="61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361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FC52573505DE458C5E889678017DF9" ma:contentTypeVersion="14" ma:contentTypeDescription="Create a new document." ma:contentTypeScope="" ma:versionID="4f542aa2677e2d31998acf97eec3c9a9">
  <xsd:schema xmlns:xsd="http://www.w3.org/2001/XMLSchema" xmlns:xs="http://www.w3.org/2001/XMLSchema" xmlns:p="http://schemas.microsoft.com/office/2006/metadata/properties" xmlns:ns3="615bfd8e-dd82-43b0-ad02-ac58c9a04b01" xmlns:ns4="5c08a85b-7066-4119-b296-8ec6a7e8254f" targetNamespace="http://schemas.microsoft.com/office/2006/metadata/properties" ma:root="true" ma:fieldsID="347cc2911dbd7d90af37565b190ec1cc" ns3:_="" ns4:_="">
    <xsd:import namespace="615bfd8e-dd82-43b0-ad02-ac58c9a04b01"/>
    <xsd:import namespace="5c08a85b-7066-4119-b296-8ec6a7e8254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5bfd8e-dd82-43b0-ad02-ac58c9a04b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08a85b-7066-4119-b296-8ec6a7e8254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6E39D2-CB3D-453C-B2DC-E3428882A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5bfd8e-dd82-43b0-ad02-ac58c9a04b01"/>
    <ds:schemaRef ds:uri="5c08a85b-7066-4119-b296-8ec6a7e825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98B21E-A65D-4E8D-AFE2-3909E805453B}">
  <ds:schemaRefs>
    <ds:schemaRef ds:uri="http://schemas.microsoft.com/sharepoint/v3/contenttype/forms"/>
  </ds:schemaRefs>
</ds:datastoreItem>
</file>

<file path=customXml/itemProps3.xml><?xml version="1.0" encoding="utf-8"?>
<ds:datastoreItem xmlns:ds="http://schemas.openxmlformats.org/officeDocument/2006/customXml" ds:itemID="{F2E8911E-C6E9-4DB8-839C-E6B46EDE3B85}">
  <ds:schemaRefs>
    <ds:schemaRef ds:uri="http://schemas.microsoft.com/office/infopath/2007/PartnerControls"/>
    <ds:schemaRef ds:uri="http://purl.org/dc/elements/1.1/"/>
    <ds:schemaRef ds:uri="http://schemas.openxmlformats.org/package/2006/metadata/core-properties"/>
    <ds:schemaRef ds:uri="5c08a85b-7066-4119-b296-8ec6a7e8254f"/>
    <ds:schemaRef ds:uri="http://purl.org/dc/dcmitype/"/>
    <ds:schemaRef ds:uri="http://www.w3.org/XML/1998/namespace"/>
    <ds:schemaRef ds:uri="http://schemas.microsoft.com/office/2006/metadata/properties"/>
    <ds:schemaRef ds:uri="http://schemas.microsoft.com/office/2006/documentManagement/types"/>
    <ds:schemaRef ds:uri="615bfd8e-dd82-43b0-ad02-ac58c9a04b01"/>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355</TotalTime>
  <Words>657</Words>
  <Application>Microsoft Office PowerPoint</Application>
  <PresentationFormat>Widescreen</PresentationFormat>
  <Paragraphs>21</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Our curriculum at Billingshurst Primary School</vt:lpstr>
      <vt:lpstr>Every child is unique</vt:lpstr>
      <vt:lpstr>Every child is included</vt:lpstr>
      <vt:lpstr>Every child is included</vt:lpstr>
      <vt:lpstr>Every child is a reader</vt:lpstr>
      <vt:lpstr>Every child is a reader</vt:lpstr>
      <vt:lpstr>Every child has a voice</vt:lpstr>
      <vt:lpstr>Every child has a voice</vt:lpstr>
      <vt:lpstr>Every child is an active learner</vt:lpstr>
      <vt:lpstr>Every child is an active learner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curriculum at Billingshurst Primary School</dc:title>
  <dc:creator>David Timmins</dc:creator>
  <cp:lastModifiedBy>David Timmins</cp:lastModifiedBy>
  <cp:revision>404</cp:revision>
  <dcterms:created xsi:type="dcterms:W3CDTF">2022-06-28T09:00:16Z</dcterms:created>
  <dcterms:modified xsi:type="dcterms:W3CDTF">2023-09-05T07:44:23Z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0x010100B3FC52573505DE458C5E889678017DF9</vt:lpwstr>
  </property>
</Properties>
</file>