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3085ED-F3D9-8D41-7A1F-8E24E8FF11BD}" v="655" dt="2022-05-25T18:38:12.111"/>
    <p1510:client id="{1937EC44-112C-2DB6-ED28-DFCFB8F014E2}" v="912" dt="2022-02-09T20:54:10.396"/>
    <p1510:client id="{23560F94-1E6A-AEE3-E174-6D079AD5F893}" v="209" dt="2023-11-02T10:57:54.652"/>
    <p1510:client id="{3B24C271-D986-20D1-5578-76F95CF66DB3}" v="28" dt="2022-07-19T11:33:39.881"/>
    <p1510:client id="{3CA7DC79-6623-70EB-70EC-0CCC847946E1}" v="50" dt="2022-10-19T11:21:59.945"/>
    <p1510:client id="{41AA61DD-5834-2362-D6A9-E7B7F35E9F0B}" v="20" dt="2022-05-26T15:44:23.853"/>
    <p1510:client id="{41CA001D-31EB-74B4-A75A-739C4A4BBA9A}" v="4" dt="2022-02-28T14:42:30.786"/>
    <p1510:client id="{433F9C64-B7C4-3427-E0EA-825ACFE06F80}" v="1466" dt="2022-10-20T21:36:33.635"/>
    <p1510:client id="{4B585728-C97C-1104-0B20-39B0170ABD9D}" v="408" dt="2022-04-06T11:56:13.832"/>
    <p1510:client id="{51B8CE3A-44F9-449D-0210-618DA5A64F75}" v="12" dt="2022-11-01T11:31:20.792"/>
    <p1510:client id="{5BEC3576-F8D7-9AC8-D08B-792F95C59E47}" v="78" dt="2022-09-06T08:51:31.395"/>
    <p1510:client id="{6BB67760-6524-BB6C-17F4-4DD34C887AAC}" v="1" dt="2022-09-13T15:32:03.454"/>
    <p1510:client id="{704DE946-AB4E-CEE7-2199-969963E4D9C7}" v="6" dt="2022-04-07T19:33:55.575"/>
    <p1510:client id="{982CC3F3-FB25-A248-838A-1EAC0D0A79C7}" v="570" dt="2022-04-06T12:24:31.007"/>
    <p1510:client id="{9D0406D4-52CE-6BB3-84FA-06C3B943774C}" v="53" dt="2022-10-21T12:38:42.425"/>
    <p1510:client id="{9F4DA8D0-BEED-EC33-0EC0-2957F29B7C67}" v="80" dt="2022-04-08T08:47:29.581"/>
    <p1510:client id="{B1293840-242C-637C-C881-C00E3DA6A2D1}" v="551" dt="2022-05-25T19:19:50.535"/>
    <p1510:client id="{B2E4EAC0-40DC-DC91-CC44-F31CA1F5AB03}" v="586" dt="2022-10-20T18:52:34.085"/>
    <p1510:client id="{B94BBEC4-37F2-8D91-9C96-8C1B273CBE83}" v="276" dt="2022-10-21T09:35:49.723"/>
    <p1510:client id="{C6CFF3FD-6DDF-CA67-4119-12A725413ED2}" v="928" dt="2022-10-20T20:42:05.103"/>
    <p1510:client id="{C88C87A4-C4A2-FD75-6F0D-08CE1ABD02F3}" v="87" dt="2022-02-10T20:27:31.186"/>
    <p1510:client id="{D5403113-46F1-82AC-3E1B-2E9E9730279F}" v="355" dt="2022-02-10T19:37:11.018"/>
    <p1510:client id="{D8526370-2987-61CA-AF3D-73881E6B5B4F}" v="5" dt="2022-07-19T11:13:10.216"/>
    <p1510:client id="{E178EF1E-AA2F-FFB9-50B6-181C83C6D4C4}" v="502" dt="2022-02-10T16:10:38.903"/>
    <p1510:client id="{E5450D99-F01B-C609-AAC1-276D481D8849}" v="66" dt="2022-04-06T12:24:34.063"/>
    <p1510:client id="{E8548922-C1B2-5746-5AFE-73B679F43B65}" v="15" dt="2022-05-25T18:24:36.1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Timmins" userId="S::dtimmins@billingshurstprimary.org.uk::45ef9d80-b4c9-4b4b-b60e-723ad4d414a1" providerId="AD" clId="Web-{51B8CE3A-44F9-449D-0210-618DA5A64F75}"/>
    <pc:docChg chg="modSld">
      <pc:chgData name="David Timmins" userId="S::dtimmins@billingshurstprimary.org.uk::45ef9d80-b4c9-4b4b-b60e-723ad4d414a1" providerId="AD" clId="Web-{51B8CE3A-44F9-449D-0210-618DA5A64F75}" dt="2022-11-01T11:31:20.792" v="5" actId="20577"/>
      <pc:docMkLst>
        <pc:docMk/>
      </pc:docMkLst>
      <pc:sldChg chg="modSp">
        <pc:chgData name="David Timmins" userId="S::dtimmins@billingshurstprimary.org.uk::45ef9d80-b4c9-4b4b-b60e-723ad4d414a1" providerId="AD" clId="Web-{51B8CE3A-44F9-449D-0210-618DA5A64F75}" dt="2022-11-01T11:31:20.792" v="5" actId="20577"/>
        <pc:sldMkLst>
          <pc:docMk/>
          <pc:sldMk cId="3466865755" sldId="256"/>
        </pc:sldMkLst>
        <pc:spChg chg="mod">
          <ac:chgData name="David Timmins" userId="S::dtimmins@billingshurstprimary.org.uk::45ef9d80-b4c9-4b4b-b60e-723ad4d414a1" providerId="AD" clId="Web-{51B8CE3A-44F9-449D-0210-618DA5A64F75}" dt="2022-11-01T11:31:20.792" v="5" actId="20577"/>
          <ac:spMkLst>
            <pc:docMk/>
            <pc:sldMk cId="3466865755" sldId="256"/>
            <ac:spMk id="7" creationId="{59F187E5-DEFC-45F8-9487-8D16191CD3F4}"/>
          </ac:spMkLst>
        </pc:spChg>
      </pc:sldChg>
    </pc:docChg>
  </pc:docChgLst>
  <pc:docChgLst>
    <pc:chgData name="Tom Hampson" userId="S::tohampson@billingshurstprimary.org.uk::8159c0a3-229e-4cad-8488-de8188234249" providerId="AD" clId="Web-{6BB67760-6524-BB6C-17F4-4DD34C887AAC}"/>
    <pc:docChg chg="modSld">
      <pc:chgData name="Tom Hampson" userId="S::tohampson@billingshurstprimary.org.uk::8159c0a3-229e-4cad-8488-de8188234249" providerId="AD" clId="Web-{6BB67760-6524-BB6C-17F4-4DD34C887AAC}" dt="2022-09-13T15:32:03.454" v="0" actId="1076"/>
      <pc:docMkLst>
        <pc:docMk/>
      </pc:docMkLst>
      <pc:sldChg chg="modSp">
        <pc:chgData name="Tom Hampson" userId="S::tohampson@billingshurstprimary.org.uk::8159c0a3-229e-4cad-8488-de8188234249" providerId="AD" clId="Web-{6BB67760-6524-BB6C-17F4-4DD34C887AAC}" dt="2022-09-13T15:32:03.454" v="0" actId="1076"/>
        <pc:sldMkLst>
          <pc:docMk/>
          <pc:sldMk cId="3466865755" sldId="256"/>
        </pc:sldMkLst>
        <pc:spChg chg="mod">
          <ac:chgData name="Tom Hampson" userId="S::tohampson@billingshurstprimary.org.uk::8159c0a3-229e-4cad-8488-de8188234249" providerId="AD" clId="Web-{6BB67760-6524-BB6C-17F4-4DD34C887AAC}" dt="2022-09-13T15:32:03.454" v="0" actId="1076"/>
          <ac:spMkLst>
            <pc:docMk/>
            <pc:sldMk cId="3466865755" sldId="256"/>
            <ac:spMk id="19" creationId="{101A83D2-044D-4959-8916-35245679CC59}"/>
          </ac:spMkLst>
        </pc:spChg>
      </pc:sldChg>
    </pc:docChg>
  </pc:docChgLst>
  <pc:docChgLst>
    <pc:chgData clId="Web-{3CA7DC79-6623-70EB-70EC-0CCC847946E1}"/>
    <pc:docChg chg="modSld">
      <pc:chgData name="" userId="" providerId="" clId="Web-{3CA7DC79-6623-70EB-70EC-0CCC847946E1}" dt="2022-10-19T11:21:22.866" v="1" actId="20577"/>
      <pc:docMkLst>
        <pc:docMk/>
      </pc:docMkLst>
      <pc:sldChg chg="modSp">
        <pc:chgData name="" userId="" providerId="" clId="Web-{3CA7DC79-6623-70EB-70EC-0CCC847946E1}" dt="2022-10-19T11:21:22.866" v="1" actId="20577"/>
        <pc:sldMkLst>
          <pc:docMk/>
          <pc:sldMk cId="3466865755" sldId="256"/>
        </pc:sldMkLst>
        <pc:spChg chg="mod">
          <ac:chgData name="" userId="" providerId="" clId="Web-{3CA7DC79-6623-70EB-70EC-0CCC847946E1}" dt="2022-10-19T11:21:22.866" v="1" actId="20577"/>
          <ac:spMkLst>
            <pc:docMk/>
            <pc:sldMk cId="3466865755" sldId="256"/>
            <ac:spMk id="7" creationId="{59F187E5-DEFC-45F8-9487-8D16191CD3F4}"/>
          </ac:spMkLst>
        </pc:spChg>
      </pc:sldChg>
    </pc:docChg>
  </pc:docChgLst>
  <pc:docChgLst>
    <pc:chgData name="Tom Hampson" userId="S::tohampson@billingshurstprimary.org.uk::8159c0a3-229e-4cad-8488-de8188234249" providerId="AD" clId="Web-{433F9C64-B7C4-3427-E0EA-825ACFE06F80}"/>
    <pc:docChg chg="modSld">
      <pc:chgData name="Tom Hampson" userId="S::tohampson@billingshurstprimary.org.uk::8159c0a3-229e-4cad-8488-de8188234249" providerId="AD" clId="Web-{433F9C64-B7C4-3427-E0EA-825ACFE06F80}" dt="2022-10-20T21:36:33.635" v="750" actId="1076"/>
      <pc:docMkLst>
        <pc:docMk/>
      </pc:docMkLst>
      <pc:sldChg chg="modSp">
        <pc:chgData name="Tom Hampson" userId="S::tohampson@billingshurstprimary.org.uk::8159c0a3-229e-4cad-8488-de8188234249" providerId="AD" clId="Web-{433F9C64-B7C4-3427-E0EA-825ACFE06F80}" dt="2022-10-20T21:36:33.635" v="750" actId="1076"/>
        <pc:sldMkLst>
          <pc:docMk/>
          <pc:sldMk cId="3466865755" sldId="256"/>
        </pc:sldMkLst>
        <pc:spChg chg="mod">
          <ac:chgData name="Tom Hampson" userId="S::tohampson@billingshurstprimary.org.uk::8159c0a3-229e-4cad-8488-de8188234249" providerId="AD" clId="Web-{433F9C64-B7C4-3427-E0EA-825ACFE06F80}" dt="2022-10-20T21:35:27.930" v="733" actId="1076"/>
          <ac:spMkLst>
            <pc:docMk/>
            <pc:sldMk cId="3466865755" sldId="256"/>
            <ac:spMk id="4" creationId="{17945152-C8DE-4A5E-A9D2-B9D74E39C87F}"/>
          </ac:spMkLst>
        </pc:spChg>
        <pc:spChg chg="mod">
          <ac:chgData name="Tom Hampson" userId="S::tohampson@billingshurstprimary.org.uk::8159c0a3-229e-4cad-8488-de8188234249" providerId="AD" clId="Web-{433F9C64-B7C4-3427-E0EA-825ACFE06F80}" dt="2022-10-20T21:32:19.545" v="483" actId="20577"/>
          <ac:spMkLst>
            <pc:docMk/>
            <pc:sldMk cId="3466865755" sldId="256"/>
            <ac:spMk id="6" creationId="{00000000-0000-0000-0000-000000000000}"/>
          </ac:spMkLst>
        </pc:spChg>
        <pc:spChg chg="mod">
          <ac:chgData name="Tom Hampson" userId="S::tohampson@billingshurstprimary.org.uk::8159c0a3-229e-4cad-8488-de8188234249" providerId="AD" clId="Web-{433F9C64-B7C4-3427-E0EA-825ACFE06F80}" dt="2022-10-20T21:35:42.086" v="736" actId="20577"/>
          <ac:spMkLst>
            <pc:docMk/>
            <pc:sldMk cId="3466865755" sldId="256"/>
            <ac:spMk id="7" creationId="{59F187E5-DEFC-45F8-9487-8D16191CD3F4}"/>
          </ac:spMkLst>
        </pc:spChg>
        <pc:spChg chg="mod">
          <ac:chgData name="Tom Hampson" userId="S::tohampson@billingshurstprimary.org.uk::8159c0a3-229e-4cad-8488-de8188234249" providerId="AD" clId="Web-{433F9C64-B7C4-3427-E0EA-825ACFE06F80}" dt="2022-10-20T21:36:33.635" v="750" actId="1076"/>
          <ac:spMkLst>
            <pc:docMk/>
            <pc:sldMk cId="3466865755" sldId="256"/>
            <ac:spMk id="9" creationId="{45AAFE28-B1DA-4623-B419-EBDB9A37AF43}"/>
          </ac:spMkLst>
        </pc:spChg>
        <pc:spChg chg="mod">
          <ac:chgData name="Tom Hampson" userId="S::tohampson@billingshurstprimary.org.uk::8159c0a3-229e-4cad-8488-de8188234249" providerId="AD" clId="Web-{433F9C64-B7C4-3427-E0EA-825ACFE06F80}" dt="2022-10-20T21:36:11.150" v="745" actId="20577"/>
          <ac:spMkLst>
            <pc:docMk/>
            <pc:sldMk cId="3466865755" sldId="256"/>
            <ac:spMk id="11" creationId="{D05F922D-0ADF-4F0F-A9D5-12CABE5E9113}"/>
          </ac:spMkLst>
        </pc:spChg>
        <pc:spChg chg="mod">
          <ac:chgData name="Tom Hampson" userId="S::tohampson@billingshurstprimary.org.uk::8159c0a3-229e-4cad-8488-de8188234249" providerId="AD" clId="Web-{433F9C64-B7C4-3427-E0EA-825ACFE06F80}" dt="2022-10-20T21:35:09.163" v="728" actId="1076"/>
          <ac:spMkLst>
            <pc:docMk/>
            <pc:sldMk cId="3466865755" sldId="256"/>
            <ac:spMk id="13" creationId="{7F06CCF8-E275-45C6-91AD-F24B8FAA8E31}"/>
          </ac:spMkLst>
        </pc:spChg>
        <pc:spChg chg="mod">
          <ac:chgData name="Tom Hampson" userId="S::tohampson@billingshurstprimary.org.uk::8159c0a3-229e-4cad-8488-de8188234249" providerId="AD" clId="Web-{433F9C64-B7C4-3427-E0EA-825ACFE06F80}" dt="2022-10-20T21:35:24.242" v="732" actId="14100"/>
          <ac:spMkLst>
            <pc:docMk/>
            <pc:sldMk cId="3466865755" sldId="256"/>
            <ac:spMk id="15" creationId="{D0FBA398-AFDD-476B-9D4C-61B9694E46F1}"/>
          </ac:spMkLst>
        </pc:spChg>
        <pc:spChg chg="mod">
          <ac:chgData name="Tom Hampson" userId="S::tohampson@billingshurstprimary.org.uk::8159c0a3-229e-4cad-8488-de8188234249" providerId="AD" clId="Web-{433F9C64-B7C4-3427-E0EA-825ACFE06F80}" dt="2022-10-20T21:35:12.242" v="729" actId="1076"/>
          <ac:spMkLst>
            <pc:docMk/>
            <pc:sldMk cId="3466865755" sldId="256"/>
            <ac:spMk id="16" creationId="{7F06CCF8-E275-45C6-91AD-F24B8FAA8E31}"/>
          </ac:spMkLst>
        </pc:spChg>
        <pc:spChg chg="mod">
          <ac:chgData name="Tom Hampson" userId="S::tohampson@billingshurstprimary.org.uk::8159c0a3-229e-4cad-8488-de8188234249" providerId="AD" clId="Web-{433F9C64-B7C4-3427-E0EA-825ACFE06F80}" dt="2022-10-20T21:31:15.340" v="383" actId="1076"/>
          <ac:spMkLst>
            <pc:docMk/>
            <pc:sldMk cId="3466865755" sldId="256"/>
            <ac:spMk id="17" creationId="{E6AAA017-D895-45AA-9235-61E2BE5943C8}"/>
          </ac:spMkLst>
        </pc:spChg>
        <pc:spChg chg="mod">
          <ac:chgData name="Tom Hampson" userId="S::tohampson@billingshurstprimary.org.uk::8159c0a3-229e-4cad-8488-de8188234249" providerId="AD" clId="Web-{433F9C64-B7C4-3427-E0EA-825ACFE06F80}" dt="2022-10-20T21:36:30.666" v="749" actId="1076"/>
          <ac:spMkLst>
            <pc:docMk/>
            <pc:sldMk cId="3466865755" sldId="256"/>
            <ac:spMk id="21" creationId="{03189037-4F90-4E74-A4ED-03173BE9C46C}"/>
          </ac:spMkLst>
        </pc:spChg>
        <pc:spChg chg="mod">
          <ac:chgData name="Tom Hampson" userId="S::tohampson@billingshurstprimary.org.uk::8159c0a3-229e-4cad-8488-de8188234249" providerId="AD" clId="Web-{433F9C64-B7C4-3427-E0EA-825ACFE06F80}" dt="2022-10-20T21:36:23.541" v="748" actId="1076"/>
          <ac:spMkLst>
            <pc:docMk/>
            <pc:sldMk cId="3466865755" sldId="256"/>
            <ac:spMk id="23" creationId="{96478EE4-64C4-428B-9620-9708BA731CDB}"/>
          </ac:spMkLst>
        </pc:spChg>
      </pc:sldChg>
    </pc:docChg>
  </pc:docChgLst>
  <pc:docChgLst>
    <pc:chgData name="Rebecca Shurmer" userId="S::rshurmer@billingshurstprimary.org.uk::7cb4a07f-51de-4582-a4d1-afaf32a7bc9d" providerId="AD" clId="Web-{C6CFF3FD-6DDF-CA67-4119-12A725413ED2}"/>
    <pc:docChg chg="modSld">
      <pc:chgData name="Rebecca Shurmer" userId="S::rshurmer@billingshurstprimary.org.uk::7cb4a07f-51de-4582-a4d1-afaf32a7bc9d" providerId="AD" clId="Web-{C6CFF3FD-6DDF-CA67-4119-12A725413ED2}" dt="2022-10-20T20:42:05.103" v="484" actId="20577"/>
      <pc:docMkLst>
        <pc:docMk/>
      </pc:docMkLst>
      <pc:sldChg chg="modSp">
        <pc:chgData name="Rebecca Shurmer" userId="S::rshurmer@billingshurstprimary.org.uk::7cb4a07f-51de-4582-a4d1-afaf32a7bc9d" providerId="AD" clId="Web-{C6CFF3FD-6DDF-CA67-4119-12A725413ED2}" dt="2022-10-20T20:42:05.103" v="484" actId="20577"/>
        <pc:sldMkLst>
          <pc:docMk/>
          <pc:sldMk cId="3466865755" sldId="256"/>
        </pc:sldMkLst>
        <pc:spChg chg="mod">
          <ac:chgData name="Rebecca Shurmer" userId="S::rshurmer@billingshurstprimary.org.uk::7cb4a07f-51de-4582-a4d1-afaf32a7bc9d" providerId="AD" clId="Web-{C6CFF3FD-6DDF-CA67-4119-12A725413ED2}" dt="2022-10-20T20:35:08.719" v="186" actId="20577"/>
          <ac:spMkLst>
            <pc:docMk/>
            <pc:sldMk cId="3466865755" sldId="256"/>
            <ac:spMk id="16" creationId="{7F06CCF8-E275-45C6-91AD-F24B8FAA8E31}"/>
          </ac:spMkLst>
        </pc:spChg>
        <pc:spChg chg="mod">
          <ac:chgData name="Rebecca Shurmer" userId="S::rshurmer@billingshurstprimary.org.uk::7cb4a07f-51de-4582-a4d1-afaf32a7bc9d" providerId="AD" clId="Web-{C6CFF3FD-6DDF-CA67-4119-12A725413ED2}" dt="2022-10-20T20:37:40.879" v="269" actId="20577"/>
          <ac:spMkLst>
            <pc:docMk/>
            <pc:sldMk cId="3466865755" sldId="256"/>
            <ac:spMk id="21" creationId="{03189037-4F90-4E74-A4ED-03173BE9C46C}"/>
          </ac:spMkLst>
        </pc:spChg>
        <pc:spChg chg="mod">
          <ac:chgData name="Rebecca Shurmer" userId="S::rshurmer@billingshurstprimary.org.uk::7cb4a07f-51de-4582-a4d1-afaf32a7bc9d" providerId="AD" clId="Web-{C6CFF3FD-6DDF-CA67-4119-12A725413ED2}" dt="2022-10-20T20:39:50.085" v="378" actId="20577"/>
          <ac:spMkLst>
            <pc:docMk/>
            <pc:sldMk cId="3466865755" sldId="256"/>
            <ac:spMk id="23" creationId="{96478EE4-64C4-428B-9620-9708BA731CDB}"/>
          </ac:spMkLst>
        </pc:spChg>
        <pc:spChg chg="mod">
          <ac:chgData name="Rebecca Shurmer" userId="S::rshurmer@billingshurstprimary.org.uk::7cb4a07f-51de-4582-a4d1-afaf32a7bc9d" providerId="AD" clId="Web-{C6CFF3FD-6DDF-CA67-4119-12A725413ED2}" dt="2022-10-20T20:42:05.103" v="484" actId="20577"/>
          <ac:spMkLst>
            <pc:docMk/>
            <pc:sldMk cId="3466865755" sldId="256"/>
            <ac:spMk id="27" creationId="{C10FE70A-2405-41CE-89B7-2E11523DED84}"/>
          </ac:spMkLst>
        </pc:spChg>
      </pc:sldChg>
    </pc:docChg>
  </pc:docChgLst>
  <pc:docChgLst>
    <pc:chgData name="Tom Hampson" userId="S::tohampson@billingshurstprimary.org.uk::8159c0a3-229e-4cad-8488-de8188234249" providerId="AD" clId="Web-{41AA61DD-5834-2362-D6A9-E7B7F35E9F0B}"/>
    <pc:docChg chg="modSld">
      <pc:chgData name="Tom Hampson" userId="S::tohampson@billingshurstprimary.org.uk::8159c0a3-229e-4cad-8488-de8188234249" providerId="AD" clId="Web-{41AA61DD-5834-2362-D6A9-E7B7F35E9F0B}" dt="2022-05-26T15:44:19.759" v="10" actId="20577"/>
      <pc:docMkLst>
        <pc:docMk/>
      </pc:docMkLst>
      <pc:sldChg chg="modSp">
        <pc:chgData name="Tom Hampson" userId="S::tohampson@billingshurstprimary.org.uk::8159c0a3-229e-4cad-8488-de8188234249" providerId="AD" clId="Web-{41AA61DD-5834-2362-D6A9-E7B7F35E9F0B}" dt="2022-05-26T15:44:19.759" v="10" actId="20577"/>
        <pc:sldMkLst>
          <pc:docMk/>
          <pc:sldMk cId="3466865755" sldId="256"/>
        </pc:sldMkLst>
        <pc:spChg chg="mod">
          <ac:chgData name="Tom Hampson" userId="S::tohampson@billingshurstprimary.org.uk::8159c0a3-229e-4cad-8488-de8188234249" providerId="AD" clId="Web-{41AA61DD-5834-2362-D6A9-E7B7F35E9F0B}" dt="2022-05-26T15:44:19.759" v="10" actId="20577"/>
          <ac:spMkLst>
            <pc:docMk/>
            <pc:sldMk cId="3466865755" sldId="256"/>
            <ac:spMk id="4" creationId="{17945152-C8DE-4A5E-A9D2-B9D74E39C87F}"/>
          </ac:spMkLst>
        </pc:spChg>
      </pc:sldChg>
    </pc:docChg>
  </pc:docChgLst>
  <pc:docChgLst>
    <pc:chgData name="Rebekka Kosla" userId="S::rkosla@billingshurstprimary.org.uk::446c9c65-8148-446d-b7ac-468b5e93cc47" providerId="AD" clId="Web-{B1293840-242C-637C-C881-C00E3DA6A2D1}"/>
    <pc:docChg chg="modSld">
      <pc:chgData name="Rebekka Kosla" userId="S::rkosla@billingshurstprimary.org.uk::446c9c65-8148-446d-b7ac-468b5e93cc47" providerId="AD" clId="Web-{B1293840-242C-637C-C881-C00E3DA6A2D1}" dt="2022-05-25T19:19:50.535" v="289" actId="1076"/>
      <pc:docMkLst>
        <pc:docMk/>
      </pc:docMkLst>
      <pc:sldChg chg="modSp">
        <pc:chgData name="Rebekka Kosla" userId="S::rkosla@billingshurstprimary.org.uk::446c9c65-8148-446d-b7ac-468b5e93cc47" providerId="AD" clId="Web-{B1293840-242C-637C-C881-C00E3DA6A2D1}" dt="2022-05-25T19:19:50.535" v="289" actId="1076"/>
        <pc:sldMkLst>
          <pc:docMk/>
          <pc:sldMk cId="3466865755" sldId="256"/>
        </pc:sldMkLst>
        <pc:spChg chg="mod">
          <ac:chgData name="Rebekka Kosla" userId="S::rkosla@billingshurstprimary.org.uk::446c9c65-8148-446d-b7ac-468b5e93cc47" providerId="AD" clId="Web-{B1293840-242C-637C-C881-C00E3DA6A2D1}" dt="2022-05-25T19:19:50.535" v="289" actId="1076"/>
          <ac:spMkLst>
            <pc:docMk/>
            <pc:sldMk cId="3466865755" sldId="256"/>
            <ac:spMk id="9" creationId="{45AAFE28-B1DA-4623-B419-EBDB9A37AF43}"/>
          </ac:spMkLst>
        </pc:spChg>
        <pc:spChg chg="mod">
          <ac:chgData name="Rebekka Kosla" userId="S::rkosla@billingshurstprimary.org.uk::446c9c65-8148-446d-b7ac-468b5e93cc47" providerId="AD" clId="Web-{B1293840-242C-637C-C881-C00E3DA6A2D1}" dt="2022-05-25T19:18:35.861" v="261" actId="20577"/>
          <ac:spMkLst>
            <pc:docMk/>
            <pc:sldMk cId="3466865755" sldId="256"/>
            <ac:spMk id="13" creationId="{7F06CCF8-E275-45C6-91AD-F24B8FAA8E31}"/>
          </ac:spMkLst>
        </pc:spChg>
      </pc:sldChg>
    </pc:docChg>
  </pc:docChgLst>
  <pc:docChgLst>
    <pc:chgData name="Tom Hampson" userId="S::tohampson@billingshurstprimary.org.uk::8159c0a3-229e-4cad-8488-de8188234249" providerId="AD" clId="Web-{3B24C271-D986-20D1-5578-76F95CF66DB3}"/>
    <pc:docChg chg="modSld">
      <pc:chgData name="Tom Hampson" userId="S::tohampson@billingshurstprimary.org.uk::8159c0a3-229e-4cad-8488-de8188234249" providerId="AD" clId="Web-{3B24C271-D986-20D1-5578-76F95CF66DB3}" dt="2022-07-19T11:33:38.460" v="13" actId="20577"/>
      <pc:docMkLst>
        <pc:docMk/>
      </pc:docMkLst>
      <pc:sldChg chg="modSp">
        <pc:chgData name="Tom Hampson" userId="S::tohampson@billingshurstprimary.org.uk::8159c0a3-229e-4cad-8488-de8188234249" providerId="AD" clId="Web-{3B24C271-D986-20D1-5578-76F95CF66DB3}" dt="2022-07-19T11:33:38.460" v="13" actId="20577"/>
        <pc:sldMkLst>
          <pc:docMk/>
          <pc:sldMk cId="3466865755" sldId="256"/>
        </pc:sldMkLst>
        <pc:spChg chg="mod">
          <ac:chgData name="Tom Hampson" userId="S::tohampson@billingshurstprimary.org.uk::8159c0a3-229e-4cad-8488-de8188234249" providerId="AD" clId="Web-{3B24C271-D986-20D1-5578-76F95CF66DB3}" dt="2022-07-19T11:32:28.973" v="5" actId="20577"/>
          <ac:spMkLst>
            <pc:docMk/>
            <pc:sldMk cId="3466865755" sldId="256"/>
            <ac:spMk id="13" creationId="{7F06CCF8-E275-45C6-91AD-F24B8FAA8E31}"/>
          </ac:spMkLst>
        </pc:spChg>
        <pc:spChg chg="mod">
          <ac:chgData name="Tom Hampson" userId="S::tohampson@billingshurstprimary.org.uk::8159c0a3-229e-4cad-8488-de8188234249" providerId="AD" clId="Web-{3B24C271-D986-20D1-5578-76F95CF66DB3}" dt="2022-07-19T11:33:05.536" v="8" actId="20577"/>
          <ac:spMkLst>
            <pc:docMk/>
            <pc:sldMk cId="3466865755" sldId="256"/>
            <ac:spMk id="15" creationId="{D0FBA398-AFDD-476B-9D4C-61B9694E46F1}"/>
          </ac:spMkLst>
        </pc:spChg>
        <pc:spChg chg="mod">
          <ac:chgData name="Tom Hampson" userId="S::tohampson@billingshurstprimary.org.uk::8159c0a3-229e-4cad-8488-de8188234249" providerId="AD" clId="Web-{3B24C271-D986-20D1-5578-76F95CF66DB3}" dt="2022-07-19T11:32:37.379" v="6" actId="1076"/>
          <ac:spMkLst>
            <pc:docMk/>
            <pc:sldMk cId="3466865755" sldId="256"/>
            <ac:spMk id="16" creationId="{7F06CCF8-E275-45C6-91AD-F24B8FAA8E31}"/>
          </ac:spMkLst>
        </pc:spChg>
        <pc:spChg chg="mod">
          <ac:chgData name="Tom Hampson" userId="S::tohampson@billingshurstprimary.org.uk::8159c0a3-229e-4cad-8488-de8188234249" providerId="AD" clId="Web-{3B24C271-D986-20D1-5578-76F95CF66DB3}" dt="2022-07-19T11:33:38.460" v="13" actId="20577"/>
          <ac:spMkLst>
            <pc:docMk/>
            <pc:sldMk cId="3466865755" sldId="256"/>
            <ac:spMk id="17" creationId="{E6AAA017-D895-45AA-9235-61E2BE5943C8}"/>
          </ac:spMkLst>
        </pc:spChg>
        <pc:spChg chg="mod">
          <ac:chgData name="Tom Hampson" userId="S::tohampson@billingshurstprimary.org.uk::8159c0a3-229e-4cad-8488-de8188234249" providerId="AD" clId="Web-{3B24C271-D986-20D1-5578-76F95CF66DB3}" dt="2022-07-19T11:33:36.006" v="12" actId="20577"/>
          <ac:spMkLst>
            <pc:docMk/>
            <pc:sldMk cId="3466865755" sldId="256"/>
            <ac:spMk id="21" creationId="{03189037-4F90-4E74-A4ED-03173BE9C46C}"/>
          </ac:spMkLst>
        </pc:spChg>
      </pc:sldChg>
    </pc:docChg>
  </pc:docChgLst>
  <pc:docChgLst>
    <pc:chgData name="Tom Hampson" userId="S::tohampson@billingshurstprimary.org.uk::8159c0a3-229e-4cad-8488-de8188234249" providerId="AD" clId="Web-{D8526370-2987-61CA-AF3D-73881E6B5B4F}"/>
    <pc:docChg chg="modSld">
      <pc:chgData name="Tom Hampson" userId="S::tohampson@billingshurstprimary.org.uk::8159c0a3-229e-4cad-8488-de8188234249" providerId="AD" clId="Web-{D8526370-2987-61CA-AF3D-73881E6B5B4F}" dt="2022-07-19T11:13:07.748" v="1" actId="20577"/>
      <pc:docMkLst>
        <pc:docMk/>
      </pc:docMkLst>
      <pc:sldChg chg="modSp">
        <pc:chgData name="Tom Hampson" userId="S::tohampson@billingshurstprimary.org.uk::8159c0a3-229e-4cad-8488-de8188234249" providerId="AD" clId="Web-{D8526370-2987-61CA-AF3D-73881E6B5B4F}" dt="2022-07-19T11:13:07.748" v="1" actId="20577"/>
        <pc:sldMkLst>
          <pc:docMk/>
          <pc:sldMk cId="3466865755" sldId="256"/>
        </pc:sldMkLst>
        <pc:spChg chg="mod">
          <ac:chgData name="Tom Hampson" userId="S::tohampson@billingshurstprimary.org.uk::8159c0a3-229e-4cad-8488-de8188234249" providerId="AD" clId="Web-{D8526370-2987-61CA-AF3D-73881E6B5B4F}" dt="2022-07-19T11:13:07.748" v="1" actId="20577"/>
          <ac:spMkLst>
            <pc:docMk/>
            <pc:sldMk cId="3466865755" sldId="256"/>
            <ac:spMk id="13" creationId="{7F06CCF8-E275-45C6-91AD-F24B8FAA8E31}"/>
          </ac:spMkLst>
        </pc:spChg>
      </pc:sldChg>
    </pc:docChg>
  </pc:docChgLst>
  <pc:docChgLst>
    <pc:chgData name="Tom Hampson" userId="S::tohampson@billingshurstprimary.org.uk::8159c0a3-229e-4cad-8488-de8188234249" providerId="AD" clId="Web-{9D0406D4-52CE-6BB3-84FA-06C3B943774C}"/>
    <pc:docChg chg="modSld">
      <pc:chgData name="Tom Hampson" userId="S::tohampson@billingshurstprimary.org.uk::8159c0a3-229e-4cad-8488-de8188234249" providerId="AD" clId="Web-{9D0406D4-52CE-6BB3-84FA-06C3B943774C}" dt="2022-10-21T12:38:42.425" v="25" actId="20577"/>
      <pc:docMkLst>
        <pc:docMk/>
      </pc:docMkLst>
      <pc:sldChg chg="modSp">
        <pc:chgData name="Tom Hampson" userId="S::tohampson@billingshurstprimary.org.uk::8159c0a3-229e-4cad-8488-de8188234249" providerId="AD" clId="Web-{9D0406D4-52CE-6BB3-84FA-06C3B943774C}" dt="2022-10-21T12:38:42.425" v="25" actId="20577"/>
        <pc:sldMkLst>
          <pc:docMk/>
          <pc:sldMk cId="3466865755" sldId="256"/>
        </pc:sldMkLst>
        <pc:spChg chg="mod">
          <ac:chgData name="Tom Hampson" userId="S::tohampson@billingshurstprimary.org.uk::8159c0a3-229e-4cad-8488-de8188234249" providerId="AD" clId="Web-{9D0406D4-52CE-6BB3-84FA-06C3B943774C}" dt="2022-10-21T12:37:54.236" v="5" actId="20577"/>
          <ac:spMkLst>
            <pc:docMk/>
            <pc:sldMk cId="3466865755" sldId="256"/>
            <ac:spMk id="7" creationId="{59F187E5-DEFC-45F8-9487-8D16191CD3F4}"/>
          </ac:spMkLst>
        </pc:spChg>
        <pc:spChg chg="mod">
          <ac:chgData name="Tom Hampson" userId="S::tohampson@billingshurstprimary.org.uk::8159c0a3-229e-4cad-8488-de8188234249" providerId="AD" clId="Web-{9D0406D4-52CE-6BB3-84FA-06C3B943774C}" dt="2022-10-21T12:38:38.253" v="23" actId="20577"/>
          <ac:spMkLst>
            <pc:docMk/>
            <pc:sldMk cId="3466865755" sldId="256"/>
            <ac:spMk id="11" creationId="{D05F922D-0ADF-4F0F-A9D5-12CABE5E9113}"/>
          </ac:spMkLst>
        </pc:spChg>
        <pc:spChg chg="mod">
          <ac:chgData name="Tom Hampson" userId="S::tohampson@billingshurstprimary.org.uk::8159c0a3-229e-4cad-8488-de8188234249" providerId="AD" clId="Web-{9D0406D4-52CE-6BB3-84FA-06C3B943774C}" dt="2022-10-21T12:38:42.425" v="25" actId="20577"/>
          <ac:spMkLst>
            <pc:docMk/>
            <pc:sldMk cId="3466865755" sldId="256"/>
            <ac:spMk id="23" creationId="{96478EE4-64C4-428B-9620-9708BA731CDB}"/>
          </ac:spMkLst>
        </pc:spChg>
      </pc:sldChg>
    </pc:docChg>
  </pc:docChgLst>
  <pc:docChgLst>
    <pc:chgData name="Tom Hampson" userId="S::tohampson@billingshurstprimary.org.uk::8159c0a3-229e-4cad-8488-de8188234249" providerId="AD" clId="Web-{3CA7DC79-6623-70EB-70EC-0CCC847946E1}"/>
    <pc:docChg chg="modSld">
      <pc:chgData name="Tom Hampson" userId="S::tohampson@billingshurstprimary.org.uk::8159c0a3-229e-4cad-8488-de8188234249" providerId="AD" clId="Web-{3CA7DC79-6623-70EB-70EC-0CCC847946E1}" dt="2022-10-19T11:21:59.554" v="23" actId="20577"/>
      <pc:docMkLst>
        <pc:docMk/>
      </pc:docMkLst>
      <pc:sldChg chg="modSp">
        <pc:chgData name="Tom Hampson" userId="S::tohampson@billingshurstprimary.org.uk::8159c0a3-229e-4cad-8488-de8188234249" providerId="AD" clId="Web-{3CA7DC79-6623-70EB-70EC-0CCC847946E1}" dt="2022-10-19T11:21:59.554" v="23" actId="20577"/>
        <pc:sldMkLst>
          <pc:docMk/>
          <pc:sldMk cId="3466865755" sldId="256"/>
        </pc:sldMkLst>
        <pc:spChg chg="mod">
          <ac:chgData name="Tom Hampson" userId="S::tohampson@billingshurstprimary.org.uk::8159c0a3-229e-4cad-8488-de8188234249" providerId="AD" clId="Web-{3CA7DC79-6623-70EB-70EC-0CCC847946E1}" dt="2022-10-19T11:21:59.554" v="23" actId="20577"/>
          <ac:spMkLst>
            <pc:docMk/>
            <pc:sldMk cId="3466865755" sldId="256"/>
            <ac:spMk id="4" creationId="{17945152-C8DE-4A5E-A9D2-B9D74E39C87F}"/>
          </ac:spMkLst>
        </pc:spChg>
        <pc:spChg chg="mod">
          <ac:chgData name="Tom Hampson" userId="S::tohampson@billingshurstprimary.org.uk::8159c0a3-229e-4cad-8488-de8188234249" providerId="AD" clId="Web-{3CA7DC79-6623-70EB-70EC-0CCC847946E1}" dt="2022-10-19T11:21:51.429" v="20" actId="20577"/>
          <ac:spMkLst>
            <pc:docMk/>
            <pc:sldMk cId="3466865755" sldId="256"/>
            <ac:spMk id="9" creationId="{45AAFE28-B1DA-4623-B419-EBDB9A37AF43}"/>
          </ac:spMkLst>
        </pc:spChg>
        <pc:spChg chg="mod">
          <ac:chgData name="Tom Hampson" userId="S::tohampson@billingshurstprimary.org.uk::8159c0a3-229e-4cad-8488-de8188234249" providerId="AD" clId="Web-{3CA7DC79-6623-70EB-70EC-0CCC847946E1}" dt="2022-10-19T11:21:27.772" v="1" actId="20577"/>
          <ac:spMkLst>
            <pc:docMk/>
            <pc:sldMk cId="3466865755" sldId="256"/>
            <ac:spMk id="11" creationId="{D05F922D-0ADF-4F0F-A9D5-12CABE5E9113}"/>
          </ac:spMkLst>
        </pc:spChg>
        <pc:spChg chg="mod">
          <ac:chgData name="Tom Hampson" userId="S::tohampson@billingshurstprimary.org.uk::8159c0a3-229e-4cad-8488-de8188234249" providerId="AD" clId="Web-{3CA7DC79-6623-70EB-70EC-0CCC847946E1}" dt="2022-10-19T11:21:30.616" v="3" actId="20577"/>
          <ac:spMkLst>
            <pc:docMk/>
            <pc:sldMk cId="3466865755" sldId="256"/>
            <ac:spMk id="13" creationId="{7F06CCF8-E275-45C6-91AD-F24B8FAA8E31}"/>
          </ac:spMkLst>
        </pc:spChg>
        <pc:spChg chg="mod">
          <ac:chgData name="Tom Hampson" userId="S::tohampson@billingshurstprimary.org.uk::8159c0a3-229e-4cad-8488-de8188234249" providerId="AD" clId="Web-{3CA7DC79-6623-70EB-70EC-0CCC847946E1}" dt="2022-10-19T11:21:42.288" v="12" actId="20577"/>
          <ac:spMkLst>
            <pc:docMk/>
            <pc:sldMk cId="3466865755" sldId="256"/>
            <ac:spMk id="15" creationId="{D0FBA398-AFDD-476B-9D4C-61B9694E46F1}"/>
          </ac:spMkLst>
        </pc:spChg>
        <pc:spChg chg="mod">
          <ac:chgData name="Tom Hampson" userId="S::tohampson@billingshurstprimary.org.uk::8159c0a3-229e-4cad-8488-de8188234249" providerId="AD" clId="Web-{3CA7DC79-6623-70EB-70EC-0CCC847946E1}" dt="2022-10-19T11:21:34.663" v="5" actId="20577"/>
          <ac:spMkLst>
            <pc:docMk/>
            <pc:sldMk cId="3466865755" sldId="256"/>
            <ac:spMk id="16" creationId="{7F06CCF8-E275-45C6-91AD-F24B8FAA8E31}"/>
          </ac:spMkLst>
        </pc:spChg>
        <pc:spChg chg="mod">
          <ac:chgData name="Tom Hampson" userId="S::tohampson@billingshurstprimary.org.uk::8159c0a3-229e-4cad-8488-de8188234249" providerId="AD" clId="Web-{3CA7DC79-6623-70EB-70EC-0CCC847946E1}" dt="2022-10-19T11:21:44.679" v="14" actId="20577"/>
          <ac:spMkLst>
            <pc:docMk/>
            <pc:sldMk cId="3466865755" sldId="256"/>
            <ac:spMk id="17" creationId="{E6AAA017-D895-45AA-9235-61E2BE5943C8}"/>
          </ac:spMkLst>
        </pc:spChg>
        <pc:spChg chg="mod">
          <ac:chgData name="Tom Hampson" userId="S::tohampson@billingshurstprimary.org.uk::8159c0a3-229e-4cad-8488-de8188234249" providerId="AD" clId="Web-{3CA7DC79-6623-70EB-70EC-0CCC847946E1}" dt="2022-10-19T11:21:40.507" v="10" actId="20577"/>
          <ac:spMkLst>
            <pc:docMk/>
            <pc:sldMk cId="3466865755" sldId="256"/>
            <ac:spMk id="19" creationId="{101A83D2-044D-4959-8916-35245679CC59}"/>
          </ac:spMkLst>
        </pc:spChg>
        <pc:spChg chg="mod">
          <ac:chgData name="Tom Hampson" userId="S::tohampson@billingshurstprimary.org.uk::8159c0a3-229e-4cad-8488-de8188234249" providerId="AD" clId="Web-{3CA7DC79-6623-70EB-70EC-0CCC847946E1}" dt="2022-10-19T11:21:48.210" v="18" actId="20577"/>
          <ac:spMkLst>
            <pc:docMk/>
            <pc:sldMk cId="3466865755" sldId="256"/>
            <ac:spMk id="21" creationId="{03189037-4F90-4E74-A4ED-03173BE9C46C}"/>
          </ac:spMkLst>
        </pc:spChg>
        <pc:spChg chg="mod">
          <ac:chgData name="Tom Hampson" userId="S::tohampson@billingshurstprimary.org.uk::8159c0a3-229e-4cad-8488-de8188234249" providerId="AD" clId="Web-{3CA7DC79-6623-70EB-70EC-0CCC847946E1}" dt="2022-10-19T11:21:46.476" v="16" actId="20577"/>
          <ac:spMkLst>
            <pc:docMk/>
            <pc:sldMk cId="3466865755" sldId="256"/>
            <ac:spMk id="23" creationId="{96478EE4-64C4-428B-9620-9708BA731CDB}"/>
          </ac:spMkLst>
        </pc:spChg>
        <pc:spChg chg="mod">
          <ac:chgData name="Tom Hampson" userId="S::tohampson@billingshurstprimary.org.uk::8159c0a3-229e-4cad-8488-de8188234249" providerId="AD" clId="Web-{3CA7DC79-6623-70EB-70EC-0CCC847946E1}" dt="2022-10-19T11:21:37.507" v="7" actId="20577"/>
          <ac:spMkLst>
            <pc:docMk/>
            <pc:sldMk cId="3466865755" sldId="256"/>
            <ac:spMk id="27" creationId="{C10FE70A-2405-41CE-89B7-2E11523DED84}"/>
          </ac:spMkLst>
        </pc:spChg>
      </pc:sldChg>
    </pc:docChg>
  </pc:docChgLst>
  <pc:docChgLst>
    <pc:chgData name="Tom Hampson" userId="S::tohampson@billingshurstprimary.org.uk::8159c0a3-229e-4cad-8488-de8188234249" providerId="AD" clId="Web-{23560F94-1E6A-AEE3-E174-6D079AD5F893}"/>
    <pc:docChg chg="modSld">
      <pc:chgData name="Tom Hampson" userId="S::tohampson@billingshurstprimary.org.uk::8159c0a3-229e-4cad-8488-de8188234249" providerId="AD" clId="Web-{23560F94-1E6A-AEE3-E174-6D079AD5F893}" dt="2023-11-02T10:57:54.652" v="107" actId="1076"/>
      <pc:docMkLst>
        <pc:docMk/>
      </pc:docMkLst>
      <pc:sldChg chg="delSp modSp">
        <pc:chgData name="Tom Hampson" userId="S::tohampson@billingshurstprimary.org.uk::8159c0a3-229e-4cad-8488-de8188234249" providerId="AD" clId="Web-{23560F94-1E6A-AEE3-E174-6D079AD5F893}" dt="2023-11-02T10:57:54.652" v="107" actId="1076"/>
        <pc:sldMkLst>
          <pc:docMk/>
          <pc:sldMk cId="3466865755" sldId="256"/>
        </pc:sldMkLst>
        <pc:spChg chg="mod">
          <ac:chgData name="Tom Hampson" userId="S::tohampson@billingshurstprimary.org.uk::8159c0a3-229e-4cad-8488-de8188234249" providerId="AD" clId="Web-{23560F94-1E6A-AEE3-E174-6D079AD5F893}" dt="2023-11-02T10:57:50.871" v="106" actId="20577"/>
          <ac:spMkLst>
            <pc:docMk/>
            <pc:sldMk cId="3466865755" sldId="256"/>
            <ac:spMk id="4" creationId="{17945152-C8DE-4A5E-A9D2-B9D74E39C87F}"/>
          </ac:spMkLst>
        </pc:spChg>
        <pc:spChg chg="mod">
          <ac:chgData name="Tom Hampson" userId="S::tohampson@billingshurstprimary.org.uk::8159c0a3-229e-4cad-8488-de8188234249" providerId="AD" clId="Web-{23560F94-1E6A-AEE3-E174-6D079AD5F893}" dt="2023-11-02T10:57:24.760" v="91" actId="20577"/>
          <ac:spMkLst>
            <pc:docMk/>
            <pc:sldMk cId="3466865755" sldId="256"/>
            <ac:spMk id="6" creationId="{00000000-0000-0000-0000-000000000000}"/>
          </ac:spMkLst>
        </pc:spChg>
        <pc:spChg chg="mod">
          <ac:chgData name="Tom Hampson" userId="S::tohampson@billingshurstprimary.org.uk::8159c0a3-229e-4cad-8488-de8188234249" providerId="AD" clId="Web-{23560F94-1E6A-AEE3-E174-6D079AD5F893}" dt="2023-11-02T10:56:41.587" v="86" actId="20577"/>
          <ac:spMkLst>
            <pc:docMk/>
            <pc:sldMk cId="3466865755" sldId="256"/>
            <ac:spMk id="7" creationId="{59F187E5-DEFC-45F8-9487-8D16191CD3F4}"/>
          </ac:spMkLst>
        </pc:spChg>
        <pc:spChg chg="mod">
          <ac:chgData name="Tom Hampson" userId="S::tohampson@billingshurstprimary.org.uk::8159c0a3-229e-4cad-8488-de8188234249" providerId="AD" clId="Web-{23560F94-1E6A-AEE3-E174-6D079AD5F893}" dt="2023-11-02T10:56:10.461" v="73" actId="20577"/>
          <ac:spMkLst>
            <pc:docMk/>
            <pc:sldMk cId="3466865755" sldId="256"/>
            <ac:spMk id="11" creationId="{D05F922D-0ADF-4F0F-A9D5-12CABE5E9113}"/>
          </ac:spMkLst>
        </pc:spChg>
        <pc:spChg chg="del mod">
          <ac:chgData name="Tom Hampson" userId="S::tohampson@billingshurstprimary.org.uk::8159c0a3-229e-4cad-8488-de8188234249" providerId="AD" clId="Web-{23560F94-1E6A-AEE3-E174-6D079AD5F893}" dt="2023-11-02T10:57:13.479" v="88"/>
          <ac:spMkLst>
            <pc:docMk/>
            <pc:sldMk cId="3466865755" sldId="256"/>
            <ac:spMk id="15" creationId="{D0FBA398-AFDD-476B-9D4C-61B9694E46F1}"/>
          </ac:spMkLst>
        </pc:spChg>
        <pc:spChg chg="mod">
          <ac:chgData name="Tom Hampson" userId="S::tohampson@billingshurstprimary.org.uk::8159c0a3-229e-4cad-8488-de8188234249" providerId="AD" clId="Web-{23560F94-1E6A-AEE3-E174-6D079AD5F893}" dt="2023-11-02T10:57:54.652" v="107" actId="1076"/>
          <ac:spMkLst>
            <pc:docMk/>
            <pc:sldMk cId="3466865755" sldId="256"/>
            <ac:spMk id="19" creationId="{101A83D2-044D-4959-8916-35245679CC59}"/>
          </ac:spMkLst>
        </pc:spChg>
        <pc:spChg chg="mod">
          <ac:chgData name="Tom Hampson" userId="S::tohampson@billingshurstprimary.org.uk::8159c0a3-229e-4cad-8488-de8188234249" providerId="AD" clId="Web-{23560F94-1E6A-AEE3-E174-6D079AD5F893}" dt="2023-11-02T10:55:41.413" v="59" actId="20577"/>
          <ac:spMkLst>
            <pc:docMk/>
            <pc:sldMk cId="3466865755" sldId="256"/>
            <ac:spMk id="21" creationId="{03189037-4F90-4E74-A4ED-03173BE9C46C}"/>
          </ac:spMkLst>
        </pc:spChg>
        <pc:spChg chg="mod">
          <ac:chgData name="Tom Hampson" userId="S::tohampson@billingshurstprimary.org.uk::8159c0a3-229e-4cad-8488-de8188234249" providerId="AD" clId="Web-{23560F94-1E6A-AEE3-E174-6D079AD5F893}" dt="2023-11-02T10:57:30.917" v="94" actId="1076"/>
          <ac:spMkLst>
            <pc:docMk/>
            <pc:sldMk cId="3466865755" sldId="256"/>
            <ac:spMk id="27" creationId="{C10FE70A-2405-41CE-89B7-2E11523DED84}"/>
          </ac:spMkLst>
        </pc:spChg>
        <pc:spChg chg="mod">
          <ac:chgData name="Tom Hampson" userId="S::tohampson@billingshurstprimary.org.uk::8159c0a3-229e-4cad-8488-de8188234249" providerId="AD" clId="Web-{23560F94-1E6A-AEE3-E174-6D079AD5F893}" dt="2023-11-02T10:57:29.323" v="93" actId="1076"/>
          <ac:spMkLst>
            <pc:docMk/>
            <pc:sldMk cId="3466865755" sldId="256"/>
            <ac:spMk id="29" creationId="{2E078BDE-6F4A-4CB4-9447-2B181E202AFA}"/>
          </ac:spMkLst>
        </pc:spChg>
      </pc:sldChg>
    </pc:docChg>
  </pc:docChgLst>
  <pc:docChgLst>
    <pc:chgData name="Rebecca Shurmer" userId="S::rshurmer@billingshurstprimary.org.uk::7cb4a07f-51de-4582-a4d1-afaf32a7bc9d" providerId="AD" clId="Web-{133085ED-F3D9-8D41-7A1F-8E24E8FF11BD}"/>
    <pc:docChg chg="modSld">
      <pc:chgData name="Rebecca Shurmer" userId="S::rshurmer@billingshurstprimary.org.uk::7cb4a07f-51de-4582-a4d1-afaf32a7bc9d" providerId="AD" clId="Web-{133085ED-F3D9-8D41-7A1F-8E24E8FF11BD}" dt="2022-05-25T18:38:12.111" v="342" actId="20577"/>
      <pc:docMkLst>
        <pc:docMk/>
      </pc:docMkLst>
      <pc:sldChg chg="modSp">
        <pc:chgData name="Rebecca Shurmer" userId="S::rshurmer@billingshurstprimary.org.uk::7cb4a07f-51de-4582-a4d1-afaf32a7bc9d" providerId="AD" clId="Web-{133085ED-F3D9-8D41-7A1F-8E24E8FF11BD}" dt="2022-05-25T18:38:12.111" v="342" actId="20577"/>
        <pc:sldMkLst>
          <pc:docMk/>
          <pc:sldMk cId="3466865755" sldId="256"/>
        </pc:sldMkLst>
        <pc:spChg chg="mod">
          <ac:chgData name="Rebecca Shurmer" userId="S::rshurmer@billingshurstprimary.org.uk::7cb4a07f-51de-4582-a4d1-afaf32a7bc9d" providerId="AD" clId="Web-{133085ED-F3D9-8D41-7A1F-8E24E8FF11BD}" dt="2022-05-25T18:36:34.323" v="290" actId="20577"/>
          <ac:spMkLst>
            <pc:docMk/>
            <pc:sldMk cId="3466865755" sldId="256"/>
            <ac:spMk id="11" creationId="{D05F922D-0ADF-4F0F-A9D5-12CABE5E9113}"/>
          </ac:spMkLst>
        </pc:spChg>
        <pc:spChg chg="mod">
          <ac:chgData name="Rebecca Shurmer" userId="S::rshurmer@billingshurstprimary.org.uk::7cb4a07f-51de-4582-a4d1-afaf32a7bc9d" providerId="AD" clId="Web-{133085ED-F3D9-8D41-7A1F-8E24E8FF11BD}" dt="2022-05-25T18:38:12.111" v="342" actId="20577"/>
          <ac:spMkLst>
            <pc:docMk/>
            <pc:sldMk cId="3466865755" sldId="256"/>
            <ac:spMk id="13" creationId="{7F06CCF8-E275-45C6-91AD-F24B8FAA8E31}"/>
          </ac:spMkLst>
        </pc:spChg>
        <pc:spChg chg="mod">
          <ac:chgData name="Rebecca Shurmer" userId="S::rshurmer@billingshurstprimary.org.uk::7cb4a07f-51de-4582-a4d1-afaf32a7bc9d" providerId="AD" clId="Web-{133085ED-F3D9-8D41-7A1F-8E24E8FF11BD}" dt="2022-05-25T18:33:45.453" v="205" actId="20577"/>
          <ac:spMkLst>
            <pc:docMk/>
            <pc:sldMk cId="3466865755" sldId="256"/>
            <ac:spMk id="19" creationId="{101A83D2-044D-4959-8916-35245679CC59}"/>
          </ac:spMkLst>
        </pc:spChg>
        <pc:spChg chg="mod">
          <ac:chgData name="Rebecca Shurmer" userId="S::rshurmer@billingshurstprimary.org.uk::7cb4a07f-51de-4582-a4d1-afaf32a7bc9d" providerId="AD" clId="Web-{133085ED-F3D9-8D41-7A1F-8E24E8FF11BD}" dt="2022-05-25T18:29:55.718" v="92" actId="20577"/>
          <ac:spMkLst>
            <pc:docMk/>
            <pc:sldMk cId="3466865755" sldId="256"/>
            <ac:spMk id="21" creationId="{03189037-4F90-4E74-A4ED-03173BE9C46C}"/>
          </ac:spMkLst>
        </pc:spChg>
      </pc:sldChg>
    </pc:docChg>
  </pc:docChgLst>
  <pc:docChgLst>
    <pc:chgData name="David Timmins" userId="S::dtimmins@billingshurstprimary.org.uk::45ef9d80-b4c9-4b4b-b60e-723ad4d414a1" providerId="AD" clId="Web-{5BEC3576-F8D7-9AC8-D08B-792F95C59E47}"/>
    <pc:docChg chg="modSld">
      <pc:chgData name="David Timmins" userId="S::dtimmins@billingshurstprimary.org.uk::45ef9d80-b4c9-4b4b-b60e-723ad4d414a1" providerId="AD" clId="Web-{5BEC3576-F8D7-9AC8-D08B-792F95C59E47}" dt="2022-09-06T08:51:31.395" v="35" actId="20577"/>
      <pc:docMkLst>
        <pc:docMk/>
      </pc:docMkLst>
      <pc:sldChg chg="modSp">
        <pc:chgData name="David Timmins" userId="S::dtimmins@billingshurstprimary.org.uk::45ef9d80-b4c9-4b4b-b60e-723ad4d414a1" providerId="AD" clId="Web-{5BEC3576-F8D7-9AC8-D08B-792F95C59E47}" dt="2022-09-06T08:51:31.395" v="35" actId="20577"/>
        <pc:sldMkLst>
          <pc:docMk/>
          <pc:sldMk cId="3466865755" sldId="256"/>
        </pc:sldMkLst>
        <pc:spChg chg="mod">
          <ac:chgData name="David Timmins" userId="S::dtimmins@billingshurstprimary.org.uk::45ef9d80-b4c9-4b4b-b60e-723ad4d414a1" providerId="AD" clId="Web-{5BEC3576-F8D7-9AC8-D08B-792F95C59E47}" dt="2022-09-06T08:41:47.405" v="8" actId="20577"/>
          <ac:spMkLst>
            <pc:docMk/>
            <pc:sldMk cId="3466865755" sldId="256"/>
            <ac:spMk id="7" creationId="{59F187E5-DEFC-45F8-9487-8D16191CD3F4}"/>
          </ac:spMkLst>
        </pc:spChg>
        <pc:spChg chg="mod">
          <ac:chgData name="David Timmins" userId="S::dtimmins@billingshurstprimary.org.uk::45ef9d80-b4c9-4b4b-b60e-723ad4d414a1" providerId="AD" clId="Web-{5BEC3576-F8D7-9AC8-D08B-792F95C59E47}" dt="2022-09-06T08:42:30.174" v="21" actId="20577"/>
          <ac:spMkLst>
            <pc:docMk/>
            <pc:sldMk cId="3466865755" sldId="256"/>
            <ac:spMk id="9" creationId="{45AAFE28-B1DA-4623-B419-EBDB9A37AF43}"/>
          </ac:spMkLst>
        </pc:spChg>
        <pc:spChg chg="mod">
          <ac:chgData name="David Timmins" userId="S::dtimmins@billingshurstprimary.org.uk::45ef9d80-b4c9-4b4b-b60e-723ad4d414a1" providerId="AD" clId="Web-{5BEC3576-F8D7-9AC8-D08B-792F95C59E47}" dt="2022-09-06T08:47:30.271" v="28" actId="20577"/>
          <ac:spMkLst>
            <pc:docMk/>
            <pc:sldMk cId="3466865755" sldId="256"/>
            <ac:spMk id="15" creationId="{D0FBA398-AFDD-476B-9D4C-61B9694E46F1}"/>
          </ac:spMkLst>
        </pc:spChg>
        <pc:spChg chg="mod">
          <ac:chgData name="David Timmins" userId="S::dtimmins@billingshurstprimary.org.uk::45ef9d80-b4c9-4b4b-b60e-723ad4d414a1" providerId="AD" clId="Web-{5BEC3576-F8D7-9AC8-D08B-792F95C59E47}" dt="2022-09-06T08:45:54.374" v="23" actId="20577"/>
          <ac:spMkLst>
            <pc:docMk/>
            <pc:sldMk cId="3466865755" sldId="256"/>
            <ac:spMk id="17" creationId="{E6AAA017-D895-45AA-9235-61E2BE5943C8}"/>
          </ac:spMkLst>
        </pc:spChg>
        <pc:spChg chg="mod">
          <ac:chgData name="David Timmins" userId="S::dtimmins@billingshurstprimary.org.uk::45ef9d80-b4c9-4b4b-b60e-723ad4d414a1" providerId="AD" clId="Web-{5BEC3576-F8D7-9AC8-D08B-792F95C59E47}" dt="2022-09-06T08:46:06.750" v="24" actId="20577"/>
          <ac:spMkLst>
            <pc:docMk/>
            <pc:sldMk cId="3466865755" sldId="256"/>
            <ac:spMk id="19" creationId="{101A83D2-044D-4959-8916-35245679CC59}"/>
          </ac:spMkLst>
        </pc:spChg>
        <pc:spChg chg="mod">
          <ac:chgData name="David Timmins" userId="S::dtimmins@billingshurstprimary.org.uk::45ef9d80-b4c9-4b4b-b60e-723ad4d414a1" providerId="AD" clId="Web-{5BEC3576-F8D7-9AC8-D08B-792F95C59E47}" dt="2022-09-06T08:51:31.395" v="35" actId="20577"/>
          <ac:spMkLst>
            <pc:docMk/>
            <pc:sldMk cId="3466865755" sldId="256"/>
            <ac:spMk id="21" creationId="{03189037-4F90-4E74-A4ED-03173BE9C46C}"/>
          </ac:spMkLst>
        </pc:spChg>
        <pc:spChg chg="mod">
          <ac:chgData name="David Timmins" userId="S::dtimmins@billingshurstprimary.org.uk::45ef9d80-b4c9-4b4b-b60e-723ad4d414a1" providerId="AD" clId="Web-{5BEC3576-F8D7-9AC8-D08B-792F95C59E47}" dt="2022-09-06T08:42:26.224" v="19" actId="20577"/>
          <ac:spMkLst>
            <pc:docMk/>
            <pc:sldMk cId="3466865755" sldId="256"/>
            <ac:spMk id="29" creationId="{2E078BDE-6F4A-4CB4-9447-2B181E202AFA}"/>
          </ac:spMkLst>
        </pc:spChg>
      </pc:sldChg>
    </pc:docChg>
  </pc:docChgLst>
  <pc:docChgLst>
    <pc:chgData name="Rebecca Shurmer" userId="S::rshurmer@billingshurstprimary.org.uk::7cb4a07f-51de-4582-a4d1-afaf32a7bc9d" providerId="AD" clId="Web-{E8548922-C1B2-5746-5AFE-73B679F43B65}"/>
    <pc:docChg chg="modSld">
      <pc:chgData name="Rebecca Shurmer" userId="S::rshurmer@billingshurstprimary.org.uk::7cb4a07f-51de-4582-a4d1-afaf32a7bc9d" providerId="AD" clId="Web-{E8548922-C1B2-5746-5AFE-73B679F43B65}" dt="2022-05-25T18:14:19.998" v="6" actId="20577"/>
      <pc:docMkLst>
        <pc:docMk/>
      </pc:docMkLst>
      <pc:sldChg chg="modSp">
        <pc:chgData name="Rebecca Shurmer" userId="S::rshurmer@billingshurstprimary.org.uk::7cb4a07f-51de-4582-a4d1-afaf32a7bc9d" providerId="AD" clId="Web-{E8548922-C1B2-5746-5AFE-73B679F43B65}" dt="2022-05-25T18:14:19.998" v="6" actId="20577"/>
        <pc:sldMkLst>
          <pc:docMk/>
          <pc:sldMk cId="3466865755" sldId="256"/>
        </pc:sldMkLst>
        <pc:spChg chg="mod">
          <ac:chgData name="Rebecca Shurmer" userId="S::rshurmer@billingshurstprimary.org.uk::7cb4a07f-51de-4582-a4d1-afaf32a7bc9d" providerId="AD" clId="Web-{E8548922-C1B2-5746-5AFE-73B679F43B65}" dt="2022-05-25T18:14:19.998" v="6" actId="20577"/>
          <ac:spMkLst>
            <pc:docMk/>
            <pc:sldMk cId="3466865755" sldId="256"/>
            <ac:spMk id="21" creationId="{03189037-4F90-4E74-A4ED-03173BE9C46C}"/>
          </ac:spMkLst>
        </pc:spChg>
      </pc:sldChg>
    </pc:docChg>
  </pc:docChgLst>
  <pc:docChgLst>
    <pc:chgData name="Tom Hampson" userId="S::tohampson@billingshurstprimary.org.uk::8159c0a3-229e-4cad-8488-de8188234249" providerId="AD" clId="Web-{B94BBEC4-37F2-8D91-9C96-8C1B273CBE83}"/>
    <pc:docChg chg="modSld">
      <pc:chgData name="Tom Hampson" userId="S::tohampson@billingshurstprimary.org.uk::8159c0a3-229e-4cad-8488-de8188234249" providerId="AD" clId="Web-{B94BBEC4-37F2-8D91-9C96-8C1B273CBE83}" dt="2022-10-21T09:35:49.723" v="127" actId="20577"/>
      <pc:docMkLst>
        <pc:docMk/>
      </pc:docMkLst>
      <pc:sldChg chg="modSp">
        <pc:chgData name="Tom Hampson" userId="S::tohampson@billingshurstprimary.org.uk::8159c0a3-229e-4cad-8488-de8188234249" providerId="AD" clId="Web-{B94BBEC4-37F2-8D91-9C96-8C1B273CBE83}" dt="2022-10-21T09:35:49.723" v="127" actId="20577"/>
        <pc:sldMkLst>
          <pc:docMk/>
          <pc:sldMk cId="3466865755" sldId="256"/>
        </pc:sldMkLst>
        <pc:spChg chg="mod">
          <ac:chgData name="Tom Hampson" userId="S::tohampson@billingshurstprimary.org.uk::8159c0a3-229e-4cad-8488-de8188234249" providerId="AD" clId="Web-{B94BBEC4-37F2-8D91-9C96-8C1B273CBE83}" dt="2022-10-21T09:34:42.142" v="120" actId="1076"/>
          <ac:spMkLst>
            <pc:docMk/>
            <pc:sldMk cId="3466865755" sldId="256"/>
            <ac:spMk id="4" creationId="{17945152-C8DE-4A5E-A9D2-B9D74E39C87F}"/>
          </ac:spMkLst>
        </pc:spChg>
        <pc:spChg chg="mod">
          <ac:chgData name="Tom Hampson" userId="S::tohampson@billingshurstprimary.org.uk::8159c0a3-229e-4cad-8488-de8188234249" providerId="AD" clId="Web-{B94BBEC4-37F2-8D91-9C96-8C1B273CBE83}" dt="2022-10-21T09:35:29.676" v="123" actId="20577"/>
          <ac:spMkLst>
            <pc:docMk/>
            <pc:sldMk cId="3466865755" sldId="256"/>
            <ac:spMk id="7" creationId="{59F187E5-DEFC-45F8-9487-8D16191CD3F4}"/>
          </ac:spMkLst>
        </pc:spChg>
        <pc:spChg chg="mod">
          <ac:chgData name="Tom Hampson" userId="S::tohampson@billingshurstprimary.org.uk::8159c0a3-229e-4cad-8488-de8188234249" providerId="AD" clId="Web-{B94BBEC4-37F2-8D91-9C96-8C1B273CBE83}" dt="2022-10-21T09:35:36.457" v="125" actId="20577"/>
          <ac:spMkLst>
            <pc:docMk/>
            <pc:sldMk cId="3466865755" sldId="256"/>
            <ac:spMk id="11" creationId="{D05F922D-0ADF-4F0F-A9D5-12CABE5E9113}"/>
          </ac:spMkLst>
        </pc:spChg>
        <pc:spChg chg="mod">
          <ac:chgData name="Tom Hampson" userId="S::tohampson@billingshurstprimary.org.uk::8159c0a3-229e-4cad-8488-de8188234249" providerId="AD" clId="Web-{B94BBEC4-37F2-8D91-9C96-8C1B273CBE83}" dt="2022-10-21T09:32:19.887" v="2" actId="20577"/>
          <ac:spMkLst>
            <pc:docMk/>
            <pc:sldMk cId="3466865755" sldId="256"/>
            <ac:spMk id="17" creationId="{E6AAA017-D895-45AA-9235-61E2BE5943C8}"/>
          </ac:spMkLst>
        </pc:spChg>
        <pc:spChg chg="mod">
          <ac:chgData name="Tom Hampson" userId="S::tohampson@billingshurstprimary.org.uk::8159c0a3-229e-4cad-8488-de8188234249" providerId="AD" clId="Web-{B94BBEC4-37F2-8D91-9C96-8C1B273CBE83}" dt="2022-10-21T09:34:39.299" v="118" actId="1076"/>
          <ac:spMkLst>
            <pc:docMk/>
            <pc:sldMk cId="3466865755" sldId="256"/>
            <ac:spMk id="19" creationId="{101A83D2-044D-4959-8916-35245679CC59}"/>
          </ac:spMkLst>
        </pc:spChg>
        <pc:spChg chg="mod">
          <ac:chgData name="Tom Hampson" userId="S::tohampson@billingshurstprimary.org.uk::8159c0a3-229e-4cad-8488-de8188234249" providerId="AD" clId="Web-{B94BBEC4-37F2-8D91-9C96-8C1B273CBE83}" dt="2022-10-21T09:35:49.723" v="127" actId="20577"/>
          <ac:spMkLst>
            <pc:docMk/>
            <pc:sldMk cId="3466865755" sldId="256"/>
            <ac:spMk id="27" creationId="{C10FE70A-2405-41CE-89B7-2E11523DED84}"/>
          </ac:spMkLst>
        </pc:spChg>
        <pc:spChg chg="mod">
          <ac:chgData name="Tom Hampson" userId="S::tohampson@billingshurstprimary.org.uk::8159c0a3-229e-4cad-8488-de8188234249" providerId="AD" clId="Web-{B94BBEC4-37F2-8D91-9C96-8C1B273CBE83}" dt="2022-10-21T09:34:39.252" v="117" actId="1076"/>
          <ac:spMkLst>
            <pc:docMk/>
            <pc:sldMk cId="3466865755" sldId="256"/>
            <ac:spMk id="29" creationId="{2E078BDE-6F4A-4CB4-9447-2B181E202AFA}"/>
          </ac:spMkLst>
        </pc:spChg>
      </pc:sldChg>
    </pc:docChg>
  </pc:docChgLst>
  <pc:docChgLst>
    <pc:chgData name="Rebekka Kosla" userId="S::rkosla@billingshurstprimary.org.uk::446c9c65-8148-446d-b7ac-468b5e93cc47" providerId="AD" clId="Web-{B2E4EAC0-40DC-DC91-CC44-F31CA1F5AB03}"/>
    <pc:docChg chg="modSld">
      <pc:chgData name="Rebekka Kosla" userId="S::rkosla@billingshurstprimary.org.uk::446c9c65-8148-446d-b7ac-468b5e93cc47" providerId="AD" clId="Web-{B2E4EAC0-40DC-DC91-CC44-F31CA1F5AB03}" dt="2022-10-20T18:52:34.085" v="305" actId="20577"/>
      <pc:docMkLst>
        <pc:docMk/>
      </pc:docMkLst>
      <pc:sldChg chg="modSp">
        <pc:chgData name="Rebekka Kosla" userId="S::rkosla@billingshurstprimary.org.uk::446c9c65-8148-446d-b7ac-468b5e93cc47" providerId="AD" clId="Web-{B2E4EAC0-40DC-DC91-CC44-F31CA1F5AB03}" dt="2022-10-20T18:52:34.085" v="305" actId="20577"/>
        <pc:sldMkLst>
          <pc:docMk/>
          <pc:sldMk cId="3466865755" sldId="256"/>
        </pc:sldMkLst>
        <pc:spChg chg="mod">
          <ac:chgData name="Rebekka Kosla" userId="S::rkosla@billingshurstprimary.org.uk::446c9c65-8148-446d-b7ac-468b5e93cc47" providerId="AD" clId="Web-{B2E4EAC0-40DC-DC91-CC44-F31CA1F5AB03}" dt="2022-10-20T18:42:59.596" v="132" actId="20577"/>
          <ac:spMkLst>
            <pc:docMk/>
            <pc:sldMk cId="3466865755" sldId="256"/>
            <ac:spMk id="9" creationId="{45AAFE28-B1DA-4623-B419-EBDB9A37AF43}"/>
          </ac:spMkLst>
        </pc:spChg>
        <pc:spChg chg="mod">
          <ac:chgData name="Rebekka Kosla" userId="S::rkosla@billingshurstprimary.org.uk::446c9c65-8148-446d-b7ac-468b5e93cc47" providerId="AD" clId="Web-{B2E4EAC0-40DC-DC91-CC44-F31CA1F5AB03}" dt="2022-10-20T18:52:34.085" v="305" actId="20577"/>
          <ac:spMkLst>
            <pc:docMk/>
            <pc:sldMk cId="3466865755" sldId="256"/>
            <ac:spMk id="13" creationId="{7F06CCF8-E275-45C6-91AD-F24B8FAA8E31}"/>
          </ac:spMkLst>
        </pc:spChg>
        <pc:spChg chg="mod">
          <ac:chgData name="Rebekka Kosla" userId="S::rkosla@billingshurstprimary.org.uk::446c9c65-8148-446d-b7ac-468b5e93cc47" providerId="AD" clId="Web-{B2E4EAC0-40DC-DC91-CC44-F31CA1F5AB03}" dt="2022-10-20T18:50:14.530" v="258" actId="20577"/>
          <ac:spMkLst>
            <pc:docMk/>
            <pc:sldMk cId="3466865755" sldId="256"/>
            <ac:spMk id="15" creationId="{D0FBA398-AFDD-476B-9D4C-61B9694E46F1}"/>
          </ac:spMkLst>
        </pc:spChg>
        <pc:spChg chg="mod">
          <ac:chgData name="Rebekka Kosla" userId="S::rkosla@billingshurstprimary.org.uk::446c9c65-8148-446d-b7ac-468b5e93cc47" providerId="AD" clId="Web-{B2E4EAC0-40DC-DC91-CC44-F31CA1F5AB03}" dt="2022-10-20T18:44:21.523" v="168" actId="20577"/>
          <ac:spMkLst>
            <pc:docMk/>
            <pc:sldMk cId="3466865755" sldId="256"/>
            <ac:spMk id="29" creationId="{2E078BDE-6F4A-4CB4-9447-2B181E202AF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D9D25-C41A-4EFE-B74E-94FFA69184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5E65766-9504-4808-A962-4BA191113B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234F75C-A1F1-4174-B3B9-ED202AB575DB}"/>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074ACAA7-9264-4051-8294-8ECBC7846B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FB7CC8-3192-447E-A20F-A2C4ACFB8B3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978192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B860-8F76-4568-9B4B-C9768EBF4EB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D4E31C-EA32-4CD8-BA75-DE758D0F2C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4573D4-4A8F-4578-8ABC-6705D69BF391}"/>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27AF4CDA-CB5D-45C2-96F1-A4002C743C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42E95A-94A9-4B1D-A8A3-DA4375E10B2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252274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4A35FF-0E7E-44A0-A1A2-D058ABD3AE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E1161E-3E5D-495F-9AAB-98CA4F00D6D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8EA71B-B58D-4190-903F-C914FED60C8E}"/>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12B0543A-EA7F-4462-AFF4-751C0F21EC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3DCA4E-202F-41EC-8804-845CD4D0605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243386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C1494-0CD2-4116-8156-23B4D5F284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9D3155-EEA7-45AE-843C-C72682BCFED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A3D8EF-A419-4482-A789-5D7029E60DE9}"/>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C527CE09-0E35-4079-BB69-D52AC02DED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59B3CD-522C-4BC3-A686-11183FC3C488}"/>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325691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18AD-4E74-496D-8D18-7FD518B2B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1791433-108C-4BB0-8C46-23C69DBEC9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CF8256B-DD33-4148-8B6F-185F0F747474}"/>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F7E0FF3C-52C8-436E-B02D-79D95D891A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7ACE4F-BBCD-4204-B8DA-E702DD9DB92D}"/>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61008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24E0F-F291-4572-BE5C-5AEDAAA044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535DD1-E091-4A48-9887-D3A1BF3A2C2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3C8412-0A86-4E0F-ADD6-E22BE01B7E7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5B51CDE-8B66-468C-B842-8317FD797118}"/>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6" name="Footer Placeholder 5">
            <a:extLst>
              <a:ext uri="{FF2B5EF4-FFF2-40B4-BE49-F238E27FC236}">
                <a16:creationId xmlns:a16="http://schemas.microsoft.com/office/drawing/2014/main" id="{506EF75E-27AB-48C0-ADB3-257C91153A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8868A8-FF83-4507-9E3E-B1AFF28D7E2F}"/>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47672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5ACCC-E3E4-4B20-BB9A-80699197D0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DFB7A54-9920-4101-91F5-2994B3B94F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A3C4B06-F598-4533-B858-628DB36BC28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943C08C-5399-4927-B824-D7D253480B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E18BD0-508C-488C-8A24-950A72823D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EB99932-1D78-4656-BE2C-CA7EFEDA4D92}"/>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8" name="Footer Placeholder 7">
            <a:extLst>
              <a:ext uri="{FF2B5EF4-FFF2-40B4-BE49-F238E27FC236}">
                <a16:creationId xmlns:a16="http://schemas.microsoft.com/office/drawing/2014/main" id="{C5329084-73C9-4809-95B9-830CC846D2B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53592C1-C9E3-4560-9EC8-DF686FEFEF56}"/>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3070749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07B7-BBA6-4475-AEB3-75F80B53F3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BB332C-610F-4B4D-BC2C-EB83061492BD}"/>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4" name="Footer Placeholder 3">
            <a:extLst>
              <a:ext uri="{FF2B5EF4-FFF2-40B4-BE49-F238E27FC236}">
                <a16:creationId xmlns:a16="http://schemas.microsoft.com/office/drawing/2014/main" id="{1B916E6A-09F6-44F8-BEB7-733811015D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0AB2662-8ED5-452E-B408-4EA5289D8332}"/>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1101269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C70E23-5167-43D2-B7F5-6660C39A62F9}"/>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3" name="Footer Placeholder 2">
            <a:extLst>
              <a:ext uri="{FF2B5EF4-FFF2-40B4-BE49-F238E27FC236}">
                <a16:creationId xmlns:a16="http://schemas.microsoft.com/office/drawing/2014/main" id="{68C2D193-8EB6-45D1-AF5C-BCF9E01B636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C3953D-75B4-4B0D-91F3-D3923A4FD61A}"/>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274159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5F2CC-D429-4E4B-B28F-CB1EE97A18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08AEB5F-AAE5-42E6-AD4A-1B642A41DC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BC97213-39A9-4D44-B617-B9B81F435B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7780AE-EB20-4A94-B88E-0EDB0FFA6E5B}"/>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6" name="Footer Placeholder 5">
            <a:extLst>
              <a:ext uri="{FF2B5EF4-FFF2-40B4-BE49-F238E27FC236}">
                <a16:creationId xmlns:a16="http://schemas.microsoft.com/office/drawing/2014/main" id="{2F5DA9DF-21FF-4543-8E1D-F5CE8B73B1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2BC9B6-E86B-4D07-A67B-867E2AE68325}"/>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99722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2EB43-F461-42DB-82F6-96B1FF2B4F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27269D1-6FBD-442B-A7C1-D070DA1603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24BF4D-2247-4CCB-AD10-AD129BE9BD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215DB6-5A90-437C-A8E7-C9EB96EC814D}"/>
              </a:ext>
            </a:extLst>
          </p:cNvPr>
          <p:cNvSpPr>
            <a:spLocks noGrp="1"/>
          </p:cNvSpPr>
          <p:nvPr>
            <p:ph type="dt" sz="half" idx="10"/>
          </p:nvPr>
        </p:nvSpPr>
        <p:spPr/>
        <p:txBody>
          <a:bodyPr/>
          <a:lstStyle/>
          <a:p>
            <a:fld id="{B85147B3-C3AA-48B9-8CD9-F6A72325F8B4}" type="datetimeFigureOut">
              <a:rPr lang="en-GB" smtClean="0"/>
              <a:t>02/11/2023</a:t>
            </a:fld>
            <a:endParaRPr lang="en-GB"/>
          </a:p>
        </p:txBody>
      </p:sp>
      <p:sp>
        <p:nvSpPr>
          <p:cNvPr id="6" name="Footer Placeholder 5">
            <a:extLst>
              <a:ext uri="{FF2B5EF4-FFF2-40B4-BE49-F238E27FC236}">
                <a16:creationId xmlns:a16="http://schemas.microsoft.com/office/drawing/2014/main" id="{AA011D62-74B7-4546-B099-4E070E28983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8F53CF-7C1C-4066-97B2-733C6B77DF44}"/>
              </a:ext>
            </a:extLst>
          </p:cNvPr>
          <p:cNvSpPr>
            <a:spLocks noGrp="1"/>
          </p:cNvSpPr>
          <p:nvPr>
            <p:ph type="sldNum" sz="quarter" idx="12"/>
          </p:nvPr>
        </p:nvSpPr>
        <p:spPr/>
        <p:txBody>
          <a:bodyPr/>
          <a:lstStyle/>
          <a:p>
            <a:fld id="{A3FB468C-0478-4282-BCF4-22379FC623F7}" type="slidenum">
              <a:rPr lang="en-GB" smtClean="0"/>
              <a:t>‹#›</a:t>
            </a:fld>
            <a:endParaRPr lang="en-GB"/>
          </a:p>
        </p:txBody>
      </p:sp>
    </p:spTree>
    <p:extLst>
      <p:ext uri="{BB962C8B-B14F-4D97-AF65-F5344CB8AC3E}">
        <p14:creationId xmlns:p14="http://schemas.microsoft.com/office/powerpoint/2010/main" val="27562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09606A-7121-4359-882D-87C8A72136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3BAF2C-9E61-45EF-91F5-B94DA4A086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63522B-9136-4BA0-9CA3-AEFA8DB3D4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5147B3-C3AA-48B9-8CD9-F6A72325F8B4}" type="datetimeFigureOut">
              <a:rPr lang="en-GB" smtClean="0"/>
              <a:t>02/11/2023</a:t>
            </a:fld>
            <a:endParaRPr lang="en-GB"/>
          </a:p>
        </p:txBody>
      </p:sp>
      <p:sp>
        <p:nvSpPr>
          <p:cNvPr id="5" name="Footer Placeholder 4">
            <a:extLst>
              <a:ext uri="{FF2B5EF4-FFF2-40B4-BE49-F238E27FC236}">
                <a16:creationId xmlns:a16="http://schemas.microsoft.com/office/drawing/2014/main" id="{CFC9004D-9D33-4359-B820-7693ACF182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3B2DDEB-32DE-4881-8908-E3D54E13DF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FB468C-0478-4282-BCF4-22379FC623F7}" type="slidenum">
              <a:rPr lang="en-GB" smtClean="0"/>
              <a:t>‹#›</a:t>
            </a:fld>
            <a:endParaRPr lang="en-GB"/>
          </a:p>
        </p:txBody>
      </p:sp>
    </p:spTree>
    <p:extLst>
      <p:ext uri="{BB962C8B-B14F-4D97-AF65-F5344CB8AC3E}">
        <p14:creationId xmlns:p14="http://schemas.microsoft.com/office/powerpoint/2010/main" val="1009011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195" y="0"/>
            <a:ext cx="12185805" cy="6858000"/>
          </a:xfrm>
          <a:prstGeom prst="rect">
            <a:avLst/>
          </a:prstGeom>
          <a:blipFill dpi="0" rotWithShape="1">
            <a:blip r:embed="rId2">
              <a:alphaModFix amt="24000"/>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a:p>
        </p:txBody>
      </p:sp>
      <p:sp>
        <p:nvSpPr>
          <p:cNvPr id="4" name="TextBox 3">
            <a:extLst>
              <a:ext uri="{FF2B5EF4-FFF2-40B4-BE49-F238E27FC236}">
                <a16:creationId xmlns:a16="http://schemas.microsoft.com/office/drawing/2014/main" id="{17945152-C8DE-4A5E-A9D2-B9D74E39C87F}"/>
              </a:ext>
            </a:extLst>
          </p:cNvPr>
          <p:cNvSpPr txBox="1"/>
          <p:nvPr/>
        </p:nvSpPr>
        <p:spPr>
          <a:xfrm>
            <a:off x="3973769" y="1938779"/>
            <a:ext cx="4215468" cy="1569660"/>
          </a:xfrm>
          <a:prstGeom prst="rect">
            <a:avLst/>
          </a:prstGeom>
          <a:noFill/>
        </p:spPr>
        <p:txBody>
          <a:bodyPr wrap="square" lIns="91440" tIns="45720" rIns="91440" bIns="45720" rtlCol="0" anchor="t">
            <a:spAutoFit/>
          </a:bodyPr>
          <a:lstStyle/>
          <a:p>
            <a:pPr algn="ctr"/>
            <a:r>
              <a:rPr lang="en-GB" sz="3200" b="1" u="sng" dirty="0"/>
              <a:t>Year 3 – Autumn 2 </a:t>
            </a:r>
            <a:br>
              <a:rPr lang="en-GB" sz="3200" b="1" u="sng" dirty="0"/>
            </a:br>
            <a:r>
              <a:rPr lang="en-GB" sz="3200" b="1" u="sng" dirty="0"/>
              <a:t>How did they survive in the Stone Age?</a:t>
            </a:r>
          </a:p>
        </p:txBody>
      </p:sp>
      <p:sp>
        <p:nvSpPr>
          <p:cNvPr id="7" name="TextBox 6">
            <a:extLst>
              <a:ext uri="{FF2B5EF4-FFF2-40B4-BE49-F238E27FC236}">
                <a16:creationId xmlns:a16="http://schemas.microsoft.com/office/drawing/2014/main" id="{59F187E5-DEFC-45F8-9487-8D16191CD3F4}"/>
              </a:ext>
            </a:extLst>
          </p:cNvPr>
          <p:cNvSpPr txBox="1"/>
          <p:nvPr/>
        </p:nvSpPr>
        <p:spPr>
          <a:xfrm>
            <a:off x="244004" y="171364"/>
            <a:ext cx="3548873" cy="2246769"/>
          </a:xfrm>
          <a:prstGeom prst="rect">
            <a:avLst/>
          </a:prstGeom>
          <a:noFill/>
          <a:ln w="28575">
            <a:solidFill>
              <a:srgbClr val="0070C0"/>
            </a:solidFill>
          </a:ln>
        </p:spPr>
        <p:txBody>
          <a:bodyPr wrap="square" lIns="91440" tIns="45720" rIns="91440" bIns="45720" rtlCol="0" anchor="t">
            <a:spAutoFit/>
          </a:bodyPr>
          <a:lstStyle/>
          <a:p>
            <a:r>
              <a:rPr lang="en-GB" sz="1400" dirty="0"/>
              <a:t>As </a:t>
            </a:r>
            <a:r>
              <a:rPr lang="en-GB" sz="1400" b="1" dirty="0"/>
              <a:t>readers and writers</a:t>
            </a:r>
            <a:r>
              <a:rPr lang="en-GB" sz="1400" dirty="0"/>
              <a:t>, we will read a range of animal haiku poems and use these to help us write our own haiku about our own Stone Age animal creation. We will then share more information about our animal through non-fiction writing to inform. Finally, we will explore the well-known story of The Grinch. We will be writing to him to persuade him not the ruin Christmas and look forward to sharing our learning  in our Christmas production. </a:t>
            </a:r>
            <a:endParaRPr lang="en-GB" sz="1400" dirty="0">
              <a:cs typeface="Calibri"/>
            </a:endParaRPr>
          </a:p>
        </p:txBody>
      </p:sp>
      <p:sp>
        <p:nvSpPr>
          <p:cNvPr id="9" name="TextBox 8">
            <a:extLst>
              <a:ext uri="{FF2B5EF4-FFF2-40B4-BE49-F238E27FC236}">
                <a16:creationId xmlns:a16="http://schemas.microsoft.com/office/drawing/2014/main" id="{45AAFE28-B1DA-4623-B419-EBDB9A37AF43}"/>
              </a:ext>
            </a:extLst>
          </p:cNvPr>
          <p:cNvSpPr txBox="1"/>
          <p:nvPr/>
        </p:nvSpPr>
        <p:spPr>
          <a:xfrm>
            <a:off x="8367792" y="5154451"/>
            <a:ext cx="3595408" cy="1384995"/>
          </a:xfrm>
          <a:prstGeom prst="rect">
            <a:avLst/>
          </a:prstGeom>
          <a:noFill/>
          <a:ln w="28575">
            <a:solidFill>
              <a:srgbClr val="0070C0"/>
            </a:solidFill>
          </a:ln>
        </p:spPr>
        <p:txBody>
          <a:bodyPr wrap="square" lIns="91440" tIns="45720" rIns="91440" bIns="45720" rtlCol="0" anchor="t">
            <a:spAutoFit/>
          </a:bodyPr>
          <a:lstStyle/>
          <a:p>
            <a:r>
              <a:rPr lang="en-GB" sz="1400" dirty="0"/>
              <a:t>As </a:t>
            </a:r>
            <a:r>
              <a:rPr lang="en-GB" sz="1400" b="1" dirty="0"/>
              <a:t>scientists, </a:t>
            </a:r>
            <a:r>
              <a:rPr lang="en-GB" sz="1400" dirty="0"/>
              <a:t>we will develop our understanding of nutrition, explore skeletons and muscles and their purpose. We will gather, record and classify data, carry out simple enquiries, make predictions and use scientific evidence to answer questions.</a:t>
            </a:r>
            <a:endParaRPr lang="en-GB" sz="1400" dirty="0">
              <a:cs typeface="Calibri"/>
            </a:endParaRPr>
          </a:p>
        </p:txBody>
      </p:sp>
      <p:sp>
        <p:nvSpPr>
          <p:cNvPr id="11" name="TextBox 10">
            <a:extLst>
              <a:ext uri="{FF2B5EF4-FFF2-40B4-BE49-F238E27FC236}">
                <a16:creationId xmlns:a16="http://schemas.microsoft.com/office/drawing/2014/main" id="{D05F922D-0ADF-4F0F-A9D5-12CABE5E9113}"/>
              </a:ext>
            </a:extLst>
          </p:cNvPr>
          <p:cNvSpPr txBox="1"/>
          <p:nvPr/>
        </p:nvSpPr>
        <p:spPr>
          <a:xfrm>
            <a:off x="243069" y="2605634"/>
            <a:ext cx="3544285" cy="1815882"/>
          </a:xfrm>
          <a:prstGeom prst="rect">
            <a:avLst/>
          </a:prstGeom>
          <a:noFill/>
          <a:ln w="28575">
            <a:solidFill>
              <a:srgbClr val="0070C0"/>
            </a:solidFill>
          </a:ln>
        </p:spPr>
        <p:txBody>
          <a:bodyPr wrap="square" lIns="91440" tIns="45720" rIns="91440" bIns="45720" rtlCol="0" anchor="t">
            <a:spAutoFit/>
          </a:bodyPr>
          <a:lstStyle/>
          <a:p>
            <a:r>
              <a:rPr lang="en-GB" sz="1400" dirty="0"/>
              <a:t>As </a:t>
            </a:r>
            <a:r>
              <a:rPr lang="en-GB" sz="1400" b="1" dirty="0"/>
              <a:t>mathematicians,</a:t>
            </a:r>
            <a:r>
              <a:rPr lang="en-GB" sz="1400" dirty="0"/>
              <a:t> we will continue to build on our place value knowledge and understanding of three-digit numbers. We will also explore measure and convert between mm, cm and m. We will start to master the 10 times table, including division facts. Stick and Split should be used daily at home to support this. </a:t>
            </a:r>
            <a:endParaRPr lang="en-GB" sz="1400" dirty="0">
              <a:ea typeface="+mn-lt"/>
              <a:cs typeface="+mn-lt"/>
            </a:endParaRPr>
          </a:p>
        </p:txBody>
      </p:sp>
      <p:sp>
        <p:nvSpPr>
          <p:cNvPr id="13" name="TextBox 12">
            <a:extLst>
              <a:ext uri="{FF2B5EF4-FFF2-40B4-BE49-F238E27FC236}">
                <a16:creationId xmlns:a16="http://schemas.microsoft.com/office/drawing/2014/main" id="{7F06CCF8-E275-45C6-91AD-F24B8FAA8E31}"/>
              </a:ext>
            </a:extLst>
          </p:cNvPr>
          <p:cNvSpPr txBox="1"/>
          <p:nvPr/>
        </p:nvSpPr>
        <p:spPr>
          <a:xfrm>
            <a:off x="237859" y="4532801"/>
            <a:ext cx="3562720" cy="954107"/>
          </a:xfrm>
          <a:prstGeom prst="rect">
            <a:avLst/>
          </a:prstGeom>
          <a:noFill/>
          <a:ln w="28575">
            <a:solidFill>
              <a:srgbClr val="0070C0"/>
            </a:solidFill>
          </a:ln>
        </p:spPr>
        <p:txBody>
          <a:bodyPr wrap="square" lIns="91440" tIns="45720" rIns="91440" bIns="45720" rtlCol="0" anchor="t">
            <a:spAutoFit/>
          </a:bodyPr>
          <a:lstStyle/>
          <a:p>
            <a:r>
              <a:rPr lang="en-GB" sz="1400" dirty="0"/>
              <a:t>As </a:t>
            </a:r>
            <a:r>
              <a:rPr lang="en-GB" sz="1400" b="1" dirty="0"/>
              <a:t>spiritual learners, </a:t>
            </a:r>
            <a:r>
              <a:rPr lang="en-GB" sz="1400" dirty="0"/>
              <a:t>we will explore key beliefs in Islam, develop our understanding of key Islamic figures and symbols and make comparisons between Christmas and Eid. </a:t>
            </a:r>
            <a:endParaRPr lang="en-GB" sz="1400" b="1" dirty="0">
              <a:cs typeface="Calibri"/>
            </a:endParaRPr>
          </a:p>
        </p:txBody>
      </p:sp>
      <p:sp>
        <p:nvSpPr>
          <p:cNvPr id="17" name="TextBox 16">
            <a:extLst>
              <a:ext uri="{FF2B5EF4-FFF2-40B4-BE49-F238E27FC236}">
                <a16:creationId xmlns:a16="http://schemas.microsoft.com/office/drawing/2014/main" id="{E6AAA017-D895-45AA-9235-61E2BE5943C8}"/>
              </a:ext>
            </a:extLst>
          </p:cNvPr>
          <p:cNvSpPr txBox="1"/>
          <p:nvPr/>
        </p:nvSpPr>
        <p:spPr>
          <a:xfrm>
            <a:off x="8368657" y="252803"/>
            <a:ext cx="3602566" cy="1384995"/>
          </a:xfrm>
          <a:prstGeom prst="rect">
            <a:avLst/>
          </a:prstGeom>
          <a:noFill/>
          <a:ln w="28575">
            <a:solidFill>
              <a:srgbClr val="0070C0"/>
            </a:solidFill>
          </a:ln>
        </p:spPr>
        <p:txBody>
          <a:bodyPr wrap="square" lIns="91440" tIns="45720" rIns="91440" bIns="45720" rtlCol="0" anchor="t">
            <a:spAutoFit/>
          </a:bodyPr>
          <a:lstStyle/>
          <a:p>
            <a:r>
              <a:rPr lang="en-GB" sz="1400" dirty="0"/>
              <a:t>As </a:t>
            </a:r>
            <a:r>
              <a:rPr lang="en-GB" sz="1400" b="1" dirty="0"/>
              <a:t>computer scientists</a:t>
            </a:r>
            <a:r>
              <a:rPr lang="en-GB" sz="1400" dirty="0"/>
              <a:t>, we will develop our computer science coding skills. Using hands on resources, such as </a:t>
            </a:r>
            <a:r>
              <a:rPr lang="en-GB" sz="1400" dirty="0" err="1"/>
              <a:t>BeeBots</a:t>
            </a:r>
            <a:r>
              <a:rPr lang="en-GB" sz="1400" dirty="0"/>
              <a:t> and Rugged Robots, we will explore input and output programming. We will then move to code.org to learn about sequencing events and loops.  </a:t>
            </a:r>
            <a:endParaRPr lang="en-GB" sz="1400" dirty="0">
              <a:solidFill>
                <a:sysClr val="windowText" lastClr="000000"/>
              </a:solidFill>
              <a:cs typeface="Calibri"/>
            </a:endParaRPr>
          </a:p>
        </p:txBody>
      </p:sp>
      <p:sp>
        <p:nvSpPr>
          <p:cNvPr id="19" name="TextBox 18">
            <a:extLst>
              <a:ext uri="{FF2B5EF4-FFF2-40B4-BE49-F238E27FC236}">
                <a16:creationId xmlns:a16="http://schemas.microsoft.com/office/drawing/2014/main" id="{101A83D2-044D-4959-8916-35245679CC59}"/>
              </a:ext>
            </a:extLst>
          </p:cNvPr>
          <p:cNvSpPr txBox="1"/>
          <p:nvPr/>
        </p:nvSpPr>
        <p:spPr>
          <a:xfrm>
            <a:off x="4005792" y="465319"/>
            <a:ext cx="4180416" cy="1169551"/>
          </a:xfrm>
          <a:prstGeom prst="rect">
            <a:avLst/>
          </a:prstGeom>
          <a:noFill/>
          <a:ln w="28575">
            <a:solidFill>
              <a:srgbClr val="0070C0"/>
            </a:solidFill>
          </a:ln>
        </p:spPr>
        <p:txBody>
          <a:bodyPr wrap="square" lIns="91440" tIns="45720" rIns="91440" bIns="45720" rtlCol="0" anchor="t">
            <a:spAutoFit/>
          </a:bodyPr>
          <a:lstStyle/>
          <a:p>
            <a:r>
              <a:rPr lang="en-GB" sz="1400" dirty="0"/>
              <a:t>As </a:t>
            </a:r>
            <a:r>
              <a:rPr lang="en-GB" sz="1400" b="1" dirty="0"/>
              <a:t>members of the school community</a:t>
            </a:r>
            <a:r>
              <a:rPr lang="en-GB" sz="1400" dirty="0"/>
              <a:t>, </a:t>
            </a:r>
            <a:r>
              <a:rPr lang="en-GB" sz="1400" dirty="0">
                <a:ea typeface="+mn-lt"/>
                <a:cs typeface="+mn-lt"/>
              </a:rPr>
              <a:t>we will continue to learn about the importance of staying safe online though Digital Literacy lessons. We will also explore the positive attributes of our own personalities that we would like to preserve for the future. </a:t>
            </a:r>
            <a:endParaRPr lang="en-GB" sz="1400" dirty="0">
              <a:solidFill>
                <a:sysClr val="windowText" lastClr="000000"/>
              </a:solidFill>
            </a:endParaRPr>
          </a:p>
        </p:txBody>
      </p:sp>
      <p:sp>
        <p:nvSpPr>
          <p:cNvPr id="21" name="TextBox 20">
            <a:extLst>
              <a:ext uri="{FF2B5EF4-FFF2-40B4-BE49-F238E27FC236}">
                <a16:creationId xmlns:a16="http://schemas.microsoft.com/office/drawing/2014/main" id="{03189037-4F90-4E74-A4ED-03173BE9C46C}"/>
              </a:ext>
            </a:extLst>
          </p:cNvPr>
          <p:cNvSpPr txBox="1"/>
          <p:nvPr/>
        </p:nvSpPr>
        <p:spPr>
          <a:xfrm>
            <a:off x="8366356" y="3801752"/>
            <a:ext cx="3602566" cy="1169551"/>
          </a:xfrm>
          <a:prstGeom prst="rect">
            <a:avLst/>
          </a:prstGeom>
          <a:noFill/>
          <a:ln w="28575">
            <a:solidFill>
              <a:srgbClr val="0070C0"/>
            </a:solidFill>
          </a:ln>
        </p:spPr>
        <p:txBody>
          <a:bodyPr wrap="square" lIns="91440" tIns="45720" rIns="91440" bIns="45720" rtlCol="0" anchor="t">
            <a:spAutoFit/>
          </a:bodyPr>
          <a:lstStyle/>
          <a:p>
            <a:r>
              <a:rPr lang="en-GB" sz="1400" dirty="0"/>
              <a:t>As </a:t>
            </a:r>
            <a:r>
              <a:rPr lang="en-GB" sz="1400" b="1" dirty="0"/>
              <a:t>artists</a:t>
            </a:r>
            <a:r>
              <a:rPr lang="en-GB" sz="1400" dirty="0"/>
              <a:t>, we will be exploring sketching skills and trying to create different tones with our pencils and mark making skills.  We will observe 'The Lion Man' sculpture and create our own version, using clay modelling. </a:t>
            </a:r>
            <a:endParaRPr lang="en-GB" sz="1400" dirty="0" err="1">
              <a:solidFill>
                <a:sysClr val="windowText" lastClr="000000"/>
              </a:solidFill>
              <a:cs typeface="Calibri"/>
            </a:endParaRPr>
          </a:p>
        </p:txBody>
      </p:sp>
      <p:sp>
        <p:nvSpPr>
          <p:cNvPr id="23" name="TextBox 22">
            <a:extLst>
              <a:ext uri="{FF2B5EF4-FFF2-40B4-BE49-F238E27FC236}">
                <a16:creationId xmlns:a16="http://schemas.microsoft.com/office/drawing/2014/main" id="{96478EE4-64C4-428B-9620-9708BA731CDB}"/>
              </a:ext>
            </a:extLst>
          </p:cNvPr>
          <p:cNvSpPr txBox="1"/>
          <p:nvPr/>
        </p:nvSpPr>
        <p:spPr>
          <a:xfrm>
            <a:off x="8365968" y="1812016"/>
            <a:ext cx="3602566" cy="1815882"/>
          </a:xfrm>
          <a:prstGeom prst="rect">
            <a:avLst/>
          </a:prstGeom>
          <a:noFill/>
          <a:ln w="28575">
            <a:solidFill>
              <a:srgbClr val="0070C0"/>
            </a:solidFill>
          </a:ln>
        </p:spPr>
        <p:txBody>
          <a:bodyPr wrap="square" lIns="91440" tIns="45720" rIns="91440" bIns="45720" rtlCol="0" anchor="t">
            <a:spAutoFit/>
          </a:bodyPr>
          <a:lstStyle/>
          <a:p>
            <a:r>
              <a:rPr lang="en-GB" sz="1400" dirty="0"/>
              <a:t>As </a:t>
            </a:r>
            <a:r>
              <a:rPr lang="en-GB" sz="1400" b="1" dirty="0"/>
              <a:t>athletes</a:t>
            </a:r>
            <a:r>
              <a:rPr lang="en-GB" sz="1400" dirty="0"/>
              <a:t>, we will be learning the skills and rules of handball with an emphasis on moving with pace whilst dribbling.  Additionally, we will be developing our dance techniques – imitating animals and expressing mood and emotion through choreographed sequences. This will link to our writing and Stone Age learning.</a:t>
            </a:r>
            <a:endParaRPr lang="en-US"/>
          </a:p>
        </p:txBody>
      </p:sp>
      <p:sp>
        <p:nvSpPr>
          <p:cNvPr id="27" name="TextBox 26">
            <a:extLst>
              <a:ext uri="{FF2B5EF4-FFF2-40B4-BE49-F238E27FC236}">
                <a16:creationId xmlns:a16="http://schemas.microsoft.com/office/drawing/2014/main" id="{C10FE70A-2405-41CE-89B7-2E11523DED84}"/>
              </a:ext>
            </a:extLst>
          </p:cNvPr>
          <p:cNvSpPr txBox="1"/>
          <p:nvPr/>
        </p:nvSpPr>
        <p:spPr>
          <a:xfrm>
            <a:off x="4017574" y="3905684"/>
            <a:ext cx="4168928" cy="954107"/>
          </a:xfrm>
          <a:prstGeom prst="rect">
            <a:avLst/>
          </a:prstGeom>
          <a:noFill/>
          <a:ln w="28575">
            <a:solidFill>
              <a:srgbClr val="0070C0"/>
            </a:solidFill>
          </a:ln>
        </p:spPr>
        <p:txBody>
          <a:bodyPr wrap="square" lIns="91440" tIns="45720" rIns="91440" bIns="45720" rtlCol="0" anchor="t">
            <a:spAutoFit/>
          </a:bodyPr>
          <a:lstStyle/>
          <a:p>
            <a:r>
              <a:rPr lang="en-GB" sz="1400" dirty="0"/>
              <a:t>As </a:t>
            </a:r>
            <a:r>
              <a:rPr lang="en-GB" sz="1400" b="1" dirty="0"/>
              <a:t>musicians, </a:t>
            </a:r>
            <a:r>
              <a:rPr lang="en-GB" sz="1400" dirty="0"/>
              <a:t>we will be developing our understanding of musical notations and how to compose our own music. We will sing and play ukulele with increasing control and confidence. </a:t>
            </a:r>
            <a:endParaRPr lang="en-GB" sz="1400" b="1" dirty="0">
              <a:solidFill>
                <a:sysClr val="windowText" lastClr="000000"/>
              </a:solidFill>
              <a:cs typeface="Calibri"/>
            </a:endParaRPr>
          </a:p>
        </p:txBody>
      </p:sp>
      <p:sp>
        <p:nvSpPr>
          <p:cNvPr id="29" name="TextBox 28">
            <a:extLst>
              <a:ext uri="{FF2B5EF4-FFF2-40B4-BE49-F238E27FC236}">
                <a16:creationId xmlns:a16="http://schemas.microsoft.com/office/drawing/2014/main" id="{2E078BDE-6F4A-4CB4-9447-2B181E202AFA}"/>
              </a:ext>
            </a:extLst>
          </p:cNvPr>
          <p:cNvSpPr txBox="1"/>
          <p:nvPr/>
        </p:nvSpPr>
        <p:spPr>
          <a:xfrm>
            <a:off x="4007090" y="5019370"/>
            <a:ext cx="4179412" cy="1231106"/>
          </a:xfrm>
          <a:prstGeom prst="rect">
            <a:avLst/>
          </a:prstGeom>
          <a:noFill/>
          <a:ln w="28575">
            <a:solidFill>
              <a:srgbClr val="0070C0"/>
            </a:solidFill>
          </a:ln>
        </p:spPr>
        <p:txBody>
          <a:bodyPr wrap="square" lIns="91440" tIns="45720" rIns="91440" bIns="45720" rtlCol="0" anchor="t">
            <a:spAutoFit/>
          </a:bodyPr>
          <a:lstStyle/>
          <a:p>
            <a:pPr fontAlgn="base"/>
            <a:r>
              <a:rPr lang="en-GB" sz="1400" b="1" dirty="0"/>
              <a:t>Key texts and complimentary reading:</a:t>
            </a:r>
          </a:p>
          <a:p>
            <a:r>
              <a:rPr lang="en-GB" sz="1000" dirty="0"/>
              <a:t>'Stig of the Dump' – Clive King</a:t>
            </a:r>
            <a:endParaRPr lang="en-GB" sz="1000" dirty="0">
              <a:cs typeface="Calibri"/>
            </a:endParaRPr>
          </a:p>
          <a:p>
            <a:r>
              <a:rPr lang="en-GB" sz="1000" dirty="0"/>
              <a:t>'How to Wash a Woolly Mammoth' – Michelle Robinson</a:t>
            </a:r>
            <a:endParaRPr lang="en-GB" sz="1000" dirty="0">
              <a:cs typeface="Calibri" panose="020F0502020204030204"/>
            </a:endParaRPr>
          </a:p>
          <a:p>
            <a:r>
              <a:rPr lang="en-GB" sz="1000" dirty="0"/>
              <a:t>'How to Live Like a Stone Age Hunter' –– Anita Ganeri</a:t>
            </a:r>
            <a:br>
              <a:rPr lang="en-GB" sz="1000" dirty="0"/>
            </a:br>
            <a:r>
              <a:rPr lang="en-GB" sz="1000" dirty="0"/>
              <a:t>'Stone Age Boy' - Satoshi Kitamura</a:t>
            </a:r>
            <a:endParaRPr lang="en-GB" sz="1000" b="1" dirty="0">
              <a:cs typeface="Calibri" panose="020F0502020204030204"/>
            </a:endParaRPr>
          </a:p>
          <a:p>
            <a:r>
              <a:rPr lang="en-GB" sz="1000" dirty="0">
                <a:cs typeface="Calibri"/>
              </a:rPr>
              <a:t>'Who are you calling weird?'- Marilyn Singer</a:t>
            </a:r>
          </a:p>
          <a:p>
            <a:r>
              <a:rPr lang="en-GB" sz="1000" dirty="0">
                <a:cs typeface="Calibri"/>
              </a:rPr>
              <a:t>Animal awards- Martin Jenkins</a:t>
            </a:r>
          </a:p>
        </p:txBody>
      </p:sp>
      <p:sp>
        <p:nvSpPr>
          <p:cNvPr id="16" name="TextBox 15">
            <a:extLst>
              <a:ext uri="{FF2B5EF4-FFF2-40B4-BE49-F238E27FC236}">
                <a16:creationId xmlns:a16="http://schemas.microsoft.com/office/drawing/2014/main" id="{7F06CCF8-E275-45C6-91AD-F24B8FAA8E31}"/>
              </a:ext>
            </a:extLst>
          </p:cNvPr>
          <p:cNvSpPr txBox="1"/>
          <p:nvPr/>
        </p:nvSpPr>
        <p:spPr>
          <a:xfrm>
            <a:off x="234900" y="5634185"/>
            <a:ext cx="3562720" cy="954107"/>
          </a:xfrm>
          <a:prstGeom prst="rect">
            <a:avLst/>
          </a:prstGeom>
          <a:noFill/>
          <a:ln w="28575">
            <a:solidFill>
              <a:srgbClr val="0070C0"/>
            </a:solidFill>
          </a:ln>
        </p:spPr>
        <p:txBody>
          <a:bodyPr wrap="square" lIns="91440" tIns="45720" rIns="91440" bIns="45720" rtlCol="0" anchor="t">
            <a:spAutoFit/>
          </a:bodyPr>
          <a:lstStyle/>
          <a:p>
            <a:r>
              <a:rPr lang="en-GB" sz="1400" dirty="0"/>
              <a:t>As </a:t>
            </a:r>
            <a:r>
              <a:rPr lang="en-GB" sz="1400" b="1" dirty="0"/>
              <a:t>linguists, </a:t>
            </a:r>
            <a:r>
              <a:rPr lang="en-GB" sz="1400" dirty="0"/>
              <a:t>we will be developing our conversational French.  This will include sharing information about our families, asking questions to others and counting to ten. </a:t>
            </a:r>
            <a:endParaRPr lang="en-GB" sz="1400" dirty="0">
              <a:cs typeface="Calibri"/>
            </a:endParaRPr>
          </a:p>
        </p:txBody>
      </p:sp>
    </p:spTree>
    <p:extLst>
      <p:ext uri="{BB962C8B-B14F-4D97-AF65-F5344CB8AC3E}">
        <p14:creationId xmlns:p14="http://schemas.microsoft.com/office/powerpoint/2010/main" val="3466865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Words>
  <Application>Microsoft Office PowerPoint</Application>
  <PresentationFormat>Widescreen</PresentationFormat>
  <Paragraphs>16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Timmins</dc:creator>
  <cp:lastModifiedBy>Tom Hampson</cp:lastModifiedBy>
  <cp:revision>276</cp:revision>
  <dcterms:created xsi:type="dcterms:W3CDTF">2021-11-29T11:32:15Z</dcterms:created>
  <dcterms:modified xsi:type="dcterms:W3CDTF">2023-11-02T10:57:57Z</dcterms:modified>
</cp:coreProperties>
</file>