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61"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C88"/>
    <a:srgbClr val="05619F"/>
    <a:srgbClr val="D232FA"/>
    <a:srgbClr val="D90707"/>
    <a:srgbClr val="522278"/>
    <a:srgbClr val="FF9500"/>
    <a:srgbClr val="D9CEE0"/>
    <a:srgbClr val="0F9ACD"/>
    <a:srgbClr val="FFF9E7"/>
    <a:srgbClr val="3F6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E8574-C038-DE82-318F-E3CE68DD8599}" v="37" dt="2024-06-07T12:36:51.484"/>
    <p1510:client id="{1DE8DB12-9535-95FD-39C3-9B8A89AB7912}" v="25" dt="2024-06-07T14:03:32.823"/>
    <p1510:client id="{1E550AB5-A45A-35FB-7858-F160FE19155E}" v="360" dt="2024-06-07T14:42:34.230"/>
    <p1510:client id="{39256D15-56EF-4496-0408-89EF136C7F8C}" v="16" dt="2024-06-07T10:56:32.436"/>
    <p1510:client id="{3ADD25C3-977E-5B8C-08F8-2838C8388BFC}" v="74" dt="2024-06-07T08:49:39.270"/>
    <p1510:client id="{437A6870-01E4-A9FB-AF57-E035A3D7A582}" v="40" dt="2024-06-07T10:12:32.320"/>
    <p1510:client id="{46D8D5C2-B43C-8D90-2781-4C29233E3AA0}" v="398" dt="2024-06-06T14:06:21.120"/>
    <p1510:client id="{59B4BF98-A502-61EA-D5A1-8072C59C96D0}" v="80" dt="2024-06-06T06:47:13.135"/>
    <p1510:client id="{64FFB62D-1D90-84FB-3C2F-32FB0AE373C2}" v="82" dt="2024-06-07T12:09:49.562"/>
    <p1510:client id="{6AABFB47-DDF8-91BB-58AE-320183F8D69A}" v="1" dt="2024-06-07T09:09:25.159"/>
    <p1510:client id="{7BA3D0DF-E03E-AC57-83B3-8F0E796FA1BF}" v="146" dt="2024-06-07T13:01:07.267"/>
    <p1510:client id="{7CC8ABFE-32E3-CA3C-DEC8-1F964AC75A75}" v="105" dt="2024-06-07T08:58:57.400"/>
    <p1510:client id="{8685E38A-AFF7-6397-B398-FBCFD6D211EE}" v="340" dt="2024-06-06T12:05:52.404"/>
    <p1510:client id="{D3AE72D7-2F81-7475-E859-F5D3CFF87AD0}" v="342" dt="2024-06-06T14:40:20.280"/>
    <p1510:client id="{DF4D0C53-5FEA-88C8-6ED8-B90A4D8002AB}" v="140" dt="2024-06-07T10:24:14.691"/>
    <p1510:client id="{FF9818DB-CD9E-9BC2-2BB8-34ACBAFB4961}" v="217" dt="2024-06-06T13:25:42.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ashmore" userId="S::ecashmore@billingshurstprimary.org.uk::8195288c-e7fb-4270-b002-c7e7782d2d06" providerId="AD" clId="Web-{437A6870-01E4-A9FB-AF57-E035A3D7A582}"/>
    <pc:docChg chg="modSld">
      <pc:chgData name="Emily Cashmore" userId="S::ecashmore@billingshurstprimary.org.uk::8195288c-e7fb-4270-b002-c7e7782d2d06" providerId="AD" clId="Web-{437A6870-01E4-A9FB-AF57-E035A3D7A582}" dt="2024-06-07T10:12:29.335" v="32" actId="20577"/>
      <pc:docMkLst>
        <pc:docMk/>
      </pc:docMkLst>
      <pc:sldChg chg="modSp">
        <pc:chgData name="Emily Cashmore" userId="S::ecashmore@billingshurstprimary.org.uk::8195288c-e7fb-4270-b002-c7e7782d2d06" providerId="AD" clId="Web-{437A6870-01E4-A9FB-AF57-E035A3D7A582}" dt="2024-06-07T10:10:36.176" v="0" actId="20577"/>
        <pc:sldMkLst>
          <pc:docMk/>
          <pc:sldMk cId="3056494461" sldId="256"/>
        </pc:sldMkLst>
        <pc:spChg chg="mod">
          <ac:chgData name="Emily Cashmore" userId="S::ecashmore@billingshurstprimary.org.uk::8195288c-e7fb-4270-b002-c7e7782d2d06" providerId="AD" clId="Web-{437A6870-01E4-A9FB-AF57-E035A3D7A582}" dt="2024-06-07T10:10:36.176" v="0" actId="20577"/>
          <ac:spMkLst>
            <pc:docMk/>
            <pc:sldMk cId="3056494461" sldId="256"/>
            <ac:spMk id="43" creationId="{A9D1A058-CFFF-DE6A-DC46-7EB66A6A1032}"/>
          </ac:spMkLst>
        </pc:spChg>
      </pc:sldChg>
      <pc:sldChg chg="modSp">
        <pc:chgData name="Emily Cashmore" userId="S::ecashmore@billingshurstprimary.org.uk::8195288c-e7fb-4270-b002-c7e7782d2d06" providerId="AD" clId="Web-{437A6870-01E4-A9FB-AF57-E035A3D7A582}" dt="2024-06-07T10:12:29.335" v="32" actId="20577"/>
        <pc:sldMkLst>
          <pc:docMk/>
          <pc:sldMk cId="3107511217" sldId="258"/>
        </pc:sldMkLst>
        <pc:spChg chg="mod">
          <ac:chgData name="Emily Cashmore" userId="S::ecashmore@billingshurstprimary.org.uk::8195288c-e7fb-4270-b002-c7e7782d2d06" providerId="AD" clId="Web-{437A6870-01E4-A9FB-AF57-E035A3D7A582}" dt="2024-06-07T10:11:48.162" v="18" actId="20577"/>
          <ac:spMkLst>
            <pc:docMk/>
            <pc:sldMk cId="3107511217" sldId="258"/>
            <ac:spMk id="7" creationId="{706956FE-06A1-355B-CB27-85EC1E78EEA4}"/>
          </ac:spMkLst>
        </pc:spChg>
        <pc:spChg chg="mod">
          <ac:chgData name="Emily Cashmore" userId="S::ecashmore@billingshurstprimary.org.uk::8195288c-e7fb-4270-b002-c7e7782d2d06" providerId="AD" clId="Web-{437A6870-01E4-A9FB-AF57-E035A3D7A582}" dt="2024-06-07T10:12:00.287" v="23" actId="1076"/>
          <ac:spMkLst>
            <pc:docMk/>
            <pc:sldMk cId="3107511217" sldId="258"/>
            <ac:spMk id="8" creationId="{03021A85-1A44-4F49-1677-8F5704D2401C}"/>
          </ac:spMkLst>
        </pc:spChg>
        <pc:spChg chg="mod">
          <ac:chgData name="Emily Cashmore" userId="S::ecashmore@billingshurstprimary.org.uk::8195288c-e7fb-4270-b002-c7e7782d2d06" providerId="AD" clId="Web-{437A6870-01E4-A9FB-AF57-E035A3D7A582}" dt="2024-06-07T10:12:29.335" v="32" actId="20577"/>
          <ac:spMkLst>
            <pc:docMk/>
            <pc:sldMk cId="3107511217" sldId="258"/>
            <ac:spMk id="12" creationId="{82A99C8E-BAE9-6C72-36CF-3C6BED50A49D}"/>
          </ac:spMkLst>
        </pc:spChg>
      </pc:sldChg>
    </pc:docChg>
  </pc:docChgLst>
  <pc:docChgLst>
    <pc:chgData name="Rebecca Hatrick" userId="S::rhatrick@billingshurstprimary.org.uk::1454f90b-7675-4f88-99a3-d592332aa9fa" providerId="AD" clId="Web-{035E8574-C038-DE82-318F-E3CE68DD8599}"/>
    <pc:docChg chg="modSld">
      <pc:chgData name="Rebecca Hatrick" userId="S::rhatrick@billingshurstprimary.org.uk::1454f90b-7675-4f88-99a3-d592332aa9fa" providerId="AD" clId="Web-{035E8574-C038-DE82-318F-E3CE68DD8599}" dt="2024-06-07T12:36:49.093" v="18" actId="20577"/>
      <pc:docMkLst>
        <pc:docMk/>
      </pc:docMkLst>
      <pc:sldChg chg="modSp">
        <pc:chgData name="Rebecca Hatrick" userId="S::rhatrick@billingshurstprimary.org.uk::1454f90b-7675-4f88-99a3-d592332aa9fa" providerId="AD" clId="Web-{035E8574-C038-DE82-318F-E3CE68DD8599}" dt="2024-06-07T12:36:06.576" v="10" actId="20577"/>
        <pc:sldMkLst>
          <pc:docMk/>
          <pc:sldMk cId="3107511217" sldId="258"/>
        </pc:sldMkLst>
        <pc:spChg chg="mod">
          <ac:chgData name="Rebecca Hatrick" userId="S::rhatrick@billingshurstprimary.org.uk::1454f90b-7675-4f88-99a3-d592332aa9fa" providerId="AD" clId="Web-{035E8574-C038-DE82-318F-E3CE68DD8599}" dt="2024-06-07T12:36:06.576" v="10" actId="20577"/>
          <ac:spMkLst>
            <pc:docMk/>
            <pc:sldMk cId="3107511217" sldId="258"/>
            <ac:spMk id="12" creationId="{82A99C8E-BAE9-6C72-36CF-3C6BED50A49D}"/>
          </ac:spMkLst>
        </pc:spChg>
      </pc:sldChg>
      <pc:sldChg chg="modSp">
        <pc:chgData name="Rebecca Hatrick" userId="S::rhatrick@billingshurstprimary.org.uk::1454f90b-7675-4f88-99a3-d592332aa9fa" providerId="AD" clId="Web-{035E8574-C038-DE82-318F-E3CE68DD8599}" dt="2024-06-07T12:36:49.093" v="18" actId="20577"/>
        <pc:sldMkLst>
          <pc:docMk/>
          <pc:sldMk cId="3652208133" sldId="261"/>
        </pc:sldMkLst>
        <pc:spChg chg="mod">
          <ac:chgData name="Rebecca Hatrick" userId="S::rhatrick@billingshurstprimary.org.uk::1454f90b-7675-4f88-99a3-d592332aa9fa" providerId="AD" clId="Web-{035E8574-C038-DE82-318F-E3CE68DD8599}" dt="2024-06-07T12:36:47.202" v="16" actId="20577"/>
          <ac:spMkLst>
            <pc:docMk/>
            <pc:sldMk cId="3652208133" sldId="261"/>
            <ac:spMk id="2" creationId="{7F68EB66-F810-032A-19DB-2B4DFC7C4570}"/>
          </ac:spMkLst>
        </pc:spChg>
        <pc:spChg chg="mod">
          <ac:chgData name="Rebecca Hatrick" userId="S::rhatrick@billingshurstprimary.org.uk::1454f90b-7675-4f88-99a3-d592332aa9fa" providerId="AD" clId="Web-{035E8574-C038-DE82-318F-E3CE68DD8599}" dt="2024-06-07T12:36:49.093" v="18" actId="20577"/>
          <ac:spMkLst>
            <pc:docMk/>
            <pc:sldMk cId="3652208133" sldId="261"/>
            <ac:spMk id="18" creationId="{3000874F-503F-B3A4-133A-918E47AF8B41}"/>
          </ac:spMkLst>
        </pc:spChg>
      </pc:sldChg>
    </pc:docChg>
  </pc:docChgLst>
  <pc:docChgLst>
    <pc:chgData name="Tom Hampson" userId="S::tohampson@billingshurstprimary.org.uk::8159c0a3-229e-4cad-8488-de8188234249" providerId="AD" clId="Web-{1DE8DB12-9535-95FD-39C3-9B8A89AB7912}"/>
    <pc:docChg chg="modSld">
      <pc:chgData name="Tom Hampson" userId="S::tohampson@billingshurstprimary.org.uk::8159c0a3-229e-4cad-8488-de8188234249" providerId="AD" clId="Web-{1DE8DB12-9535-95FD-39C3-9B8A89AB7912}" dt="2024-06-07T14:03:32.823" v="19" actId="1076"/>
      <pc:docMkLst>
        <pc:docMk/>
      </pc:docMkLst>
      <pc:sldChg chg="addSp delSp modSp">
        <pc:chgData name="Tom Hampson" userId="S::tohampson@billingshurstprimary.org.uk::8159c0a3-229e-4cad-8488-de8188234249" providerId="AD" clId="Web-{1DE8DB12-9535-95FD-39C3-9B8A89AB7912}" dt="2024-06-07T14:03:32.823" v="19" actId="1076"/>
        <pc:sldMkLst>
          <pc:docMk/>
          <pc:sldMk cId="3107511217" sldId="258"/>
        </pc:sldMkLst>
        <pc:spChg chg="add del mod">
          <ac:chgData name="Tom Hampson" userId="S::tohampson@billingshurstprimary.org.uk::8159c0a3-229e-4cad-8488-de8188234249" providerId="AD" clId="Web-{1DE8DB12-9535-95FD-39C3-9B8A89AB7912}" dt="2024-06-07T14:00:54.880" v="11" actId="1076"/>
          <ac:spMkLst>
            <pc:docMk/>
            <pc:sldMk cId="3107511217" sldId="258"/>
            <ac:spMk id="8" creationId="{03021A85-1A44-4F49-1677-8F5704D2401C}"/>
          </ac:spMkLst>
        </pc:spChg>
        <pc:picChg chg="add mod">
          <ac:chgData name="Tom Hampson" userId="S::tohampson@billingshurstprimary.org.uk::8159c0a3-229e-4cad-8488-de8188234249" providerId="AD" clId="Web-{1DE8DB12-9535-95FD-39C3-9B8A89AB7912}" dt="2024-06-07T14:00:32.410" v="3" actId="1076"/>
          <ac:picMkLst>
            <pc:docMk/>
            <pc:sldMk cId="3107511217" sldId="258"/>
            <ac:picMk id="13" creationId="{13E1D351-2171-6808-E487-F1F8EC488FB3}"/>
          </ac:picMkLst>
        </pc:picChg>
        <pc:picChg chg="add mod modCrop">
          <ac:chgData name="Tom Hampson" userId="S::tohampson@billingshurstprimary.org.uk::8159c0a3-229e-4cad-8488-de8188234249" providerId="AD" clId="Web-{1DE8DB12-9535-95FD-39C3-9B8A89AB7912}" dt="2024-06-07T14:03:32.823" v="19" actId="1076"/>
          <ac:picMkLst>
            <pc:docMk/>
            <pc:sldMk cId="3107511217" sldId="258"/>
            <ac:picMk id="14" creationId="{E374DE0A-B078-00D5-70B0-D79BA0E7A8B8}"/>
          </ac:picMkLst>
        </pc:picChg>
      </pc:sldChg>
    </pc:docChg>
  </pc:docChgLst>
  <pc:docChgLst>
    <pc:chgData clId="Web-{6AABFB47-DDF8-91BB-58AE-320183F8D69A}"/>
    <pc:docChg chg="modSld">
      <pc:chgData name="" userId="" providerId="" clId="Web-{6AABFB47-DDF8-91BB-58AE-320183F8D69A}" dt="2024-06-07T09:09:25.159" v="0" actId="1076"/>
      <pc:docMkLst>
        <pc:docMk/>
      </pc:docMkLst>
      <pc:sldChg chg="modSp">
        <pc:chgData name="" userId="" providerId="" clId="Web-{6AABFB47-DDF8-91BB-58AE-320183F8D69A}" dt="2024-06-07T09:09:25.159" v="0" actId="1076"/>
        <pc:sldMkLst>
          <pc:docMk/>
          <pc:sldMk cId="3056494461" sldId="256"/>
        </pc:sldMkLst>
        <pc:picChg chg="mod">
          <ac:chgData name="" userId="" providerId="" clId="Web-{6AABFB47-DDF8-91BB-58AE-320183F8D69A}" dt="2024-06-07T09:09:25.159" v="0" actId="1076"/>
          <ac:picMkLst>
            <pc:docMk/>
            <pc:sldMk cId="3056494461" sldId="256"/>
            <ac:picMk id="9" creationId="{11EB5261-B27A-7BD3-63B3-72421FB0B092}"/>
          </ac:picMkLst>
        </pc:picChg>
      </pc:sldChg>
    </pc:docChg>
  </pc:docChgLst>
  <pc:docChgLst>
    <pc:chgData name="Emily Cashmore" userId="S::ecashmore@billingshurstprimary.org.uk::8195288c-e7fb-4270-b002-c7e7782d2d06" providerId="AD" clId="Web-{DF4D0C53-5FEA-88C8-6ED8-B90A4D8002AB}"/>
    <pc:docChg chg="modSld">
      <pc:chgData name="Emily Cashmore" userId="S::ecashmore@billingshurstprimary.org.uk::8195288c-e7fb-4270-b002-c7e7782d2d06" providerId="AD" clId="Web-{DF4D0C53-5FEA-88C8-6ED8-B90A4D8002AB}" dt="2024-06-07T10:24:14.691" v="67" actId="1076"/>
      <pc:docMkLst>
        <pc:docMk/>
      </pc:docMkLst>
      <pc:sldChg chg="modSp">
        <pc:chgData name="Emily Cashmore" userId="S::ecashmore@billingshurstprimary.org.uk::8195288c-e7fb-4270-b002-c7e7782d2d06" providerId="AD" clId="Web-{DF4D0C53-5FEA-88C8-6ED8-B90A4D8002AB}" dt="2024-06-07T10:24:14.691" v="67" actId="1076"/>
        <pc:sldMkLst>
          <pc:docMk/>
          <pc:sldMk cId="3107511217" sldId="258"/>
        </pc:sldMkLst>
        <pc:spChg chg="mod">
          <ac:chgData name="Emily Cashmore" userId="S::ecashmore@billingshurstprimary.org.uk::8195288c-e7fb-4270-b002-c7e7782d2d06" providerId="AD" clId="Web-{DF4D0C53-5FEA-88C8-6ED8-B90A4D8002AB}" dt="2024-06-07T10:24:14.691" v="67" actId="1076"/>
          <ac:spMkLst>
            <pc:docMk/>
            <pc:sldMk cId="3107511217" sldId="258"/>
            <ac:spMk id="2" creationId="{3825C418-8CD6-22D0-2C69-886D55A2728C}"/>
          </ac:spMkLst>
        </pc:spChg>
        <pc:spChg chg="mod">
          <ac:chgData name="Emily Cashmore" userId="S::ecashmore@billingshurstprimary.org.uk::8195288c-e7fb-4270-b002-c7e7782d2d06" providerId="AD" clId="Web-{DF4D0C53-5FEA-88C8-6ED8-B90A4D8002AB}" dt="2024-06-07T10:24:04.878" v="60" actId="1076"/>
          <ac:spMkLst>
            <pc:docMk/>
            <pc:sldMk cId="3107511217" sldId="258"/>
            <ac:spMk id="7" creationId="{706956FE-06A1-355B-CB27-85EC1E78EEA4}"/>
          </ac:spMkLst>
        </pc:spChg>
        <pc:spChg chg="mod">
          <ac:chgData name="Emily Cashmore" userId="S::ecashmore@billingshurstprimary.org.uk::8195288c-e7fb-4270-b002-c7e7782d2d06" providerId="AD" clId="Web-{DF4D0C53-5FEA-88C8-6ED8-B90A4D8002AB}" dt="2024-06-07T10:24:04.909" v="63" actId="1076"/>
          <ac:spMkLst>
            <pc:docMk/>
            <pc:sldMk cId="3107511217" sldId="258"/>
            <ac:spMk id="12" creationId="{82A99C8E-BAE9-6C72-36CF-3C6BED50A49D}"/>
          </ac:spMkLst>
        </pc:spChg>
        <pc:picChg chg="mod">
          <ac:chgData name="Emily Cashmore" userId="S::ecashmore@billingshurstprimary.org.uk::8195288c-e7fb-4270-b002-c7e7782d2d06" providerId="AD" clId="Web-{DF4D0C53-5FEA-88C8-6ED8-B90A4D8002AB}" dt="2024-06-07T10:24:04.894" v="61" actId="1076"/>
          <ac:picMkLst>
            <pc:docMk/>
            <pc:sldMk cId="3107511217" sldId="258"/>
            <ac:picMk id="10" creationId="{AD9B69F0-5E15-4B01-314C-A3DA254C76F6}"/>
          </ac:picMkLst>
        </pc:picChg>
        <pc:picChg chg="mod">
          <ac:chgData name="Emily Cashmore" userId="S::ecashmore@billingshurstprimary.org.uk::8195288c-e7fb-4270-b002-c7e7782d2d06" providerId="AD" clId="Web-{DF4D0C53-5FEA-88C8-6ED8-B90A4D8002AB}" dt="2024-06-07T10:24:04.909" v="62" actId="1076"/>
          <ac:picMkLst>
            <pc:docMk/>
            <pc:sldMk cId="3107511217" sldId="258"/>
            <ac:picMk id="11" creationId="{46BF990A-C1C2-132F-3EB1-35022D61B0BF}"/>
          </ac:picMkLst>
        </pc:picChg>
      </pc:sldChg>
      <pc:sldChg chg="modSp">
        <pc:chgData name="Emily Cashmore" userId="S::ecashmore@billingshurstprimary.org.uk::8195288c-e7fb-4270-b002-c7e7782d2d06" providerId="AD" clId="Web-{DF4D0C53-5FEA-88C8-6ED8-B90A4D8002AB}" dt="2024-06-07T10:23:49.096" v="59" actId="20577"/>
        <pc:sldMkLst>
          <pc:docMk/>
          <pc:sldMk cId="3652208133" sldId="261"/>
        </pc:sldMkLst>
        <pc:spChg chg="mod">
          <ac:chgData name="Emily Cashmore" userId="S::ecashmore@billingshurstprimary.org.uk::8195288c-e7fb-4270-b002-c7e7782d2d06" providerId="AD" clId="Web-{DF4D0C53-5FEA-88C8-6ED8-B90A4D8002AB}" dt="2024-06-07T10:23:49.096" v="59" actId="20577"/>
          <ac:spMkLst>
            <pc:docMk/>
            <pc:sldMk cId="3652208133" sldId="261"/>
            <ac:spMk id="5" creationId="{07DEAD6A-6FDD-0EDB-0789-92C25A04D92A}"/>
          </ac:spMkLst>
        </pc:spChg>
      </pc:sldChg>
    </pc:docChg>
  </pc:docChgLst>
  <pc:docChgLst>
    <pc:chgData name="Tom Hampson" userId="8159c0a3-229e-4cad-8488-de8188234249" providerId="ADAL" clId="{C861C7AE-28FC-2C4F-A4A4-5CB154E97574}"/>
    <pc:docChg chg="modSld">
      <pc:chgData name="Tom Hampson" userId="8159c0a3-229e-4cad-8488-de8188234249" providerId="ADAL" clId="{C861C7AE-28FC-2C4F-A4A4-5CB154E97574}" dt="2024-06-06T11:41:35.242" v="100" actId="1038"/>
      <pc:docMkLst>
        <pc:docMk/>
      </pc:docMkLst>
      <pc:sldChg chg="modSp mod">
        <pc:chgData name="Tom Hampson" userId="8159c0a3-229e-4cad-8488-de8188234249" providerId="ADAL" clId="{C861C7AE-28FC-2C4F-A4A4-5CB154E97574}" dt="2024-06-06T11:41:35.242" v="100" actId="1038"/>
        <pc:sldMkLst>
          <pc:docMk/>
          <pc:sldMk cId="3056494461" sldId="256"/>
        </pc:sldMkLst>
        <pc:spChg chg="mod">
          <ac:chgData name="Tom Hampson" userId="8159c0a3-229e-4cad-8488-de8188234249" providerId="ADAL" clId="{C861C7AE-28FC-2C4F-A4A4-5CB154E97574}" dt="2024-06-06T11:41:31.865" v="96" actId="207"/>
          <ac:spMkLst>
            <pc:docMk/>
            <pc:sldMk cId="3056494461" sldId="256"/>
            <ac:spMk id="6" creationId="{445BB84D-5DED-7131-6101-AA57200E4BD8}"/>
          </ac:spMkLst>
        </pc:spChg>
        <pc:picChg chg="mod">
          <ac:chgData name="Tom Hampson" userId="8159c0a3-229e-4cad-8488-de8188234249" providerId="ADAL" clId="{C861C7AE-28FC-2C4F-A4A4-5CB154E97574}" dt="2024-06-06T11:41:35.242" v="100" actId="1038"/>
          <ac:picMkLst>
            <pc:docMk/>
            <pc:sldMk cId="3056494461" sldId="256"/>
            <ac:picMk id="1027" creationId="{916DF2AF-05C4-21A7-FE03-D8D4ED80E324}"/>
          </ac:picMkLst>
        </pc:picChg>
      </pc:sldChg>
      <pc:sldChg chg="modSp mod">
        <pc:chgData name="Tom Hampson" userId="8159c0a3-229e-4cad-8488-de8188234249" providerId="ADAL" clId="{C861C7AE-28FC-2C4F-A4A4-5CB154E97574}" dt="2024-06-06T11:38:59.506" v="93" actId="1037"/>
        <pc:sldMkLst>
          <pc:docMk/>
          <pc:sldMk cId="3107511217" sldId="258"/>
        </pc:sldMkLst>
        <pc:spChg chg="mod">
          <ac:chgData name="Tom Hampson" userId="8159c0a3-229e-4cad-8488-de8188234249" providerId="ADAL" clId="{C861C7AE-28FC-2C4F-A4A4-5CB154E97574}" dt="2024-06-06T11:38:33.993" v="79" actId="1036"/>
          <ac:spMkLst>
            <pc:docMk/>
            <pc:sldMk cId="3107511217" sldId="258"/>
            <ac:spMk id="3" creationId="{3825C418-8CD6-22D0-2C69-886D55A2728C}"/>
          </ac:spMkLst>
        </pc:spChg>
        <pc:picChg chg="mod">
          <ac:chgData name="Tom Hampson" userId="8159c0a3-229e-4cad-8488-de8188234249" providerId="ADAL" clId="{C861C7AE-28FC-2C4F-A4A4-5CB154E97574}" dt="2024-06-06T11:38:54.150" v="84" actId="1038"/>
          <ac:picMkLst>
            <pc:docMk/>
            <pc:sldMk cId="3107511217" sldId="258"/>
            <ac:picMk id="26" creationId="{00000000-0000-0000-0000-000000000000}"/>
          </ac:picMkLst>
        </pc:picChg>
        <pc:picChg chg="mod">
          <ac:chgData name="Tom Hampson" userId="8159c0a3-229e-4cad-8488-de8188234249" providerId="ADAL" clId="{C861C7AE-28FC-2C4F-A4A4-5CB154E97574}" dt="2024-06-06T11:38:56.925" v="88" actId="1038"/>
          <ac:picMkLst>
            <pc:docMk/>
            <pc:sldMk cId="3107511217" sldId="258"/>
            <ac:picMk id="27" creationId="{00000000-0000-0000-0000-000000000000}"/>
          </ac:picMkLst>
        </pc:picChg>
        <pc:picChg chg="mod">
          <ac:chgData name="Tom Hampson" userId="8159c0a3-229e-4cad-8488-de8188234249" providerId="ADAL" clId="{C861C7AE-28FC-2C4F-A4A4-5CB154E97574}" dt="2024-06-06T11:38:59.506" v="93" actId="1037"/>
          <ac:picMkLst>
            <pc:docMk/>
            <pc:sldMk cId="3107511217" sldId="258"/>
            <ac:picMk id="28" creationId="{00000000-0000-0000-0000-000000000000}"/>
          </ac:picMkLst>
        </pc:picChg>
      </pc:sldChg>
      <pc:sldChg chg="addSp modSp mod">
        <pc:chgData name="Tom Hampson" userId="8159c0a3-229e-4cad-8488-de8188234249" providerId="ADAL" clId="{C861C7AE-28FC-2C4F-A4A4-5CB154E97574}" dt="2024-06-06T11:37:58.248" v="58" actId="164"/>
        <pc:sldMkLst>
          <pc:docMk/>
          <pc:sldMk cId="3652208133" sldId="261"/>
        </pc:sldMkLst>
        <pc:grpChg chg="add mod">
          <ac:chgData name="Tom Hampson" userId="8159c0a3-229e-4cad-8488-de8188234249" providerId="ADAL" clId="{C861C7AE-28FC-2C4F-A4A4-5CB154E97574}" dt="2024-06-06T11:37:58.248" v="58" actId="164"/>
          <ac:grpSpMkLst>
            <pc:docMk/>
            <pc:sldMk cId="3652208133" sldId="261"/>
            <ac:grpSpMk id="58" creationId="{ACA88BDC-2E2A-676F-6E56-B4F8D3E5C9CB}"/>
          </ac:grpSpMkLst>
        </pc:grpChg>
        <pc:picChg chg="add mod">
          <ac:chgData name="Tom Hampson" userId="8159c0a3-229e-4cad-8488-de8188234249" providerId="ADAL" clId="{C861C7AE-28FC-2C4F-A4A4-5CB154E97574}" dt="2024-06-06T11:37:58.248" v="58" actId="164"/>
          <ac:picMkLst>
            <pc:docMk/>
            <pc:sldMk cId="3652208133" sldId="261"/>
            <ac:picMk id="17" creationId="{F37231C3-920C-6E49-A7DC-CD9D487B3D18}"/>
          </ac:picMkLst>
        </pc:picChg>
        <pc:picChg chg="mod modCrop">
          <ac:chgData name="Tom Hampson" userId="8159c0a3-229e-4cad-8488-de8188234249" providerId="ADAL" clId="{C861C7AE-28FC-2C4F-A4A4-5CB154E97574}" dt="2024-06-06T11:37:58.248" v="58" actId="164"/>
          <ac:picMkLst>
            <pc:docMk/>
            <pc:sldMk cId="3652208133" sldId="261"/>
            <ac:picMk id="29" creationId="{72D06B9B-5984-AA63-855E-7C9DC0397AFB}"/>
          </ac:picMkLst>
        </pc:picChg>
      </pc:sldChg>
    </pc:docChg>
  </pc:docChgLst>
  <pc:docChgLst>
    <pc:chgData name="Rebecca Hatrick" userId="S::rhatrick@billingshurstprimary.org.uk::1454f90b-7675-4f88-99a3-d592332aa9fa" providerId="AD" clId="Web-{7CC8ABFE-32E3-CA3C-DEC8-1F964AC75A75}"/>
    <pc:docChg chg="modSld">
      <pc:chgData name="Rebecca Hatrick" userId="S::rhatrick@billingshurstprimary.org.uk::1454f90b-7675-4f88-99a3-d592332aa9fa" providerId="AD" clId="Web-{7CC8ABFE-32E3-CA3C-DEC8-1F964AC75A75}" dt="2024-06-07T08:58:56.665" v="58" actId="20577"/>
      <pc:docMkLst>
        <pc:docMk/>
      </pc:docMkLst>
      <pc:sldChg chg="delSp modSp">
        <pc:chgData name="Rebecca Hatrick" userId="S::rhatrick@billingshurstprimary.org.uk::1454f90b-7675-4f88-99a3-d592332aa9fa" providerId="AD" clId="Web-{7CC8ABFE-32E3-CA3C-DEC8-1F964AC75A75}" dt="2024-06-07T08:56:57.361" v="29" actId="20577"/>
        <pc:sldMkLst>
          <pc:docMk/>
          <pc:sldMk cId="3056494461" sldId="256"/>
        </pc:sldMkLst>
        <pc:spChg chg="del">
          <ac:chgData name="Rebecca Hatrick" userId="S::rhatrick@billingshurstprimary.org.uk::1454f90b-7675-4f88-99a3-d592332aa9fa" providerId="AD" clId="Web-{7CC8ABFE-32E3-CA3C-DEC8-1F964AC75A75}" dt="2024-06-07T08:56:26.531" v="11"/>
          <ac:spMkLst>
            <pc:docMk/>
            <pc:sldMk cId="3056494461" sldId="256"/>
            <ac:spMk id="3" creationId="{83EC36F0-D4CD-2E70-C21A-1704AD6002DD}"/>
          </ac:spMkLst>
        </pc:spChg>
        <pc:spChg chg="mod">
          <ac:chgData name="Rebecca Hatrick" userId="S::rhatrick@billingshurstprimary.org.uk::1454f90b-7675-4f88-99a3-d592332aa9fa" providerId="AD" clId="Web-{7CC8ABFE-32E3-CA3C-DEC8-1F964AC75A75}" dt="2024-06-07T08:56:57.361" v="29" actId="20577"/>
          <ac:spMkLst>
            <pc:docMk/>
            <pc:sldMk cId="3056494461" sldId="256"/>
            <ac:spMk id="43" creationId="{A9D1A058-CFFF-DE6A-DC46-7EB66A6A1032}"/>
          </ac:spMkLst>
        </pc:spChg>
      </pc:sldChg>
      <pc:sldChg chg="modSp">
        <pc:chgData name="Rebecca Hatrick" userId="S::rhatrick@billingshurstprimary.org.uk::1454f90b-7675-4f88-99a3-d592332aa9fa" providerId="AD" clId="Web-{7CC8ABFE-32E3-CA3C-DEC8-1F964AC75A75}" dt="2024-06-07T08:58:56.665" v="58" actId="20577"/>
        <pc:sldMkLst>
          <pc:docMk/>
          <pc:sldMk cId="3107511217" sldId="258"/>
        </pc:sldMkLst>
        <pc:spChg chg="mod">
          <ac:chgData name="Rebecca Hatrick" userId="S::rhatrick@billingshurstprimary.org.uk::1454f90b-7675-4f88-99a3-d592332aa9fa" providerId="AD" clId="Web-{7CC8ABFE-32E3-CA3C-DEC8-1F964AC75A75}" dt="2024-06-07T08:58:56.665" v="58" actId="20577"/>
          <ac:spMkLst>
            <pc:docMk/>
            <pc:sldMk cId="3107511217" sldId="258"/>
            <ac:spMk id="2" creationId="{3825C418-8CD6-22D0-2C69-886D55A2728C}"/>
          </ac:spMkLst>
        </pc:spChg>
      </pc:sldChg>
    </pc:docChg>
  </pc:docChgLst>
  <pc:docChgLst>
    <pc:chgData name="Emily Pickett" userId="S::epickett@billingshurstprimary.org.uk::c5140638-1ebf-4b8b-a4a2-f2ccc9de6a89" providerId="AD" clId="Web-{59B4BF98-A502-61EA-D5A1-8072C59C96D0}"/>
    <pc:docChg chg="modSld">
      <pc:chgData name="Emily Pickett" userId="S::epickett@billingshurstprimary.org.uk::c5140638-1ebf-4b8b-a4a2-f2ccc9de6a89" providerId="AD" clId="Web-{59B4BF98-A502-61EA-D5A1-8072C59C96D0}" dt="2024-06-06T06:47:13.135" v="69" actId="1076"/>
      <pc:docMkLst>
        <pc:docMk/>
      </pc:docMkLst>
      <pc:sldChg chg="addSp delSp modSp">
        <pc:chgData name="Emily Pickett" userId="S::epickett@billingshurstprimary.org.uk::c5140638-1ebf-4b8b-a4a2-f2ccc9de6a89" providerId="AD" clId="Web-{59B4BF98-A502-61EA-D5A1-8072C59C96D0}" dt="2024-06-06T06:47:13.135" v="69" actId="1076"/>
        <pc:sldMkLst>
          <pc:docMk/>
          <pc:sldMk cId="3107511217" sldId="258"/>
        </pc:sldMkLst>
        <pc:spChg chg="mod">
          <ac:chgData name="Emily Pickett" userId="S::epickett@billingshurstprimary.org.uk::c5140638-1ebf-4b8b-a4a2-f2ccc9de6a89" providerId="AD" clId="Web-{59B4BF98-A502-61EA-D5A1-8072C59C96D0}" dt="2024-06-06T06:43:44.335" v="28" actId="20577"/>
          <ac:spMkLst>
            <pc:docMk/>
            <pc:sldMk cId="3107511217" sldId="258"/>
            <ac:spMk id="3" creationId="{3825C418-8CD6-22D0-2C69-886D55A2728C}"/>
          </ac:spMkLst>
        </pc:spChg>
        <pc:spChg chg="del">
          <ac:chgData name="Emily Pickett" userId="S::epickett@billingshurstprimary.org.uk::c5140638-1ebf-4b8b-a4a2-f2ccc9de6a89" providerId="AD" clId="Web-{59B4BF98-A502-61EA-D5A1-8072C59C96D0}" dt="2024-06-06T06:42:54.051" v="1"/>
          <ac:spMkLst>
            <pc:docMk/>
            <pc:sldMk cId="3107511217" sldId="258"/>
            <ac:spMk id="13" creationId="{E5310601-2934-43FE-B628-3716BBAE463B}"/>
          </ac:spMkLst>
        </pc:spChg>
        <pc:picChg chg="add mod">
          <ac:chgData name="Emily Pickett" userId="S::epickett@billingshurstprimary.org.uk::c5140638-1ebf-4b8b-a4a2-f2ccc9de6a89" providerId="AD" clId="Web-{59B4BF98-A502-61EA-D5A1-8072C59C96D0}" dt="2024-06-06T06:47:13.135" v="68" actId="1076"/>
          <ac:picMkLst>
            <pc:docMk/>
            <pc:sldMk cId="3107511217" sldId="258"/>
            <ac:picMk id="4" creationId="{F1BCF0A5-1592-8601-CCD5-6972781CB315}"/>
          </ac:picMkLst>
        </pc:picChg>
        <pc:picChg chg="add mod">
          <ac:chgData name="Emily Pickett" userId="S::epickett@billingshurstprimary.org.uk::c5140638-1ebf-4b8b-a4a2-f2ccc9de6a89" providerId="AD" clId="Web-{59B4BF98-A502-61EA-D5A1-8072C59C96D0}" dt="2024-06-06T06:47:13.135" v="69" actId="1076"/>
          <ac:picMkLst>
            <pc:docMk/>
            <pc:sldMk cId="3107511217" sldId="258"/>
            <ac:picMk id="5" creationId="{32779256-A282-381D-5EAD-B1F8C1AF228C}"/>
          </ac:picMkLst>
        </pc:picChg>
        <pc:picChg chg="add mod">
          <ac:chgData name="Emily Pickett" userId="S::epickett@billingshurstprimary.org.uk::c5140638-1ebf-4b8b-a4a2-f2ccc9de6a89" providerId="AD" clId="Web-{59B4BF98-A502-61EA-D5A1-8072C59C96D0}" dt="2024-06-06T06:47:13.119" v="67" actId="1076"/>
          <ac:picMkLst>
            <pc:docMk/>
            <pc:sldMk cId="3107511217" sldId="258"/>
            <ac:picMk id="6" creationId="{52FDE418-2722-009D-67CF-DEA336364934}"/>
          </ac:picMkLst>
        </pc:picChg>
        <pc:picChg chg="add del mod">
          <ac:chgData name="Emily Pickett" userId="S::epickett@billingshurstprimary.org.uk::c5140638-1ebf-4b8b-a4a2-f2ccc9de6a89" providerId="AD" clId="Web-{59B4BF98-A502-61EA-D5A1-8072C59C96D0}" dt="2024-06-06T06:45:37.615" v="44"/>
          <ac:picMkLst>
            <pc:docMk/>
            <pc:sldMk cId="3107511217" sldId="258"/>
            <ac:picMk id="8" creationId="{CFCE397B-D159-332C-2901-11EC280DA16C}"/>
          </ac:picMkLst>
        </pc:picChg>
        <pc:picChg chg="add mod">
          <ac:chgData name="Emily Pickett" userId="S::epickett@billingshurstprimary.org.uk::c5140638-1ebf-4b8b-a4a2-f2ccc9de6a89" providerId="AD" clId="Web-{59B4BF98-A502-61EA-D5A1-8072C59C96D0}" dt="2024-06-06T06:47:13.119" v="66" actId="1076"/>
          <ac:picMkLst>
            <pc:docMk/>
            <pc:sldMk cId="3107511217" sldId="258"/>
            <ac:picMk id="9" creationId="{94076CAB-6F2E-6ACD-A91C-98B7B4BA32F0}"/>
          </ac:picMkLst>
        </pc:picChg>
      </pc:sldChg>
    </pc:docChg>
  </pc:docChgLst>
  <pc:docChgLst>
    <pc:chgData name="Emily Walker" userId="S::ewalker@billingshurstprimary.org.uk::d3ea2303-8915-4a07-b0f0-9e11ca0782e8" providerId="AD" clId="Web-{D3AE72D7-2F81-7475-E859-F5D3CFF87AD0}"/>
    <pc:docChg chg="modSld">
      <pc:chgData name="Emily Walker" userId="S::ewalker@billingshurstprimary.org.uk::d3ea2303-8915-4a07-b0f0-9e11ca0782e8" providerId="AD" clId="Web-{D3AE72D7-2F81-7475-E859-F5D3CFF87AD0}" dt="2024-06-06T14:40:20.280" v="173" actId="20577"/>
      <pc:docMkLst>
        <pc:docMk/>
      </pc:docMkLst>
      <pc:sldChg chg="modSp">
        <pc:chgData name="Emily Walker" userId="S::ewalker@billingshurstprimary.org.uk::d3ea2303-8915-4a07-b0f0-9e11ca0782e8" providerId="AD" clId="Web-{D3AE72D7-2F81-7475-E859-F5D3CFF87AD0}" dt="2024-06-06T14:40:20.280" v="173" actId="20577"/>
        <pc:sldMkLst>
          <pc:docMk/>
          <pc:sldMk cId="3107511217" sldId="258"/>
        </pc:sldMkLst>
        <pc:spChg chg="mod">
          <ac:chgData name="Emily Walker" userId="S::ewalker@billingshurstprimary.org.uk::d3ea2303-8915-4a07-b0f0-9e11ca0782e8" providerId="AD" clId="Web-{D3AE72D7-2F81-7475-E859-F5D3CFF87AD0}" dt="2024-06-06T14:40:20.280" v="173" actId="20577"/>
          <ac:spMkLst>
            <pc:docMk/>
            <pc:sldMk cId="3107511217" sldId="258"/>
            <ac:spMk id="2" creationId="{3825C418-8CD6-22D0-2C69-886D55A2728C}"/>
          </ac:spMkLst>
        </pc:spChg>
      </pc:sldChg>
    </pc:docChg>
  </pc:docChgLst>
  <pc:docChgLst>
    <pc:chgData name="Head PA" userId="S::headpa@billingshurstprimary.org.uk::b5ca1d00-a077-40cb-a462-efc97350d365" providerId="AD" clId="Web-{64FFB62D-1D90-84FB-3C2F-32FB0AE373C2}"/>
    <pc:docChg chg="modSld">
      <pc:chgData name="Head PA" userId="S::headpa@billingshurstprimary.org.uk::b5ca1d00-a077-40cb-a462-efc97350d365" providerId="AD" clId="Web-{64FFB62D-1D90-84FB-3C2F-32FB0AE373C2}" dt="2024-06-07T12:09:49.562" v="42" actId="1076"/>
      <pc:docMkLst>
        <pc:docMk/>
      </pc:docMkLst>
      <pc:sldChg chg="modSp">
        <pc:chgData name="Head PA" userId="S::headpa@billingshurstprimary.org.uk::b5ca1d00-a077-40cb-a462-efc97350d365" providerId="AD" clId="Web-{64FFB62D-1D90-84FB-3C2F-32FB0AE373C2}" dt="2024-06-07T12:09:49.562" v="42" actId="1076"/>
        <pc:sldMkLst>
          <pc:docMk/>
          <pc:sldMk cId="3652208133" sldId="261"/>
        </pc:sldMkLst>
        <pc:spChg chg="mod">
          <ac:chgData name="Head PA" userId="S::headpa@billingshurstprimary.org.uk::b5ca1d00-a077-40cb-a462-efc97350d365" providerId="AD" clId="Web-{64FFB62D-1D90-84FB-3C2F-32FB0AE373C2}" dt="2024-06-07T12:09:34.515" v="34" actId="20577"/>
          <ac:spMkLst>
            <pc:docMk/>
            <pc:sldMk cId="3652208133" sldId="261"/>
            <ac:spMk id="2" creationId="{7F68EB66-F810-032A-19DB-2B4DFC7C4570}"/>
          </ac:spMkLst>
        </pc:spChg>
        <pc:spChg chg="mod">
          <ac:chgData name="Head PA" userId="S::headpa@billingshurstprimary.org.uk::b5ca1d00-a077-40cb-a462-efc97350d365" providerId="AD" clId="Web-{64FFB62D-1D90-84FB-3C2F-32FB0AE373C2}" dt="2024-06-07T12:09:49.562" v="42" actId="1076"/>
          <ac:spMkLst>
            <pc:docMk/>
            <pc:sldMk cId="3652208133" sldId="261"/>
            <ac:spMk id="18" creationId="{3000874F-503F-B3A4-133A-918E47AF8B41}"/>
          </ac:spMkLst>
        </pc:spChg>
        <pc:grpChg chg="mod">
          <ac:chgData name="Head PA" userId="S::headpa@billingshurstprimary.org.uk::b5ca1d00-a077-40cb-a462-efc97350d365" providerId="AD" clId="Web-{64FFB62D-1D90-84FB-3C2F-32FB0AE373C2}" dt="2024-06-07T12:09:44.359" v="41" actId="1076"/>
          <ac:grpSpMkLst>
            <pc:docMk/>
            <pc:sldMk cId="3652208133" sldId="261"/>
            <ac:grpSpMk id="62" creationId="{6E4F6BAC-F679-881E-5F30-2F5C0811FB8F}"/>
          </ac:grpSpMkLst>
        </pc:grpChg>
      </pc:sldChg>
    </pc:docChg>
  </pc:docChgLst>
  <pc:docChgLst>
    <pc:chgData name="Head PA" userId="S::headpa@billingshurstprimary.org.uk::b5ca1d00-a077-40cb-a462-efc97350d365" providerId="AD" clId="Web-{1E550AB5-A45A-35FB-7858-F160FE19155E}"/>
    <pc:docChg chg="modSld">
      <pc:chgData name="Head PA" userId="S::headpa@billingshurstprimary.org.uk::b5ca1d00-a077-40cb-a462-efc97350d365" providerId="AD" clId="Web-{1E550AB5-A45A-35FB-7858-F160FE19155E}" dt="2024-06-07T14:42:33.292" v="199" actId="20577"/>
      <pc:docMkLst>
        <pc:docMk/>
      </pc:docMkLst>
      <pc:sldChg chg="addSp modSp">
        <pc:chgData name="Head PA" userId="S::headpa@billingshurstprimary.org.uk::b5ca1d00-a077-40cb-a462-efc97350d365" providerId="AD" clId="Web-{1E550AB5-A45A-35FB-7858-F160FE19155E}" dt="2024-06-07T14:32:31.831" v="66" actId="1076"/>
        <pc:sldMkLst>
          <pc:docMk/>
          <pc:sldMk cId="3056494461" sldId="256"/>
        </pc:sldMkLst>
        <pc:picChg chg="add mod">
          <ac:chgData name="Head PA" userId="S::headpa@billingshurstprimary.org.uk::b5ca1d00-a077-40cb-a462-efc97350d365" providerId="AD" clId="Web-{1E550AB5-A45A-35FB-7858-F160FE19155E}" dt="2024-06-07T14:32:31.831" v="66" actId="1076"/>
          <ac:picMkLst>
            <pc:docMk/>
            <pc:sldMk cId="3056494461" sldId="256"/>
            <ac:picMk id="13" creationId="{F6A87666-53EE-5920-2552-5AA2E24596DE}"/>
          </ac:picMkLst>
        </pc:picChg>
        <pc:picChg chg="add mod">
          <ac:chgData name="Head PA" userId="S::headpa@billingshurstprimary.org.uk::b5ca1d00-a077-40cb-a462-efc97350d365" providerId="AD" clId="Web-{1E550AB5-A45A-35FB-7858-F160FE19155E}" dt="2024-06-07T14:31:14.935" v="48" actId="1076"/>
          <ac:picMkLst>
            <pc:docMk/>
            <pc:sldMk cId="3056494461" sldId="256"/>
            <ac:picMk id="19" creationId="{5D1139F1-13C2-8440-83A7-E6D1DAB6B40A}"/>
          </ac:picMkLst>
        </pc:picChg>
      </pc:sldChg>
      <pc:sldChg chg="modSp">
        <pc:chgData name="Head PA" userId="S::headpa@billingshurstprimary.org.uk::b5ca1d00-a077-40cb-a462-efc97350d365" providerId="AD" clId="Web-{1E550AB5-A45A-35FB-7858-F160FE19155E}" dt="2024-06-07T14:42:33.292" v="199" actId="20577"/>
        <pc:sldMkLst>
          <pc:docMk/>
          <pc:sldMk cId="3652208133" sldId="261"/>
        </pc:sldMkLst>
        <pc:spChg chg="mod">
          <ac:chgData name="Head PA" userId="S::headpa@billingshurstprimary.org.uk::b5ca1d00-a077-40cb-a462-efc97350d365" providerId="AD" clId="Web-{1E550AB5-A45A-35FB-7858-F160FE19155E}" dt="2024-06-07T12:17:03.740" v="25" actId="20577"/>
          <ac:spMkLst>
            <pc:docMk/>
            <pc:sldMk cId="3652208133" sldId="261"/>
            <ac:spMk id="6" creationId="{665C1CFB-8890-3AED-4021-E4B8688F7B59}"/>
          </ac:spMkLst>
        </pc:spChg>
        <pc:spChg chg="mod">
          <ac:chgData name="Head PA" userId="S::headpa@billingshurstprimary.org.uk::b5ca1d00-a077-40cb-a462-efc97350d365" providerId="AD" clId="Web-{1E550AB5-A45A-35FB-7858-F160FE19155E}" dt="2024-06-07T12:17:16.599" v="36" actId="20577"/>
          <ac:spMkLst>
            <pc:docMk/>
            <pc:sldMk cId="3652208133" sldId="261"/>
            <ac:spMk id="7" creationId="{200F0DB8-5BFB-86EC-AD73-D5390AED7D65}"/>
          </ac:spMkLst>
        </pc:spChg>
        <pc:spChg chg="mod">
          <ac:chgData name="Head PA" userId="S::headpa@billingshurstprimary.org.uk::b5ca1d00-a077-40cb-a462-efc97350d365" providerId="AD" clId="Web-{1E550AB5-A45A-35FB-7858-F160FE19155E}" dt="2024-06-07T12:17:12.615" v="30" actId="20577"/>
          <ac:spMkLst>
            <pc:docMk/>
            <pc:sldMk cId="3652208133" sldId="261"/>
            <ac:spMk id="8" creationId="{00DCFE4B-6CC1-A57F-C999-AE52AA434617}"/>
          </ac:spMkLst>
        </pc:spChg>
        <pc:spChg chg="mod">
          <ac:chgData name="Head PA" userId="S::headpa@billingshurstprimary.org.uk::b5ca1d00-a077-40cb-a462-efc97350d365" providerId="AD" clId="Web-{1E550AB5-A45A-35FB-7858-F160FE19155E}" dt="2024-06-07T14:42:33.292" v="199" actId="20577"/>
          <ac:spMkLst>
            <pc:docMk/>
            <pc:sldMk cId="3652208133" sldId="261"/>
            <ac:spMk id="9" creationId="{00000000-0000-0000-0000-000000000000}"/>
          </ac:spMkLst>
        </pc:spChg>
        <pc:spChg chg="mod">
          <ac:chgData name="Head PA" userId="S::headpa@billingshurstprimary.org.uk::b5ca1d00-a077-40cb-a462-efc97350d365" providerId="AD" clId="Web-{1E550AB5-A45A-35FB-7858-F160FE19155E}" dt="2024-06-07T12:17:21.459" v="42" actId="20577"/>
          <ac:spMkLst>
            <pc:docMk/>
            <pc:sldMk cId="3652208133" sldId="261"/>
            <ac:spMk id="10" creationId="{482DCEED-90D8-32C7-0B30-EA910D93C734}"/>
          </ac:spMkLst>
        </pc:spChg>
        <pc:spChg chg="mod">
          <ac:chgData name="Head PA" userId="S::headpa@billingshurstprimary.org.uk::b5ca1d00-a077-40cb-a462-efc97350d365" providerId="AD" clId="Web-{1E550AB5-A45A-35FB-7858-F160FE19155E}" dt="2024-06-07T12:16:47.427" v="16" actId="14100"/>
          <ac:spMkLst>
            <pc:docMk/>
            <pc:sldMk cId="3652208133" sldId="261"/>
            <ac:spMk id="11" creationId="{07356A8C-BE87-E032-095E-3EEF00A92AAB}"/>
          </ac:spMkLst>
        </pc:spChg>
        <pc:spChg chg="mod">
          <ac:chgData name="Head PA" userId="S::headpa@billingshurstprimary.org.uk::b5ca1d00-a077-40cb-a462-efc97350d365" providerId="AD" clId="Web-{1E550AB5-A45A-35FB-7858-F160FE19155E}" dt="2024-06-07T12:16:38.614" v="1"/>
          <ac:spMkLst>
            <pc:docMk/>
            <pc:sldMk cId="3652208133" sldId="261"/>
            <ac:spMk id="15" creationId="{F64F0F2D-0EF6-9733-C780-A9E1AF31FB06}"/>
          </ac:spMkLst>
        </pc:spChg>
      </pc:sldChg>
    </pc:docChg>
  </pc:docChgLst>
  <pc:docChgLst>
    <pc:chgData name="Emily Cashmore" userId="S::ecashmore@billingshurstprimary.org.uk::8195288c-e7fb-4270-b002-c7e7782d2d06" providerId="AD" clId="Web-{8685E38A-AFF7-6397-B398-FBCFD6D211EE}"/>
    <pc:docChg chg="modSld">
      <pc:chgData name="Emily Cashmore" userId="S::ecashmore@billingshurstprimary.org.uk::8195288c-e7fb-4270-b002-c7e7782d2d06" providerId="AD" clId="Web-{8685E38A-AFF7-6397-B398-FBCFD6D211EE}" dt="2024-06-06T12:05:52.248" v="178" actId="1076"/>
      <pc:docMkLst>
        <pc:docMk/>
      </pc:docMkLst>
      <pc:sldChg chg="addSp delSp modSp">
        <pc:chgData name="Emily Cashmore" userId="S::ecashmore@billingshurstprimary.org.uk::8195288c-e7fb-4270-b002-c7e7782d2d06" providerId="AD" clId="Web-{8685E38A-AFF7-6397-B398-FBCFD6D211EE}" dt="2024-06-06T12:05:52.248" v="178" actId="1076"/>
        <pc:sldMkLst>
          <pc:docMk/>
          <pc:sldMk cId="3107511217" sldId="258"/>
        </pc:sldMkLst>
        <pc:spChg chg="del">
          <ac:chgData name="Emily Cashmore" userId="S::ecashmore@billingshurstprimary.org.uk::8195288c-e7fb-4270-b002-c7e7782d2d06" providerId="AD" clId="Web-{8685E38A-AFF7-6397-B398-FBCFD6D211EE}" dt="2024-06-06T12:03:12.213" v="86"/>
          <ac:spMkLst>
            <pc:docMk/>
            <pc:sldMk cId="3107511217" sldId="258"/>
            <ac:spMk id="7" creationId="{61152B68-464D-4B8F-0C78-A389E95F2FBB}"/>
          </ac:spMkLst>
        </pc:spChg>
        <pc:spChg chg="add mod">
          <ac:chgData name="Emily Cashmore" userId="S::ecashmore@billingshurstprimary.org.uk::8195288c-e7fb-4270-b002-c7e7782d2d06" providerId="AD" clId="Web-{8685E38A-AFF7-6397-B398-FBCFD6D211EE}" dt="2024-06-06T12:05:52.248" v="178" actId="1076"/>
          <ac:spMkLst>
            <pc:docMk/>
            <pc:sldMk cId="3107511217" sldId="258"/>
            <ac:spMk id="8" creationId="{03021A85-1A44-4F49-1677-8F5704D2401C}"/>
          </ac:spMkLst>
        </pc:spChg>
      </pc:sldChg>
      <pc:sldChg chg="modSp">
        <pc:chgData name="Emily Cashmore" userId="S::ecashmore@billingshurstprimary.org.uk::8195288c-e7fb-4270-b002-c7e7782d2d06" providerId="AD" clId="Web-{8685E38A-AFF7-6397-B398-FBCFD6D211EE}" dt="2024-06-06T12:01:46.086" v="83" actId="20577"/>
        <pc:sldMkLst>
          <pc:docMk/>
          <pc:sldMk cId="3652208133" sldId="261"/>
        </pc:sldMkLst>
        <pc:spChg chg="mod">
          <ac:chgData name="Emily Cashmore" userId="S::ecashmore@billingshurstprimary.org.uk::8195288c-e7fb-4270-b002-c7e7782d2d06" providerId="AD" clId="Web-{8685E38A-AFF7-6397-B398-FBCFD6D211EE}" dt="2024-06-06T12:01:46.086" v="83" actId="20577"/>
          <ac:spMkLst>
            <pc:docMk/>
            <pc:sldMk cId="3652208133" sldId="261"/>
            <ac:spMk id="5" creationId="{07DEAD6A-6FDD-0EDB-0789-92C25A04D92A}"/>
          </ac:spMkLst>
        </pc:spChg>
      </pc:sldChg>
    </pc:docChg>
  </pc:docChgLst>
  <pc:docChgLst>
    <pc:chgData name="Emily Cashmore" userId="S::ecashmore@billingshurstprimary.org.uk::8195288c-e7fb-4270-b002-c7e7782d2d06" providerId="AD" clId="Web-{39256D15-56EF-4496-0408-89EF136C7F8C}"/>
    <pc:docChg chg="modSld">
      <pc:chgData name="Emily Cashmore" userId="S::ecashmore@billingshurstprimary.org.uk::8195288c-e7fb-4270-b002-c7e7782d2d06" providerId="AD" clId="Web-{39256D15-56EF-4496-0408-89EF136C7F8C}" dt="2024-06-07T10:56:32.436" v="13" actId="1076"/>
      <pc:docMkLst>
        <pc:docMk/>
      </pc:docMkLst>
      <pc:sldChg chg="addSp modSp">
        <pc:chgData name="Emily Cashmore" userId="S::ecashmore@billingshurstprimary.org.uk::8195288c-e7fb-4270-b002-c7e7782d2d06" providerId="AD" clId="Web-{39256D15-56EF-4496-0408-89EF136C7F8C}" dt="2024-06-07T10:56:32.436" v="13" actId="1076"/>
        <pc:sldMkLst>
          <pc:docMk/>
          <pc:sldMk cId="3056494461" sldId="256"/>
        </pc:sldMkLst>
        <pc:picChg chg="add mod">
          <ac:chgData name="Emily Cashmore" userId="S::ecashmore@billingshurstprimary.org.uk::8195288c-e7fb-4270-b002-c7e7782d2d06" providerId="AD" clId="Web-{39256D15-56EF-4496-0408-89EF136C7F8C}" dt="2024-06-07T10:56:32.436" v="13" actId="1076"/>
          <ac:picMkLst>
            <pc:docMk/>
            <pc:sldMk cId="3056494461" sldId="256"/>
            <ac:picMk id="3" creationId="{6A59AC6E-0462-61FE-DAC9-2794332511D5}"/>
          </ac:picMkLst>
        </pc:picChg>
        <pc:picChg chg="add mod">
          <ac:chgData name="Emily Cashmore" userId="S::ecashmore@billingshurstprimary.org.uk::8195288c-e7fb-4270-b002-c7e7782d2d06" providerId="AD" clId="Web-{39256D15-56EF-4496-0408-89EF136C7F8C}" dt="2024-06-07T10:56:29.826" v="12" actId="1076"/>
          <ac:picMkLst>
            <pc:docMk/>
            <pc:sldMk cId="3056494461" sldId="256"/>
            <ac:picMk id="8" creationId="{3D2D04FF-BCCB-7B9C-7E89-00AFEB1E00EF}"/>
          </ac:picMkLst>
        </pc:picChg>
      </pc:sldChg>
    </pc:docChg>
  </pc:docChgLst>
  <pc:docChgLst>
    <pc:chgData name="Tom Hampson" userId="S::tohampson@billingshurstprimary.org.uk::8159c0a3-229e-4cad-8488-de8188234249" providerId="AD" clId="Web-{507DE6B2-3FF8-000E-EFAC-719245681814}"/>
    <pc:docChg chg="modSld">
      <pc:chgData name="Tom Hampson" userId="S::tohampson@billingshurstprimary.org.uk::8159c0a3-229e-4cad-8488-de8188234249" providerId="AD" clId="Web-{507DE6B2-3FF8-000E-EFAC-719245681814}" dt="2024-04-19T08:51:14.724" v="7" actId="14100"/>
      <pc:docMkLst>
        <pc:docMk/>
      </pc:docMkLst>
      <pc:sldChg chg="addSp delSp modSp">
        <pc:chgData name="Tom Hampson" userId="S::tohampson@billingshurstprimary.org.uk::8159c0a3-229e-4cad-8488-de8188234249" providerId="AD" clId="Web-{507DE6B2-3FF8-000E-EFAC-719245681814}" dt="2024-04-19T08:51:14.724" v="7" actId="14100"/>
        <pc:sldMkLst>
          <pc:docMk/>
          <pc:sldMk cId="3652208133" sldId="261"/>
        </pc:sldMkLst>
        <pc:picChg chg="add mod">
          <ac:chgData name="Tom Hampson" userId="S::tohampson@billingshurstprimary.org.uk::8159c0a3-229e-4cad-8488-de8188234249" providerId="AD" clId="Web-{507DE6B2-3FF8-000E-EFAC-719245681814}" dt="2024-04-19T08:51:14.724" v="7" actId="14100"/>
          <ac:picMkLst>
            <pc:docMk/>
            <pc:sldMk cId="3652208133" sldId="261"/>
            <ac:picMk id="17" creationId="{9C492368-A627-2AE9-BDF1-92BB9C8A9709}"/>
          </ac:picMkLst>
        </pc:picChg>
        <pc:picChg chg="del">
          <ac:chgData name="Tom Hampson" userId="S::tohampson@billingshurstprimary.org.uk::8159c0a3-229e-4cad-8488-de8188234249" providerId="AD" clId="Web-{507DE6B2-3FF8-000E-EFAC-719245681814}" dt="2024-04-19T08:50:30.331" v="0"/>
          <ac:picMkLst>
            <pc:docMk/>
            <pc:sldMk cId="3652208133" sldId="261"/>
            <ac:picMk id="32" creationId="{D44B1B9B-1E15-26C8-B986-408099498999}"/>
          </ac:picMkLst>
        </pc:picChg>
      </pc:sldChg>
    </pc:docChg>
  </pc:docChgLst>
  <pc:docChgLst>
    <pc:chgData name="Tom Hampson" userId="8159c0a3-229e-4cad-8488-de8188234249" providerId="ADAL" clId="{8D1F3D0C-6FC5-194D-85A0-155F09B8EA00}"/>
    <pc:docChg chg="undo custSel modSld">
      <pc:chgData name="Tom Hampson" userId="8159c0a3-229e-4cad-8488-de8188234249" providerId="ADAL" clId="{8D1F3D0C-6FC5-194D-85A0-155F09B8EA00}" dt="2024-04-26T21:22:12.742" v="128" actId="14100"/>
      <pc:docMkLst>
        <pc:docMk/>
      </pc:docMkLst>
      <pc:sldChg chg="addSp delSp modSp mod">
        <pc:chgData name="Tom Hampson" userId="8159c0a3-229e-4cad-8488-de8188234249" providerId="ADAL" clId="{8D1F3D0C-6FC5-194D-85A0-155F09B8EA00}" dt="2024-04-26T21:22:12.742" v="128" actId="14100"/>
        <pc:sldMkLst>
          <pc:docMk/>
          <pc:sldMk cId="3652208133" sldId="261"/>
        </pc:sldMkLst>
        <pc:spChg chg="mod">
          <ac:chgData name="Tom Hampson" userId="8159c0a3-229e-4cad-8488-de8188234249" providerId="ADAL" clId="{8D1F3D0C-6FC5-194D-85A0-155F09B8EA00}" dt="2024-04-26T21:21:05.217" v="88" actId="14100"/>
          <ac:spMkLst>
            <pc:docMk/>
            <pc:sldMk cId="3652208133" sldId="261"/>
            <ac:spMk id="2" creationId="{7F68EB66-F810-032A-19DB-2B4DFC7C4570}"/>
          </ac:spMkLst>
        </pc:spChg>
        <pc:spChg chg="mod">
          <ac:chgData name="Tom Hampson" userId="8159c0a3-229e-4cad-8488-de8188234249" providerId="ADAL" clId="{8D1F3D0C-6FC5-194D-85A0-155F09B8EA00}" dt="2024-04-26T21:21:47.079" v="122" actId="14100"/>
          <ac:spMkLst>
            <pc:docMk/>
            <pc:sldMk cId="3652208133" sldId="261"/>
            <ac:spMk id="4" creationId="{C1DBC756-1D68-C061-4CEB-6AC6E7A9E071}"/>
          </ac:spMkLst>
        </pc:spChg>
        <pc:spChg chg="mod">
          <ac:chgData name="Tom Hampson" userId="8159c0a3-229e-4cad-8488-de8188234249" providerId="ADAL" clId="{8D1F3D0C-6FC5-194D-85A0-155F09B8EA00}" dt="2024-04-26T21:20:50.717" v="84" actId="14100"/>
          <ac:spMkLst>
            <pc:docMk/>
            <pc:sldMk cId="3652208133" sldId="261"/>
            <ac:spMk id="5" creationId="{07DEAD6A-6FDD-0EDB-0789-92C25A04D92A}"/>
          </ac:spMkLst>
        </pc:spChg>
        <pc:spChg chg="mod">
          <ac:chgData name="Tom Hampson" userId="8159c0a3-229e-4cad-8488-de8188234249" providerId="ADAL" clId="{8D1F3D0C-6FC5-194D-85A0-155F09B8EA00}" dt="2024-04-26T21:22:12.742" v="128" actId="14100"/>
          <ac:spMkLst>
            <pc:docMk/>
            <pc:sldMk cId="3652208133" sldId="261"/>
            <ac:spMk id="9" creationId="{00000000-0000-0000-0000-000000000000}"/>
          </ac:spMkLst>
        </pc:spChg>
        <pc:spChg chg="mod">
          <ac:chgData name="Tom Hampson" userId="8159c0a3-229e-4cad-8488-de8188234249" providerId="ADAL" clId="{8D1F3D0C-6FC5-194D-85A0-155F09B8EA00}" dt="2024-04-26T21:21:40.117" v="121" actId="1037"/>
          <ac:spMkLst>
            <pc:docMk/>
            <pc:sldMk cId="3652208133" sldId="261"/>
            <ac:spMk id="12" creationId="{0C6E6569-A4C4-CAAC-6490-D7E87C610991}"/>
          </ac:spMkLst>
        </pc:spChg>
        <pc:spChg chg="mod">
          <ac:chgData name="Tom Hampson" userId="8159c0a3-229e-4cad-8488-de8188234249" providerId="ADAL" clId="{8D1F3D0C-6FC5-194D-85A0-155F09B8EA00}" dt="2024-04-26T21:21:33.194" v="107" actId="14100"/>
          <ac:spMkLst>
            <pc:docMk/>
            <pc:sldMk cId="3652208133" sldId="261"/>
            <ac:spMk id="15" creationId="{F64F0F2D-0EF6-9733-C780-A9E1AF31FB06}"/>
          </ac:spMkLst>
        </pc:spChg>
        <pc:spChg chg="mod">
          <ac:chgData name="Tom Hampson" userId="8159c0a3-229e-4cad-8488-de8188234249" providerId="ADAL" clId="{8D1F3D0C-6FC5-194D-85A0-155F09B8EA00}" dt="2024-04-26T21:21:51.131" v="123" actId="14100"/>
          <ac:spMkLst>
            <pc:docMk/>
            <pc:sldMk cId="3652208133" sldId="261"/>
            <ac:spMk id="18" creationId="{3000874F-503F-B3A4-133A-918E47AF8B41}"/>
          </ac:spMkLst>
        </pc:spChg>
        <pc:spChg chg="mod">
          <ac:chgData name="Tom Hampson" userId="8159c0a3-229e-4cad-8488-de8188234249" providerId="ADAL" clId="{8D1F3D0C-6FC5-194D-85A0-155F09B8EA00}" dt="2024-04-26T21:21:26.492" v="106" actId="1038"/>
          <ac:spMkLst>
            <pc:docMk/>
            <pc:sldMk cId="3652208133" sldId="261"/>
            <ac:spMk id="19" creationId="{2EB72564-B081-443A-B9EF-AA727B2AC5A7}"/>
          </ac:spMkLst>
        </pc:spChg>
        <pc:spChg chg="mod">
          <ac:chgData name="Tom Hampson" userId="8159c0a3-229e-4cad-8488-de8188234249" providerId="ADAL" clId="{8D1F3D0C-6FC5-194D-85A0-155F09B8EA00}" dt="2024-04-26T21:21:26.492" v="106" actId="1038"/>
          <ac:spMkLst>
            <pc:docMk/>
            <pc:sldMk cId="3652208133" sldId="261"/>
            <ac:spMk id="20" creationId="{2EB72564-B081-443A-B9EF-AA727B2AC5A7}"/>
          </ac:spMkLst>
        </pc:spChg>
        <pc:spChg chg="mod">
          <ac:chgData name="Tom Hampson" userId="8159c0a3-229e-4cad-8488-de8188234249" providerId="ADAL" clId="{8D1F3D0C-6FC5-194D-85A0-155F09B8EA00}" dt="2024-04-26T21:21:12.994" v="90" actId="1076"/>
          <ac:spMkLst>
            <pc:docMk/>
            <pc:sldMk cId="3652208133" sldId="261"/>
            <ac:spMk id="21" creationId="{8F09FBEB-6AB9-C72E-E3F2-E9D4AB62BBD0}"/>
          </ac:spMkLst>
        </pc:spChg>
        <pc:spChg chg="mod">
          <ac:chgData name="Tom Hampson" userId="8159c0a3-229e-4cad-8488-de8188234249" providerId="ADAL" clId="{8D1F3D0C-6FC5-194D-85A0-155F09B8EA00}" dt="2024-04-26T21:21:18.731" v="91" actId="14100"/>
          <ac:spMkLst>
            <pc:docMk/>
            <pc:sldMk cId="3652208133" sldId="261"/>
            <ac:spMk id="24" creationId="{1D2FF96A-7192-1365-3A94-3BB6394C3F63}"/>
          </ac:spMkLst>
        </pc:spChg>
        <pc:spChg chg="mod">
          <ac:chgData name="Tom Hampson" userId="8159c0a3-229e-4cad-8488-de8188234249" providerId="ADAL" clId="{8D1F3D0C-6FC5-194D-85A0-155F09B8EA00}" dt="2024-04-26T21:21:10.500" v="89" actId="14100"/>
          <ac:spMkLst>
            <pc:docMk/>
            <pc:sldMk cId="3652208133" sldId="261"/>
            <ac:spMk id="25" creationId="{3D108E03-29C0-9462-9FC9-209CE48B1BBB}"/>
          </ac:spMkLst>
        </pc:spChg>
        <pc:spChg chg="mod">
          <ac:chgData name="Tom Hampson" userId="8159c0a3-229e-4cad-8488-de8188234249" providerId="ADAL" clId="{8D1F3D0C-6FC5-194D-85A0-155F09B8EA00}" dt="2024-04-26T21:18:55.306" v="70" actId="14100"/>
          <ac:spMkLst>
            <pc:docMk/>
            <pc:sldMk cId="3652208133" sldId="261"/>
            <ac:spMk id="26" creationId="{014EB878-3291-F621-7121-EA121C2DAEC4}"/>
          </ac:spMkLst>
        </pc:spChg>
        <pc:spChg chg="add mod">
          <ac:chgData name="Tom Hampson" userId="8159c0a3-229e-4cad-8488-de8188234249" providerId="ADAL" clId="{8D1F3D0C-6FC5-194D-85A0-155F09B8EA00}" dt="2024-04-26T21:19:32.385" v="76" actId="14100"/>
          <ac:spMkLst>
            <pc:docMk/>
            <pc:sldMk cId="3652208133" sldId="261"/>
            <ac:spMk id="28" creationId="{1327F936-DD63-5D4F-6344-D6A1336CECB1}"/>
          </ac:spMkLst>
        </pc:spChg>
        <pc:spChg chg="add mod">
          <ac:chgData name="Tom Hampson" userId="8159c0a3-229e-4cad-8488-de8188234249" providerId="ADAL" clId="{8D1F3D0C-6FC5-194D-85A0-155F09B8EA00}" dt="2024-04-26T21:19:32.385" v="76" actId="14100"/>
          <ac:spMkLst>
            <pc:docMk/>
            <pc:sldMk cId="3652208133" sldId="261"/>
            <ac:spMk id="32" creationId="{964FD22B-40D1-5CC3-03B6-E62F73BB83A5}"/>
          </ac:spMkLst>
        </pc:spChg>
        <pc:spChg chg="mod">
          <ac:chgData name="Tom Hampson" userId="8159c0a3-229e-4cad-8488-de8188234249" providerId="ADAL" clId="{8D1F3D0C-6FC5-194D-85A0-155F09B8EA00}" dt="2024-04-26T21:19:55.673" v="78" actId="404"/>
          <ac:spMkLst>
            <pc:docMk/>
            <pc:sldMk cId="3652208133" sldId="261"/>
            <ac:spMk id="38" creationId="{E84486EA-9203-AF6C-7AD3-51868FE4B063}"/>
          </ac:spMkLst>
        </pc:spChg>
        <pc:spChg chg="mod">
          <ac:chgData name="Tom Hampson" userId="8159c0a3-229e-4cad-8488-de8188234249" providerId="ADAL" clId="{8D1F3D0C-6FC5-194D-85A0-155F09B8EA00}" dt="2024-04-26T21:20:32.599" v="82" actId="14100"/>
          <ac:spMkLst>
            <pc:docMk/>
            <pc:sldMk cId="3652208133" sldId="261"/>
            <ac:spMk id="42" creationId="{71B141B9-CB90-9DE4-4A24-F7CF2D67BEA5}"/>
          </ac:spMkLst>
        </pc:spChg>
        <pc:spChg chg="mod">
          <ac:chgData name="Tom Hampson" userId="8159c0a3-229e-4cad-8488-de8188234249" providerId="ADAL" clId="{8D1F3D0C-6FC5-194D-85A0-155F09B8EA00}" dt="2024-04-26T21:19:32.385" v="76" actId="14100"/>
          <ac:spMkLst>
            <pc:docMk/>
            <pc:sldMk cId="3652208133" sldId="261"/>
            <ac:spMk id="46" creationId="{FF1EB17D-D6FF-57D6-ADC0-555192E73CF2}"/>
          </ac:spMkLst>
        </pc:spChg>
        <pc:spChg chg="mod">
          <ac:chgData name="Tom Hampson" userId="8159c0a3-229e-4cad-8488-de8188234249" providerId="ADAL" clId="{8D1F3D0C-6FC5-194D-85A0-155F09B8EA00}" dt="2024-04-26T21:19:32.385" v="76" actId="14100"/>
          <ac:spMkLst>
            <pc:docMk/>
            <pc:sldMk cId="3652208133" sldId="261"/>
            <ac:spMk id="47" creationId="{CAF36F8F-E6B2-E894-5839-DA9126894153}"/>
          </ac:spMkLst>
        </pc:spChg>
        <pc:spChg chg="add mod">
          <ac:chgData name="Tom Hampson" userId="8159c0a3-229e-4cad-8488-de8188234249" providerId="ADAL" clId="{8D1F3D0C-6FC5-194D-85A0-155F09B8EA00}" dt="2024-04-26T21:19:32.385" v="76" actId="14100"/>
          <ac:spMkLst>
            <pc:docMk/>
            <pc:sldMk cId="3652208133" sldId="261"/>
            <ac:spMk id="52" creationId="{AEB99A5A-F4A4-AD2E-673B-384AD2C77FB7}"/>
          </ac:spMkLst>
        </pc:spChg>
        <pc:spChg chg="add mod">
          <ac:chgData name="Tom Hampson" userId="8159c0a3-229e-4cad-8488-de8188234249" providerId="ADAL" clId="{8D1F3D0C-6FC5-194D-85A0-155F09B8EA00}" dt="2024-04-26T21:20:06.596" v="79" actId="404"/>
          <ac:spMkLst>
            <pc:docMk/>
            <pc:sldMk cId="3652208133" sldId="261"/>
            <ac:spMk id="53" creationId="{4D1A453D-6C1B-0AB4-D7CF-F361719F745F}"/>
          </ac:spMkLst>
        </pc:spChg>
        <pc:spChg chg="add mod">
          <ac:chgData name="Tom Hampson" userId="8159c0a3-229e-4cad-8488-de8188234249" providerId="ADAL" clId="{8D1F3D0C-6FC5-194D-85A0-155F09B8EA00}" dt="2024-04-26T21:20:23.707" v="81" actId="255"/>
          <ac:spMkLst>
            <pc:docMk/>
            <pc:sldMk cId="3652208133" sldId="261"/>
            <ac:spMk id="56" creationId="{F3BF6A87-7C4F-9186-EE1A-35A28CB467C2}"/>
          </ac:spMkLst>
        </pc:spChg>
        <pc:spChg chg="mod">
          <ac:chgData name="Tom Hampson" userId="8159c0a3-229e-4cad-8488-de8188234249" providerId="ADAL" clId="{8D1F3D0C-6FC5-194D-85A0-155F09B8EA00}" dt="2024-04-26T21:21:02.793" v="87" actId="14100"/>
          <ac:spMkLst>
            <pc:docMk/>
            <pc:sldMk cId="3652208133" sldId="261"/>
            <ac:spMk id="60" creationId="{0733717B-1532-0440-4F7B-C4D321C7EB55}"/>
          </ac:spMkLst>
        </pc:spChg>
        <pc:spChg chg="mod">
          <ac:chgData name="Tom Hampson" userId="8159c0a3-229e-4cad-8488-de8188234249" providerId="ADAL" clId="{8D1F3D0C-6FC5-194D-85A0-155F09B8EA00}" dt="2024-04-26T21:20:48.241" v="83" actId="14100"/>
          <ac:spMkLst>
            <pc:docMk/>
            <pc:sldMk cId="3652208133" sldId="261"/>
            <ac:spMk id="61" creationId="{334F3EC0-3EBC-30AE-E9C6-1F4121FEA478}"/>
          </ac:spMkLst>
        </pc:spChg>
        <pc:grpChg chg="add mod">
          <ac:chgData name="Tom Hampson" userId="8159c0a3-229e-4cad-8488-de8188234249" providerId="ADAL" clId="{8D1F3D0C-6FC5-194D-85A0-155F09B8EA00}" dt="2024-04-26T21:19:32.385" v="76" actId="14100"/>
          <ac:grpSpMkLst>
            <pc:docMk/>
            <pc:sldMk cId="3652208133" sldId="261"/>
            <ac:grpSpMk id="36" creationId="{FBE18CF6-2369-92ED-A5CB-92414A661312}"/>
          </ac:grpSpMkLst>
        </pc:grpChg>
        <pc:grpChg chg="add mod">
          <ac:chgData name="Tom Hampson" userId="8159c0a3-229e-4cad-8488-de8188234249" providerId="ADAL" clId="{8D1F3D0C-6FC5-194D-85A0-155F09B8EA00}" dt="2024-04-26T21:19:32.385" v="76" actId="14100"/>
          <ac:grpSpMkLst>
            <pc:docMk/>
            <pc:sldMk cId="3652208133" sldId="261"/>
            <ac:grpSpMk id="40" creationId="{60E01B36-92C0-3F0E-3C77-493241CE8E93}"/>
          </ac:grpSpMkLst>
        </pc:grpChg>
        <pc:grpChg chg="add mod">
          <ac:chgData name="Tom Hampson" userId="8159c0a3-229e-4cad-8488-de8188234249" providerId="ADAL" clId="{8D1F3D0C-6FC5-194D-85A0-155F09B8EA00}" dt="2024-04-26T21:19:32.385" v="76" actId="14100"/>
          <ac:grpSpMkLst>
            <pc:docMk/>
            <pc:sldMk cId="3652208133" sldId="261"/>
            <ac:grpSpMk id="44" creationId="{097DB08D-5317-6F3F-876B-B137F61EA5F3}"/>
          </ac:grpSpMkLst>
        </pc:grpChg>
        <pc:grpChg chg="add mod">
          <ac:chgData name="Tom Hampson" userId="8159c0a3-229e-4cad-8488-de8188234249" providerId="ADAL" clId="{8D1F3D0C-6FC5-194D-85A0-155F09B8EA00}" dt="2024-04-26T21:19:32.385" v="76" actId="14100"/>
          <ac:grpSpMkLst>
            <pc:docMk/>
            <pc:sldMk cId="3652208133" sldId="261"/>
            <ac:grpSpMk id="62" creationId="{6E4F6BAC-F679-881E-5F30-2F5C0811FB8F}"/>
          </ac:grpSpMkLst>
        </pc:grpChg>
        <pc:picChg chg="mod">
          <ac:chgData name="Tom Hampson" userId="8159c0a3-229e-4cad-8488-de8188234249" providerId="ADAL" clId="{8D1F3D0C-6FC5-194D-85A0-155F09B8EA00}" dt="2024-04-26T21:21:40.117" v="121" actId="1037"/>
          <ac:picMkLst>
            <pc:docMk/>
            <pc:sldMk cId="3652208133" sldId="261"/>
            <ac:picMk id="3" creationId="{A125370C-AEC0-B789-498C-5F8A7008D80C}"/>
          </ac:picMkLst>
        </pc:picChg>
        <pc:picChg chg="mod">
          <ac:chgData name="Tom Hampson" userId="8159c0a3-229e-4cad-8488-de8188234249" providerId="ADAL" clId="{8D1F3D0C-6FC5-194D-85A0-155F09B8EA00}" dt="2024-04-26T21:21:40.117" v="121" actId="1037"/>
          <ac:picMkLst>
            <pc:docMk/>
            <pc:sldMk cId="3652208133" sldId="261"/>
            <ac:picMk id="13" creationId="{7B565278-ACEA-1093-D915-A55385CEB01C}"/>
          </ac:picMkLst>
        </pc:picChg>
        <pc:picChg chg="del mod">
          <ac:chgData name="Tom Hampson" userId="8159c0a3-229e-4cad-8488-de8188234249" providerId="ADAL" clId="{8D1F3D0C-6FC5-194D-85A0-155F09B8EA00}" dt="2024-04-26T21:15:57.788" v="3" actId="478"/>
          <ac:picMkLst>
            <pc:docMk/>
            <pc:sldMk cId="3652208133" sldId="261"/>
            <ac:picMk id="17" creationId="{9C492368-A627-2AE9-BDF1-92BB9C8A9709}"/>
          </ac:picMkLst>
        </pc:picChg>
        <pc:picChg chg="add mod">
          <ac:chgData name="Tom Hampson" userId="8159c0a3-229e-4cad-8488-de8188234249" providerId="ADAL" clId="{8D1F3D0C-6FC5-194D-85A0-155F09B8EA00}" dt="2024-04-26T21:19:32.385" v="76" actId="14100"/>
          <ac:picMkLst>
            <pc:docMk/>
            <pc:sldMk cId="3652208133" sldId="261"/>
            <ac:picMk id="27" creationId="{717CD3EB-52FB-E299-5519-BAE5F68AB93C}"/>
          </ac:picMkLst>
        </pc:picChg>
        <pc:picChg chg="mod">
          <ac:chgData name="Tom Hampson" userId="8159c0a3-229e-4cad-8488-de8188234249" providerId="ADAL" clId="{8D1F3D0C-6FC5-194D-85A0-155F09B8EA00}" dt="2024-04-26T21:21:58.822" v="126" actId="1076"/>
          <ac:picMkLst>
            <pc:docMk/>
            <pc:sldMk cId="3652208133" sldId="261"/>
            <ac:picMk id="29" creationId="{72D06B9B-5984-AA63-855E-7C9DC0397AFB}"/>
          </ac:picMkLst>
        </pc:picChg>
        <pc:picChg chg="add mod">
          <ac:chgData name="Tom Hampson" userId="8159c0a3-229e-4cad-8488-de8188234249" providerId="ADAL" clId="{8D1F3D0C-6FC5-194D-85A0-155F09B8EA00}" dt="2024-04-26T21:19:32.385" v="76" actId="14100"/>
          <ac:picMkLst>
            <pc:docMk/>
            <pc:sldMk cId="3652208133" sldId="261"/>
            <ac:picMk id="30" creationId="{C3295AB3-1957-C2E5-F922-AFA4C3BBE699}"/>
          </ac:picMkLst>
        </pc:picChg>
        <pc:picChg chg="add mod">
          <ac:chgData name="Tom Hampson" userId="8159c0a3-229e-4cad-8488-de8188234249" providerId="ADAL" clId="{8D1F3D0C-6FC5-194D-85A0-155F09B8EA00}" dt="2024-04-26T21:19:32.385" v="76" actId="14100"/>
          <ac:picMkLst>
            <pc:docMk/>
            <pc:sldMk cId="3652208133" sldId="261"/>
            <ac:picMk id="31" creationId="{6D583322-5A03-746F-FE29-84EF72FB606E}"/>
          </ac:picMkLst>
        </pc:picChg>
        <pc:picChg chg="add mod">
          <ac:chgData name="Tom Hampson" userId="8159c0a3-229e-4cad-8488-de8188234249" providerId="ADAL" clId="{8D1F3D0C-6FC5-194D-85A0-155F09B8EA00}" dt="2024-04-26T21:19:32.385" v="76" actId="14100"/>
          <ac:picMkLst>
            <pc:docMk/>
            <pc:sldMk cId="3652208133" sldId="261"/>
            <ac:picMk id="33" creationId="{A96A88A2-A06B-646D-4C35-607FB5501FDF}"/>
          </ac:picMkLst>
        </pc:picChg>
        <pc:picChg chg="add mod">
          <ac:chgData name="Tom Hampson" userId="8159c0a3-229e-4cad-8488-de8188234249" providerId="ADAL" clId="{8D1F3D0C-6FC5-194D-85A0-155F09B8EA00}" dt="2024-04-26T21:19:32.385" v="76" actId="14100"/>
          <ac:picMkLst>
            <pc:docMk/>
            <pc:sldMk cId="3652208133" sldId="261"/>
            <ac:picMk id="34" creationId="{189CD7C1-2F38-D177-6794-D71E8F83DFBE}"/>
          </ac:picMkLst>
        </pc:picChg>
        <pc:picChg chg="add mod">
          <ac:chgData name="Tom Hampson" userId="8159c0a3-229e-4cad-8488-de8188234249" providerId="ADAL" clId="{8D1F3D0C-6FC5-194D-85A0-155F09B8EA00}" dt="2024-04-26T21:19:32.385" v="76" actId="14100"/>
          <ac:picMkLst>
            <pc:docMk/>
            <pc:sldMk cId="3652208133" sldId="261"/>
            <ac:picMk id="35" creationId="{9A50A69D-13C0-3627-0478-2F1CFD0292F4}"/>
          </ac:picMkLst>
        </pc:picChg>
        <pc:picChg chg="mod">
          <ac:chgData name="Tom Hampson" userId="8159c0a3-229e-4cad-8488-de8188234249" providerId="ADAL" clId="{8D1F3D0C-6FC5-194D-85A0-155F09B8EA00}" dt="2024-04-26T21:19:32.385" v="76" actId="14100"/>
          <ac:picMkLst>
            <pc:docMk/>
            <pc:sldMk cId="3652208133" sldId="261"/>
            <ac:picMk id="37" creationId="{3CD95B5F-5004-B252-AFEC-89483715CC45}"/>
          </ac:picMkLst>
        </pc:picChg>
        <pc:picChg chg="add mod">
          <ac:chgData name="Tom Hampson" userId="8159c0a3-229e-4cad-8488-de8188234249" providerId="ADAL" clId="{8D1F3D0C-6FC5-194D-85A0-155F09B8EA00}" dt="2024-04-26T21:19:32.385" v="76" actId="14100"/>
          <ac:picMkLst>
            <pc:docMk/>
            <pc:sldMk cId="3652208133" sldId="261"/>
            <ac:picMk id="39" creationId="{8763D9D9-B3E1-1524-3E15-8C8DCAD5CCF6}"/>
          </ac:picMkLst>
        </pc:picChg>
        <pc:picChg chg="mod">
          <ac:chgData name="Tom Hampson" userId="8159c0a3-229e-4cad-8488-de8188234249" providerId="ADAL" clId="{8D1F3D0C-6FC5-194D-85A0-155F09B8EA00}" dt="2024-04-26T21:19:32.385" v="76" actId="14100"/>
          <ac:picMkLst>
            <pc:docMk/>
            <pc:sldMk cId="3652208133" sldId="261"/>
            <ac:picMk id="41" creationId="{206A2271-94A0-7567-CDF5-5D83F313E4E6}"/>
          </ac:picMkLst>
        </pc:picChg>
        <pc:picChg chg="add mod">
          <ac:chgData name="Tom Hampson" userId="8159c0a3-229e-4cad-8488-de8188234249" providerId="ADAL" clId="{8D1F3D0C-6FC5-194D-85A0-155F09B8EA00}" dt="2024-04-26T21:19:32.385" v="76" actId="14100"/>
          <ac:picMkLst>
            <pc:docMk/>
            <pc:sldMk cId="3652208133" sldId="261"/>
            <ac:picMk id="43" creationId="{0ECBBFCF-1488-8022-FCF7-EB8BE8889736}"/>
          </ac:picMkLst>
        </pc:picChg>
        <pc:picChg chg="mod">
          <ac:chgData name="Tom Hampson" userId="8159c0a3-229e-4cad-8488-de8188234249" providerId="ADAL" clId="{8D1F3D0C-6FC5-194D-85A0-155F09B8EA00}" dt="2024-04-26T21:19:32.385" v="76" actId="14100"/>
          <ac:picMkLst>
            <pc:docMk/>
            <pc:sldMk cId="3652208133" sldId="261"/>
            <ac:picMk id="45" creationId="{19AF8C50-AC37-A751-2D8C-A1AA60320D23}"/>
          </ac:picMkLst>
        </pc:picChg>
        <pc:picChg chg="add mod">
          <ac:chgData name="Tom Hampson" userId="8159c0a3-229e-4cad-8488-de8188234249" providerId="ADAL" clId="{8D1F3D0C-6FC5-194D-85A0-155F09B8EA00}" dt="2024-04-26T21:19:32.385" v="76" actId="14100"/>
          <ac:picMkLst>
            <pc:docMk/>
            <pc:sldMk cId="3652208133" sldId="261"/>
            <ac:picMk id="48" creationId="{73FC0790-1B69-2306-4411-37F0565AD92E}"/>
          </ac:picMkLst>
        </pc:picChg>
        <pc:picChg chg="add mod">
          <ac:chgData name="Tom Hampson" userId="8159c0a3-229e-4cad-8488-de8188234249" providerId="ADAL" clId="{8D1F3D0C-6FC5-194D-85A0-155F09B8EA00}" dt="2024-04-26T21:19:32.385" v="76" actId="14100"/>
          <ac:picMkLst>
            <pc:docMk/>
            <pc:sldMk cId="3652208133" sldId="261"/>
            <ac:picMk id="49" creationId="{D5BF1A9B-56A7-E5DC-A410-0959B472137E}"/>
          </ac:picMkLst>
        </pc:picChg>
        <pc:picChg chg="add mod">
          <ac:chgData name="Tom Hampson" userId="8159c0a3-229e-4cad-8488-de8188234249" providerId="ADAL" clId="{8D1F3D0C-6FC5-194D-85A0-155F09B8EA00}" dt="2024-04-26T21:19:32.385" v="76" actId="14100"/>
          <ac:picMkLst>
            <pc:docMk/>
            <pc:sldMk cId="3652208133" sldId="261"/>
            <ac:picMk id="50" creationId="{D962CF02-5389-B071-44AE-AE17AB4B1668}"/>
          </ac:picMkLst>
        </pc:picChg>
        <pc:picChg chg="add mod">
          <ac:chgData name="Tom Hampson" userId="8159c0a3-229e-4cad-8488-de8188234249" providerId="ADAL" clId="{8D1F3D0C-6FC5-194D-85A0-155F09B8EA00}" dt="2024-04-26T21:19:32.385" v="76" actId="14100"/>
          <ac:picMkLst>
            <pc:docMk/>
            <pc:sldMk cId="3652208133" sldId="261"/>
            <ac:picMk id="51" creationId="{7F3B6656-FFF9-AD95-3149-F7786E43CEC5}"/>
          </ac:picMkLst>
        </pc:picChg>
        <pc:picChg chg="add mod">
          <ac:chgData name="Tom Hampson" userId="8159c0a3-229e-4cad-8488-de8188234249" providerId="ADAL" clId="{8D1F3D0C-6FC5-194D-85A0-155F09B8EA00}" dt="2024-04-26T21:19:32.385" v="76" actId="14100"/>
          <ac:picMkLst>
            <pc:docMk/>
            <pc:sldMk cId="3652208133" sldId="261"/>
            <ac:picMk id="54" creationId="{DF72BCE3-8CAE-29ED-BC61-3A385D9677C9}"/>
          </ac:picMkLst>
        </pc:picChg>
        <pc:picChg chg="add mod">
          <ac:chgData name="Tom Hampson" userId="8159c0a3-229e-4cad-8488-de8188234249" providerId="ADAL" clId="{8D1F3D0C-6FC5-194D-85A0-155F09B8EA00}" dt="2024-04-26T21:19:32.385" v="76" actId="14100"/>
          <ac:picMkLst>
            <pc:docMk/>
            <pc:sldMk cId="3652208133" sldId="261"/>
            <ac:picMk id="55" creationId="{4473BE20-38E1-BD98-392A-1D6C0676064E}"/>
          </ac:picMkLst>
        </pc:picChg>
        <pc:picChg chg="add mod">
          <ac:chgData name="Tom Hampson" userId="8159c0a3-229e-4cad-8488-de8188234249" providerId="ADAL" clId="{8D1F3D0C-6FC5-194D-85A0-155F09B8EA00}" dt="2024-04-26T21:19:32.385" v="76" actId="14100"/>
          <ac:picMkLst>
            <pc:docMk/>
            <pc:sldMk cId="3652208133" sldId="261"/>
            <ac:picMk id="57" creationId="{70C89800-FCC3-A1FD-4EC9-2DE4AE828234}"/>
          </ac:picMkLst>
        </pc:picChg>
        <pc:picChg chg="add mod">
          <ac:chgData name="Tom Hampson" userId="8159c0a3-229e-4cad-8488-de8188234249" providerId="ADAL" clId="{8D1F3D0C-6FC5-194D-85A0-155F09B8EA00}" dt="2024-04-26T21:19:32.385" v="76" actId="14100"/>
          <ac:picMkLst>
            <pc:docMk/>
            <pc:sldMk cId="3652208133" sldId="261"/>
            <ac:picMk id="59" creationId="{8BD85514-2347-0CC8-D689-B36D4ABDFEDD}"/>
          </ac:picMkLst>
        </pc:picChg>
      </pc:sldChg>
    </pc:docChg>
  </pc:docChgLst>
  <pc:docChgLst>
    <pc:chgData name="Rebecca Hatrick" userId="S::rhatrick@billingshurstprimary.org.uk::1454f90b-7675-4f88-99a3-d592332aa9fa" providerId="AD" clId="Web-{7BA3D0DF-E03E-AC57-83B3-8F0E796FA1BF}"/>
    <pc:docChg chg="modSld">
      <pc:chgData name="Rebecca Hatrick" userId="S::rhatrick@billingshurstprimary.org.uk::1454f90b-7675-4f88-99a3-d592332aa9fa" providerId="AD" clId="Web-{7BA3D0DF-E03E-AC57-83B3-8F0E796FA1BF}" dt="2024-06-07T13:01:07.267" v="74" actId="20577"/>
      <pc:docMkLst>
        <pc:docMk/>
      </pc:docMkLst>
      <pc:sldChg chg="modSp">
        <pc:chgData name="Rebecca Hatrick" userId="S::rhatrick@billingshurstprimary.org.uk::1454f90b-7675-4f88-99a3-d592332aa9fa" providerId="AD" clId="Web-{7BA3D0DF-E03E-AC57-83B3-8F0E796FA1BF}" dt="2024-06-07T13:01:07.267" v="74" actId="20577"/>
        <pc:sldMkLst>
          <pc:docMk/>
          <pc:sldMk cId="3652208133" sldId="261"/>
        </pc:sldMkLst>
        <pc:spChg chg="mod">
          <ac:chgData name="Rebecca Hatrick" userId="S::rhatrick@billingshurstprimary.org.uk::1454f90b-7675-4f88-99a3-d592332aa9fa" providerId="AD" clId="Web-{7BA3D0DF-E03E-AC57-83B3-8F0E796FA1BF}" dt="2024-06-07T13:01:07.267" v="74" actId="20577"/>
          <ac:spMkLst>
            <pc:docMk/>
            <pc:sldMk cId="3652208133" sldId="261"/>
            <ac:spMk id="5" creationId="{07DEAD6A-6FDD-0EDB-0789-92C25A04D92A}"/>
          </ac:spMkLst>
        </pc:spChg>
      </pc:sldChg>
    </pc:docChg>
  </pc:docChgLst>
  <pc:docChgLst>
    <pc:chgData name="Rebecca Hatrick" userId="S::rhatrick@billingshurstprimary.org.uk::1454f90b-7675-4f88-99a3-d592332aa9fa" providerId="AD" clId="Web-{7C47D645-08DF-AE6D-5365-E583AED23B2D}"/>
    <pc:docChg chg="modSld">
      <pc:chgData name="Rebecca Hatrick" userId="S::rhatrick@billingshurstprimary.org.uk::1454f90b-7675-4f88-99a3-d592332aa9fa" providerId="AD" clId="Web-{7C47D645-08DF-AE6D-5365-E583AED23B2D}" dt="2024-04-17T19:56:13.895" v="6"/>
      <pc:docMkLst>
        <pc:docMk/>
      </pc:docMkLst>
      <pc:sldChg chg="addSp delSp modSp">
        <pc:chgData name="Rebecca Hatrick" userId="S::rhatrick@billingshurstprimary.org.uk::1454f90b-7675-4f88-99a3-d592332aa9fa" providerId="AD" clId="Web-{7C47D645-08DF-AE6D-5365-E583AED23B2D}" dt="2024-04-17T19:56:13.895" v="6"/>
        <pc:sldMkLst>
          <pc:docMk/>
          <pc:sldMk cId="3652208133" sldId="261"/>
        </pc:sldMkLst>
        <pc:spChg chg="add">
          <ac:chgData name="Rebecca Hatrick" userId="S::rhatrick@billingshurstprimary.org.uk::1454f90b-7675-4f88-99a3-d592332aa9fa" providerId="AD" clId="Web-{7C47D645-08DF-AE6D-5365-E583AED23B2D}" dt="2024-04-17T19:56:13.895" v="6"/>
          <ac:spMkLst>
            <pc:docMk/>
            <pc:sldMk cId="3652208133" sldId="261"/>
            <ac:spMk id="6" creationId="{665C1CFB-8890-3AED-4021-E4B8688F7B59}"/>
          </ac:spMkLst>
        </pc:spChg>
        <pc:spChg chg="add">
          <ac:chgData name="Rebecca Hatrick" userId="S::rhatrick@billingshurstprimary.org.uk::1454f90b-7675-4f88-99a3-d592332aa9fa" providerId="AD" clId="Web-{7C47D645-08DF-AE6D-5365-E583AED23B2D}" dt="2024-04-17T19:56:13.895" v="6"/>
          <ac:spMkLst>
            <pc:docMk/>
            <pc:sldMk cId="3652208133" sldId="261"/>
            <ac:spMk id="7" creationId="{200F0DB8-5BFB-86EC-AD73-D5390AED7D65}"/>
          </ac:spMkLst>
        </pc:spChg>
        <pc:spChg chg="add">
          <ac:chgData name="Rebecca Hatrick" userId="S::rhatrick@billingshurstprimary.org.uk::1454f90b-7675-4f88-99a3-d592332aa9fa" providerId="AD" clId="Web-{7C47D645-08DF-AE6D-5365-E583AED23B2D}" dt="2024-04-17T19:56:13.895" v="6"/>
          <ac:spMkLst>
            <pc:docMk/>
            <pc:sldMk cId="3652208133" sldId="261"/>
            <ac:spMk id="8" creationId="{00DCFE4B-6CC1-A57F-C999-AE52AA434617}"/>
          </ac:spMkLst>
        </pc:spChg>
        <pc:spChg chg="add">
          <ac:chgData name="Rebecca Hatrick" userId="S::rhatrick@billingshurstprimary.org.uk::1454f90b-7675-4f88-99a3-d592332aa9fa" providerId="AD" clId="Web-{7C47D645-08DF-AE6D-5365-E583AED23B2D}" dt="2024-04-17T19:56:13.895" v="6"/>
          <ac:spMkLst>
            <pc:docMk/>
            <pc:sldMk cId="3652208133" sldId="261"/>
            <ac:spMk id="10" creationId="{482DCEED-90D8-32C7-0B30-EA910D93C734}"/>
          </ac:spMkLst>
        </pc:spChg>
        <pc:spChg chg="add">
          <ac:chgData name="Rebecca Hatrick" userId="S::rhatrick@billingshurstprimary.org.uk::1454f90b-7675-4f88-99a3-d592332aa9fa" providerId="AD" clId="Web-{7C47D645-08DF-AE6D-5365-E583AED23B2D}" dt="2024-04-17T19:56:13.895" v="6"/>
          <ac:spMkLst>
            <pc:docMk/>
            <pc:sldMk cId="3652208133" sldId="261"/>
            <ac:spMk id="11" creationId="{07356A8C-BE87-E032-095E-3EEF00A92AAB}"/>
          </ac:spMkLst>
        </pc:spChg>
        <pc:spChg chg="add">
          <ac:chgData name="Rebecca Hatrick" userId="S::rhatrick@billingshurstprimary.org.uk::1454f90b-7675-4f88-99a3-d592332aa9fa" providerId="AD" clId="Web-{7C47D645-08DF-AE6D-5365-E583AED23B2D}" dt="2024-04-17T19:56:13.895" v="6"/>
          <ac:spMkLst>
            <pc:docMk/>
            <pc:sldMk cId="3652208133" sldId="261"/>
            <ac:spMk id="12" creationId="{0C6E6569-A4C4-CAAC-6490-D7E87C610991}"/>
          </ac:spMkLst>
        </pc:spChg>
        <pc:spChg chg="del">
          <ac:chgData name="Rebecca Hatrick" userId="S::rhatrick@billingshurstprimary.org.uk::1454f90b-7675-4f88-99a3-d592332aa9fa" providerId="AD" clId="Web-{7C47D645-08DF-AE6D-5365-E583AED23B2D}" dt="2024-04-17T19:56:02.723" v="0"/>
          <ac:spMkLst>
            <pc:docMk/>
            <pc:sldMk cId="3652208133" sldId="261"/>
            <ac:spMk id="27" creationId="{0C6E6569-A4C4-CAAC-6490-D7E87C610991}"/>
          </ac:spMkLst>
        </pc:spChg>
        <pc:spChg chg="del">
          <ac:chgData name="Rebecca Hatrick" userId="S::rhatrick@billingshurstprimary.org.uk::1454f90b-7675-4f88-99a3-d592332aa9fa" providerId="AD" clId="Web-{7C47D645-08DF-AE6D-5365-E583AED23B2D}" dt="2024-04-17T19:56:03.692" v="1"/>
          <ac:spMkLst>
            <pc:docMk/>
            <pc:sldMk cId="3652208133" sldId="261"/>
            <ac:spMk id="30" creationId="{F64F0F2D-0EF6-9733-C780-A9E1AF31FB06}"/>
          </ac:spMkLst>
        </pc:spChg>
        <pc:spChg chg="del mod">
          <ac:chgData name="Rebecca Hatrick" userId="S::rhatrick@billingshurstprimary.org.uk::1454f90b-7675-4f88-99a3-d592332aa9fa" providerId="AD" clId="Web-{7C47D645-08DF-AE6D-5365-E583AED23B2D}" dt="2024-04-17T19:56:09.692" v="3"/>
          <ac:spMkLst>
            <pc:docMk/>
            <pc:sldMk cId="3652208133" sldId="261"/>
            <ac:spMk id="31" creationId="{07356A8C-BE87-E032-095E-3EEF00A92AAB}"/>
          </ac:spMkLst>
        </pc:spChg>
        <pc:picChg chg="add">
          <ac:chgData name="Rebecca Hatrick" userId="S::rhatrick@billingshurstprimary.org.uk::1454f90b-7675-4f88-99a3-d592332aa9fa" providerId="AD" clId="Web-{7C47D645-08DF-AE6D-5365-E583AED23B2D}" dt="2024-04-17T19:56:13.895" v="6"/>
          <ac:picMkLst>
            <pc:docMk/>
            <pc:sldMk cId="3652208133" sldId="261"/>
            <ac:picMk id="3" creationId="{A125370C-AEC0-B789-498C-5F8A7008D80C}"/>
          </ac:picMkLst>
        </pc:picChg>
        <pc:picChg chg="add">
          <ac:chgData name="Rebecca Hatrick" userId="S::rhatrick@billingshurstprimary.org.uk::1454f90b-7675-4f88-99a3-d592332aa9fa" providerId="AD" clId="Web-{7C47D645-08DF-AE6D-5365-E583AED23B2D}" dt="2024-04-17T19:56:13.895" v="6"/>
          <ac:picMkLst>
            <pc:docMk/>
            <pc:sldMk cId="3652208133" sldId="261"/>
            <ac:picMk id="13" creationId="{7B565278-ACEA-1093-D915-A55385CEB01C}"/>
          </ac:picMkLst>
        </pc:picChg>
        <pc:picChg chg="add">
          <ac:chgData name="Rebecca Hatrick" userId="S::rhatrick@billingshurstprimary.org.uk::1454f90b-7675-4f88-99a3-d592332aa9fa" providerId="AD" clId="Web-{7C47D645-08DF-AE6D-5365-E583AED23B2D}" dt="2024-04-17T19:56:13.895" v="6"/>
          <ac:picMkLst>
            <pc:docMk/>
            <pc:sldMk cId="3652208133" sldId="261"/>
            <ac:picMk id="14" creationId="{EB9956AD-1D5E-A708-8CD5-F21A00EA409D}"/>
          </ac:picMkLst>
        </pc:picChg>
        <pc:picChg chg="del">
          <ac:chgData name="Rebecca Hatrick" userId="S::rhatrick@billingshurstprimary.org.uk::1454f90b-7675-4f88-99a3-d592332aa9fa" providerId="AD" clId="Web-{7C47D645-08DF-AE6D-5365-E583AED23B2D}" dt="2024-04-17T19:56:10.708" v="4"/>
          <ac:picMkLst>
            <pc:docMk/>
            <pc:sldMk cId="3652208133" sldId="261"/>
            <ac:picMk id="53" creationId="{7B565278-ACEA-1093-D915-A55385CEB01C}"/>
          </ac:picMkLst>
        </pc:picChg>
        <pc:picChg chg="del">
          <ac:chgData name="Rebecca Hatrick" userId="S::rhatrick@billingshurstprimary.org.uk::1454f90b-7675-4f88-99a3-d592332aa9fa" providerId="AD" clId="Web-{7C47D645-08DF-AE6D-5365-E583AED23B2D}" dt="2024-04-17T19:56:11.942" v="5"/>
          <ac:picMkLst>
            <pc:docMk/>
            <pc:sldMk cId="3652208133" sldId="261"/>
            <ac:picMk id="1028" creationId="{A125370C-AEC0-B789-498C-5F8A7008D80C}"/>
          </ac:picMkLst>
        </pc:picChg>
      </pc:sldChg>
    </pc:docChg>
  </pc:docChgLst>
  <pc:docChgLst>
    <pc:chgData name="Rebecca Hatrick" userId="S::rhatrick@billingshurstprimary.org.uk::1454f90b-7675-4f88-99a3-d592332aa9fa" providerId="AD" clId="Web-{301BCA07-79ED-0ED2-0908-474C03163DFB}"/>
    <pc:docChg chg="modSld">
      <pc:chgData name="Rebecca Hatrick" userId="S::rhatrick@billingshurstprimary.org.uk::1454f90b-7675-4f88-99a3-d592332aa9fa" providerId="AD" clId="Web-{301BCA07-79ED-0ED2-0908-474C03163DFB}" dt="2024-04-17T20:33:49.121" v="197" actId="1076"/>
      <pc:docMkLst>
        <pc:docMk/>
      </pc:docMkLst>
      <pc:sldChg chg="addSp delSp modSp">
        <pc:chgData name="Rebecca Hatrick" userId="S::rhatrick@billingshurstprimary.org.uk::1454f90b-7675-4f88-99a3-d592332aa9fa" providerId="AD" clId="Web-{301BCA07-79ED-0ED2-0908-474C03163DFB}" dt="2024-04-17T20:32:13.728" v="156" actId="20577"/>
        <pc:sldMkLst>
          <pc:docMk/>
          <pc:sldMk cId="3056494461" sldId="256"/>
        </pc:sldMkLst>
        <pc:spChg chg="mod">
          <ac:chgData name="Rebecca Hatrick" userId="S::rhatrick@billingshurstprimary.org.uk::1454f90b-7675-4f88-99a3-d592332aa9fa" providerId="AD" clId="Web-{301BCA07-79ED-0ED2-0908-474C03163DFB}" dt="2024-04-17T20:31:43.806" v="145" actId="20577"/>
          <ac:spMkLst>
            <pc:docMk/>
            <pc:sldMk cId="3056494461" sldId="256"/>
            <ac:spMk id="6" creationId="{445BB84D-5DED-7131-6101-AA57200E4BD8}"/>
          </ac:spMkLst>
        </pc:spChg>
        <pc:spChg chg="mod">
          <ac:chgData name="Rebecca Hatrick" userId="S::rhatrick@billingshurstprimary.org.uk::1454f90b-7675-4f88-99a3-d592332aa9fa" providerId="AD" clId="Web-{301BCA07-79ED-0ED2-0908-474C03163DFB}" dt="2024-04-17T20:32:13.728" v="156" actId="20577"/>
          <ac:spMkLst>
            <pc:docMk/>
            <pc:sldMk cId="3056494461" sldId="256"/>
            <ac:spMk id="11" creationId="{336C1B5D-6F16-27B4-DCD0-AAE750BBB030}"/>
          </ac:spMkLst>
        </pc:spChg>
        <pc:spChg chg="mod">
          <ac:chgData name="Rebecca Hatrick" userId="S::rhatrick@billingshurstprimary.org.uk::1454f90b-7675-4f88-99a3-d592332aa9fa" providerId="AD" clId="Web-{301BCA07-79ED-0ED2-0908-474C03163DFB}" dt="2024-04-17T19:59:01.996" v="88" actId="20577"/>
          <ac:spMkLst>
            <pc:docMk/>
            <pc:sldMk cId="3056494461" sldId="256"/>
            <ac:spMk id="43" creationId="{A9D1A058-CFFF-DE6A-DC46-7EB66A6A1032}"/>
          </ac:spMkLst>
        </pc:spChg>
        <pc:picChg chg="add del mod">
          <ac:chgData name="Rebecca Hatrick" userId="S::rhatrick@billingshurstprimary.org.uk::1454f90b-7675-4f88-99a3-d592332aa9fa" providerId="AD" clId="Web-{301BCA07-79ED-0ED2-0908-474C03163DFB}" dt="2024-04-17T20:30:32.757" v="130"/>
          <ac:picMkLst>
            <pc:docMk/>
            <pc:sldMk cId="3056494461" sldId="256"/>
            <ac:picMk id="3" creationId="{46EA8DCC-0BDC-834D-BE78-DB8A67F86F8B}"/>
          </ac:picMkLst>
        </pc:picChg>
        <pc:picChg chg="add mod">
          <ac:chgData name="Rebecca Hatrick" userId="S::rhatrick@billingshurstprimary.org.uk::1454f90b-7675-4f88-99a3-d592332aa9fa" providerId="AD" clId="Web-{301BCA07-79ED-0ED2-0908-474C03163DFB}" dt="2024-04-17T20:27:15.597" v="126" actId="14100"/>
          <ac:picMkLst>
            <pc:docMk/>
            <pc:sldMk cId="3056494461" sldId="256"/>
            <ac:picMk id="8" creationId="{8F236E2A-572B-E5D7-E1A4-B30271968DBD}"/>
          </ac:picMkLst>
        </pc:picChg>
        <pc:picChg chg="add mod">
          <ac:chgData name="Rebecca Hatrick" userId="S::rhatrick@billingshurstprimary.org.uk::1454f90b-7675-4f88-99a3-d592332aa9fa" providerId="AD" clId="Web-{301BCA07-79ED-0ED2-0908-474C03163DFB}" dt="2024-04-17T20:30:47.101" v="133" actId="14100"/>
          <ac:picMkLst>
            <pc:docMk/>
            <pc:sldMk cId="3056494461" sldId="256"/>
            <ac:picMk id="9" creationId="{11EB5261-B27A-7BD3-63B3-72421FB0B092}"/>
          </ac:picMkLst>
        </pc:picChg>
        <pc:picChg chg="add mod">
          <ac:chgData name="Rebecca Hatrick" userId="S::rhatrick@billingshurstprimary.org.uk::1454f90b-7675-4f88-99a3-d592332aa9fa" providerId="AD" clId="Web-{301BCA07-79ED-0ED2-0908-474C03163DFB}" dt="2024-04-17T20:27:10.659" v="125" actId="14100"/>
          <ac:picMkLst>
            <pc:docMk/>
            <pc:sldMk cId="3056494461" sldId="256"/>
            <ac:picMk id="10" creationId="{095CC7F4-C5D0-9D10-78AD-FE5B361C2A9A}"/>
          </ac:picMkLst>
        </pc:picChg>
        <pc:picChg chg="add mod">
          <ac:chgData name="Rebecca Hatrick" userId="S::rhatrick@billingshurstprimary.org.uk::1454f90b-7675-4f88-99a3-d592332aa9fa" providerId="AD" clId="Web-{301BCA07-79ED-0ED2-0908-474C03163DFB}" dt="2024-04-17T20:30:53.336" v="134" actId="14100"/>
          <ac:picMkLst>
            <pc:docMk/>
            <pc:sldMk cId="3056494461" sldId="256"/>
            <ac:picMk id="12" creationId="{413DE30A-B64A-C5E4-CE16-12D8B2349344}"/>
          </ac:picMkLst>
        </pc:picChg>
      </pc:sldChg>
      <pc:sldChg chg="addSp modSp">
        <pc:chgData name="Rebecca Hatrick" userId="S::rhatrick@billingshurstprimary.org.uk::1454f90b-7675-4f88-99a3-d592332aa9fa" providerId="AD" clId="Web-{301BCA07-79ED-0ED2-0908-474C03163DFB}" dt="2024-04-17T20:33:49.121" v="197" actId="1076"/>
        <pc:sldMkLst>
          <pc:docMk/>
          <pc:sldMk cId="3107511217" sldId="258"/>
        </pc:sldMkLst>
        <pc:spChg chg="add mod">
          <ac:chgData name="Rebecca Hatrick" userId="S::rhatrick@billingshurstprimary.org.uk::1454f90b-7675-4f88-99a3-d592332aa9fa" providerId="AD" clId="Web-{301BCA07-79ED-0ED2-0908-474C03163DFB}" dt="2024-04-17T20:33:47.012" v="196" actId="1076"/>
          <ac:spMkLst>
            <pc:docMk/>
            <pc:sldMk cId="3107511217" sldId="258"/>
            <ac:spMk id="2" creationId="{3825C418-8CD6-22D0-2C69-886D55A2728C}"/>
          </ac:spMkLst>
        </pc:spChg>
        <pc:spChg chg="mod">
          <ac:chgData name="Rebecca Hatrick" userId="S::rhatrick@billingshurstprimary.org.uk::1454f90b-7675-4f88-99a3-d592332aa9fa" providerId="AD" clId="Web-{301BCA07-79ED-0ED2-0908-474C03163DFB}" dt="2024-04-17T20:32:42.010" v="176" actId="20577"/>
          <ac:spMkLst>
            <pc:docMk/>
            <pc:sldMk cId="3107511217" sldId="258"/>
            <ac:spMk id="3" creationId="{3825C418-8CD6-22D0-2C69-886D55A2728C}"/>
          </ac:spMkLst>
        </pc:spChg>
        <pc:spChg chg="mod">
          <ac:chgData name="Rebecca Hatrick" userId="S::rhatrick@billingshurstprimary.org.uk::1454f90b-7675-4f88-99a3-d592332aa9fa" providerId="AD" clId="Web-{301BCA07-79ED-0ED2-0908-474C03163DFB}" dt="2024-04-17T20:33:49.121" v="197" actId="1076"/>
          <ac:spMkLst>
            <pc:docMk/>
            <pc:sldMk cId="3107511217" sldId="258"/>
            <ac:spMk id="13" creationId="{E5310601-2934-43FE-B628-3716BBAE463B}"/>
          </ac:spMkLst>
        </pc:spChg>
      </pc:sldChg>
      <pc:sldChg chg="addSp modSp">
        <pc:chgData name="Rebecca Hatrick" userId="S::rhatrick@billingshurstprimary.org.uk::1454f90b-7675-4f88-99a3-d592332aa9fa" providerId="AD" clId="Web-{301BCA07-79ED-0ED2-0908-474C03163DFB}" dt="2024-04-17T20:06:13.100" v="96" actId="20577"/>
        <pc:sldMkLst>
          <pc:docMk/>
          <pc:sldMk cId="3652208133" sldId="261"/>
        </pc:sldMkLst>
        <pc:spChg chg="mod">
          <ac:chgData name="Rebecca Hatrick" userId="S::rhatrick@billingshurstprimary.org.uk::1454f90b-7675-4f88-99a3-d592332aa9fa" providerId="AD" clId="Web-{301BCA07-79ED-0ED2-0908-474C03163DFB}" dt="2024-04-17T19:58:25.121" v="46" actId="20577"/>
          <ac:spMkLst>
            <pc:docMk/>
            <pc:sldMk cId="3652208133" sldId="261"/>
            <ac:spMk id="2" creationId="{7F68EB66-F810-032A-19DB-2B4DFC7C4570}"/>
          </ac:spMkLst>
        </pc:spChg>
        <pc:spChg chg="mod">
          <ac:chgData name="Rebecca Hatrick" userId="S::rhatrick@billingshurstprimary.org.uk::1454f90b-7675-4f88-99a3-d592332aa9fa" providerId="AD" clId="Web-{301BCA07-79ED-0ED2-0908-474C03163DFB}" dt="2024-04-17T19:56:51.165" v="13"/>
          <ac:spMkLst>
            <pc:docMk/>
            <pc:sldMk cId="3652208133" sldId="261"/>
            <ac:spMk id="4" creationId="{C1DBC756-1D68-C061-4CEB-6AC6E7A9E071}"/>
          </ac:spMkLst>
        </pc:spChg>
        <pc:spChg chg="mod">
          <ac:chgData name="Rebecca Hatrick" userId="S::rhatrick@billingshurstprimary.org.uk::1454f90b-7675-4f88-99a3-d592332aa9fa" providerId="AD" clId="Web-{301BCA07-79ED-0ED2-0908-474C03163DFB}" dt="2024-04-17T19:58:04.651" v="45" actId="1076"/>
          <ac:spMkLst>
            <pc:docMk/>
            <pc:sldMk cId="3652208133" sldId="261"/>
            <ac:spMk id="5" creationId="{07DEAD6A-6FDD-0EDB-0789-92C25A04D92A}"/>
          </ac:spMkLst>
        </pc:spChg>
        <pc:spChg chg="mod">
          <ac:chgData name="Rebecca Hatrick" userId="S::rhatrick@billingshurstprimary.org.uk::1454f90b-7675-4f88-99a3-d592332aa9fa" providerId="AD" clId="Web-{301BCA07-79ED-0ED2-0908-474C03163DFB}" dt="2024-04-17T19:57:46.151" v="33" actId="1076"/>
          <ac:spMkLst>
            <pc:docMk/>
            <pc:sldMk cId="3652208133" sldId="261"/>
            <ac:spMk id="6" creationId="{665C1CFB-8890-3AED-4021-E4B8688F7B59}"/>
          </ac:spMkLst>
        </pc:spChg>
        <pc:spChg chg="mod">
          <ac:chgData name="Rebecca Hatrick" userId="S::rhatrick@billingshurstprimary.org.uk::1454f90b-7675-4f88-99a3-d592332aa9fa" providerId="AD" clId="Web-{301BCA07-79ED-0ED2-0908-474C03163DFB}" dt="2024-04-17T19:57:46.167" v="34" actId="1076"/>
          <ac:spMkLst>
            <pc:docMk/>
            <pc:sldMk cId="3652208133" sldId="261"/>
            <ac:spMk id="7" creationId="{200F0DB8-5BFB-86EC-AD73-D5390AED7D65}"/>
          </ac:spMkLst>
        </pc:spChg>
        <pc:spChg chg="mod">
          <ac:chgData name="Rebecca Hatrick" userId="S::rhatrick@billingshurstprimary.org.uk::1454f90b-7675-4f88-99a3-d592332aa9fa" providerId="AD" clId="Web-{301BCA07-79ED-0ED2-0908-474C03163DFB}" dt="2024-04-17T19:57:46.182" v="35" actId="1076"/>
          <ac:spMkLst>
            <pc:docMk/>
            <pc:sldMk cId="3652208133" sldId="261"/>
            <ac:spMk id="8" creationId="{00DCFE4B-6CC1-A57F-C999-AE52AA434617}"/>
          </ac:spMkLst>
        </pc:spChg>
        <pc:spChg chg="mod">
          <ac:chgData name="Rebecca Hatrick" userId="S::rhatrick@billingshurstprimary.org.uk::1454f90b-7675-4f88-99a3-d592332aa9fa" providerId="AD" clId="Web-{301BCA07-79ED-0ED2-0908-474C03163DFB}" dt="2024-04-17T19:57:12.760" v="21" actId="20577"/>
          <ac:spMkLst>
            <pc:docMk/>
            <pc:sldMk cId="3652208133" sldId="261"/>
            <ac:spMk id="9" creationId="{00000000-0000-0000-0000-000000000000}"/>
          </ac:spMkLst>
        </pc:spChg>
        <pc:spChg chg="mod">
          <ac:chgData name="Rebecca Hatrick" userId="S::rhatrick@billingshurstprimary.org.uk::1454f90b-7675-4f88-99a3-d592332aa9fa" providerId="AD" clId="Web-{301BCA07-79ED-0ED2-0908-474C03163DFB}" dt="2024-04-17T19:57:46.213" v="36" actId="1076"/>
          <ac:spMkLst>
            <pc:docMk/>
            <pc:sldMk cId="3652208133" sldId="261"/>
            <ac:spMk id="10" creationId="{482DCEED-90D8-32C7-0B30-EA910D93C734}"/>
          </ac:spMkLst>
        </pc:spChg>
        <pc:spChg chg="mod">
          <ac:chgData name="Rebecca Hatrick" userId="S::rhatrick@billingshurstprimary.org.uk::1454f90b-7675-4f88-99a3-d592332aa9fa" providerId="AD" clId="Web-{301BCA07-79ED-0ED2-0908-474C03163DFB}" dt="2024-04-17T19:57:46.229" v="37" actId="1076"/>
          <ac:spMkLst>
            <pc:docMk/>
            <pc:sldMk cId="3652208133" sldId="261"/>
            <ac:spMk id="11" creationId="{07356A8C-BE87-E032-095E-3EEF00A92AAB}"/>
          </ac:spMkLst>
        </pc:spChg>
        <pc:spChg chg="mod">
          <ac:chgData name="Rebecca Hatrick" userId="S::rhatrick@billingshurstprimary.org.uk::1454f90b-7675-4f88-99a3-d592332aa9fa" providerId="AD" clId="Web-{301BCA07-79ED-0ED2-0908-474C03163DFB}" dt="2024-04-17T19:57:46.260" v="38" actId="1076"/>
          <ac:spMkLst>
            <pc:docMk/>
            <pc:sldMk cId="3652208133" sldId="261"/>
            <ac:spMk id="12" creationId="{0C6E6569-A4C4-CAAC-6490-D7E87C610991}"/>
          </ac:spMkLst>
        </pc:spChg>
        <pc:spChg chg="add mod">
          <ac:chgData name="Rebecca Hatrick" userId="S::rhatrick@billingshurstprimary.org.uk::1454f90b-7675-4f88-99a3-d592332aa9fa" providerId="AD" clId="Web-{301BCA07-79ED-0ED2-0908-474C03163DFB}" dt="2024-04-17T19:57:46.323" v="41" actId="1076"/>
          <ac:spMkLst>
            <pc:docMk/>
            <pc:sldMk cId="3652208133" sldId="261"/>
            <ac:spMk id="15" creationId="{F64F0F2D-0EF6-9733-C780-A9E1AF31FB06}"/>
          </ac:spMkLst>
        </pc:spChg>
        <pc:spChg chg="mod">
          <ac:chgData name="Rebecca Hatrick" userId="S::rhatrick@billingshurstprimary.org.uk::1454f90b-7675-4f88-99a3-d592332aa9fa" providerId="AD" clId="Web-{301BCA07-79ED-0ED2-0908-474C03163DFB}" dt="2024-04-17T20:06:13.100" v="96" actId="20577"/>
          <ac:spMkLst>
            <pc:docMk/>
            <pc:sldMk cId="3652208133" sldId="261"/>
            <ac:spMk id="18" creationId="{3000874F-503F-B3A4-133A-918E47AF8B41}"/>
          </ac:spMkLst>
        </pc:spChg>
        <pc:spChg chg="mod">
          <ac:chgData name="Rebecca Hatrick" userId="S::rhatrick@billingshurstprimary.org.uk::1454f90b-7675-4f88-99a3-d592332aa9fa" providerId="AD" clId="Web-{301BCA07-79ED-0ED2-0908-474C03163DFB}" dt="2024-04-17T19:57:50.120" v="42" actId="14100"/>
          <ac:spMkLst>
            <pc:docMk/>
            <pc:sldMk cId="3652208133" sldId="261"/>
            <ac:spMk id="61" creationId="{334F3EC0-3EBC-30AE-E9C6-1F4121FEA478}"/>
          </ac:spMkLst>
        </pc:spChg>
        <pc:picChg chg="mod">
          <ac:chgData name="Rebecca Hatrick" userId="S::rhatrick@billingshurstprimary.org.uk::1454f90b-7675-4f88-99a3-d592332aa9fa" providerId="AD" clId="Web-{301BCA07-79ED-0ED2-0908-474C03163DFB}" dt="2024-04-17T19:57:46.120" v="32" actId="1076"/>
          <ac:picMkLst>
            <pc:docMk/>
            <pc:sldMk cId="3652208133" sldId="261"/>
            <ac:picMk id="3" creationId="{A125370C-AEC0-B789-498C-5F8A7008D80C}"/>
          </ac:picMkLst>
        </pc:picChg>
        <pc:picChg chg="mod">
          <ac:chgData name="Rebecca Hatrick" userId="S::rhatrick@billingshurstprimary.org.uk::1454f90b-7675-4f88-99a3-d592332aa9fa" providerId="AD" clId="Web-{301BCA07-79ED-0ED2-0908-474C03163DFB}" dt="2024-04-17T19:57:46.276" v="39" actId="1076"/>
          <ac:picMkLst>
            <pc:docMk/>
            <pc:sldMk cId="3652208133" sldId="261"/>
            <ac:picMk id="13" creationId="{7B565278-ACEA-1093-D915-A55385CEB01C}"/>
          </ac:picMkLst>
        </pc:picChg>
        <pc:picChg chg="mod">
          <ac:chgData name="Rebecca Hatrick" userId="S::rhatrick@billingshurstprimary.org.uk::1454f90b-7675-4f88-99a3-d592332aa9fa" providerId="AD" clId="Web-{301BCA07-79ED-0ED2-0908-474C03163DFB}" dt="2024-04-17T19:57:46.292" v="40" actId="1076"/>
          <ac:picMkLst>
            <pc:docMk/>
            <pc:sldMk cId="3652208133" sldId="261"/>
            <ac:picMk id="14" creationId="{EB9956AD-1D5E-A708-8CD5-F21A00EA409D}"/>
          </ac:picMkLst>
        </pc:picChg>
      </pc:sldChg>
    </pc:docChg>
  </pc:docChgLst>
  <pc:docChgLst>
    <pc:chgData name="Head PA" userId="S::headpa@billingshurstprimary.org.uk::b5ca1d00-a077-40cb-a462-efc97350d365" providerId="AD" clId="Web-{3ADD25C3-977E-5B8C-08F8-2838C8388BFC}"/>
    <pc:docChg chg="modSld">
      <pc:chgData name="Head PA" userId="S::headpa@billingshurstprimary.org.uk::b5ca1d00-a077-40cb-a462-efc97350d365" providerId="AD" clId="Web-{3ADD25C3-977E-5B8C-08F8-2838C8388BFC}" dt="2024-06-07T08:49:39.270" v="46" actId="1076"/>
      <pc:docMkLst>
        <pc:docMk/>
      </pc:docMkLst>
      <pc:sldChg chg="modSp">
        <pc:chgData name="Head PA" userId="S::headpa@billingshurstprimary.org.uk::b5ca1d00-a077-40cb-a462-efc97350d365" providerId="AD" clId="Web-{3ADD25C3-977E-5B8C-08F8-2838C8388BFC}" dt="2024-06-07T08:49:39.270" v="46" actId="1076"/>
        <pc:sldMkLst>
          <pc:docMk/>
          <pc:sldMk cId="3056494461" sldId="256"/>
        </pc:sldMkLst>
        <pc:spChg chg="mod">
          <ac:chgData name="Head PA" userId="S::headpa@billingshurstprimary.org.uk::b5ca1d00-a077-40cb-a462-efc97350d365" providerId="AD" clId="Web-{3ADD25C3-977E-5B8C-08F8-2838C8388BFC}" dt="2024-06-07T08:12:41.321" v="18" actId="20577"/>
          <ac:spMkLst>
            <pc:docMk/>
            <pc:sldMk cId="3056494461" sldId="256"/>
            <ac:spMk id="43" creationId="{A9D1A058-CFFF-DE6A-DC46-7EB66A6A1032}"/>
          </ac:spMkLst>
        </pc:spChg>
        <pc:picChg chg="mod">
          <ac:chgData name="Head PA" userId="S::headpa@billingshurstprimary.org.uk::b5ca1d00-a077-40cb-a462-efc97350d365" providerId="AD" clId="Web-{3ADD25C3-977E-5B8C-08F8-2838C8388BFC}" dt="2024-06-07T08:49:22.566" v="41" actId="1076"/>
          <ac:picMkLst>
            <pc:docMk/>
            <pc:sldMk cId="3056494461" sldId="256"/>
            <ac:picMk id="8" creationId="{8F236E2A-572B-E5D7-E1A4-B30271968DBD}"/>
          </ac:picMkLst>
        </pc:picChg>
        <pc:picChg chg="mod">
          <ac:chgData name="Head PA" userId="S::headpa@billingshurstprimary.org.uk::b5ca1d00-a077-40cb-a462-efc97350d365" providerId="AD" clId="Web-{3ADD25C3-977E-5B8C-08F8-2838C8388BFC}" dt="2024-06-07T08:49:37.692" v="45" actId="1076"/>
          <ac:picMkLst>
            <pc:docMk/>
            <pc:sldMk cId="3056494461" sldId="256"/>
            <ac:picMk id="9" creationId="{11EB5261-B27A-7BD3-63B3-72421FB0B092}"/>
          </ac:picMkLst>
        </pc:picChg>
        <pc:picChg chg="mod">
          <ac:chgData name="Head PA" userId="S::headpa@billingshurstprimary.org.uk::b5ca1d00-a077-40cb-a462-efc97350d365" providerId="AD" clId="Web-{3ADD25C3-977E-5B8C-08F8-2838C8388BFC}" dt="2024-06-07T08:49:17.738" v="40" actId="1076"/>
          <ac:picMkLst>
            <pc:docMk/>
            <pc:sldMk cId="3056494461" sldId="256"/>
            <ac:picMk id="10" creationId="{095CC7F4-C5D0-9D10-78AD-FE5B361C2A9A}"/>
          </ac:picMkLst>
        </pc:picChg>
        <pc:picChg chg="mod">
          <ac:chgData name="Head PA" userId="S::headpa@billingshurstprimary.org.uk::b5ca1d00-a077-40cb-a462-efc97350d365" providerId="AD" clId="Web-{3ADD25C3-977E-5B8C-08F8-2838C8388BFC}" dt="2024-06-07T08:49:39.270" v="46" actId="1076"/>
          <ac:picMkLst>
            <pc:docMk/>
            <pc:sldMk cId="3056494461" sldId="256"/>
            <ac:picMk id="1027" creationId="{916DF2AF-05C4-21A7-FE03-D8D4ED80E324}"/>
          </ac:picMkLst>
        </pc:picChg>
      </pc:sldChg>
      <pc:sldChg chg="modSp">
        <pc:chgData name="Head PA" userId="S::headpa@billingshurstprimary.org.uk::b5ca1d00-a077-40cb-a462-efc97350d365" providerId="AD" clId="Web-{3ADD25C3-977E-5B8C-08F8-2838C8388BFC}" dt="2024-06-07T08:47:49.220" v="37" actId="20577"/>
        <pc:sldMkLst>
          <pc:docMk/>
          <pc:sldMk cId="3652208133" sldId="261"/>
        </pc:sldMkLst>
        <pc:spChg chg="mod">
          <ac:chgData name="Head PA" userId="S::headpa@billingshurstprimary.org.uk::b5ca1d00-a077-40cb-a462-efc97350d365" providerId="AD" clId="Web-{3ADD25C3-977E-5B8C-08F8-2838C8388BFC}" dt="2024-06-07T08:13:35.666" v="35" actId="20577"/>
          <ac:spMkLst>
            <pc:docMk/>
            <pc:sldMk cId="3652208133" sldId="261"/>
            <ac:spMk id="5" creationId="{07DEAD6A-6FDD-0EDB-0789-92C25A04D92A}"/>
          </ac:spMkLst>
        </pc:spChg>
        <pc:spChg chg="mod">
          <ac:chgData name="Head PA" userId="S::headpa@billingshurstprimary.org.uk::b5ca1d00-a077-40cb-a462-efc97350d365" providerId="AD" clId="Web-{3ADD25C3-977E-5B8C-08F8-2838C8388BFC}" dt="2024-06-07T08:47:49.220" v="37" actId="20577"/>
          <ac:spMkLst>
            <pc:docMk/>
            <pc:sldMk cId="3652208133" sldId="261"/>
            <ac:spMk id="9" creationId="{00000000-0000-0000-0000-000000000000}"/>
          </ac:spMkLst>
        </pc:spChg>
        <pc:spChg chg="mod">
          <ac:chgData name="Head PA" userId="S::headpa@billingshurstprimary.org.uk::b5ca1d00-a077-40cb-a462-efc97350d365" providerId="AD" clId="Web-{3ADD25C3-977E-5B8C-08F8-2838C8388BFC}" dt="2024-06-07T08:13:22.791" v="30" actId="20577"/>
          <ac:spMkLst>
            <pc:docMk/>
            <pc:sldMk cId="3652208133" sldId="261"/>
            <ac:spMk id="18" creationId="{3000874F-503F-B3A4-133A-918E47AF8B41}"/>
          </ac:spMkLst>
        </pc:spChg>
      </pc:sldChg>
    </pc:docChg>
  </pc:docChgLst>
  <pc:docChgLst>
    <pc:chgData name="Rebecca Hatrick" userId="S::rhatrick@billingshurstprimary.org.uk::1454f90b-7675-4f88-99a3-d592332aa9fa" providerId="AD" clId="Web-{46D8D5C2-B43C-8D90-2781-4C29233E3AA0}"/>
    <pc:docChg chg="modSld">
      <pc:chgData name="Rebecca Hatrick" userId="S::rhatrick@billingshurstprimary.org.uk::1454f90b-7675-4f88-99a3-d592332aa9fa" providerId="AD" clId="Web-{46D8D5C2-B43C-8D90-2781-4C29233E3AA0}" dt="2024-06-06T14:06:21.120" v="239" actId="14100"/>
      <pc:docMkLst>
        <pc:docMk/>
      </pc:docMkLst>
      <pc:sldChg chg="addSp modSp">
        <pc:chgData name="Rebecca Hatrick" userId="S::rhatrick@billingshurstprimary.org.uk::1454f90b-7675-4f88-99a3-d592332aa9fa" providerId="AD" clId="Web-{46D8D5C2-B43C-8D90-2781-4C29233E3AA0}" dt="2024-06-06T12:51:50.829" v="46" actId="20577"/>
        <pc:sldMkLst>
          <pc:docMk/>
          <pc:sldMk cId="3056494461" sldId="256"/>
        </pc:sldMkLst>
        <pc:spChg chg="add mod">
          <ac:chgData name="Rebecca Hatrick" userId="S::rhatrick@billingshurstprimary.org.uk::1454f90b-7675-4f88-99a3-d592332aa9fa" providerId="AD" clId="Web-{46D8D5C2-B43C-8D90-2781-4C29233E3AA0}" dt="2024-06-06T12:51:50.829" v="46" actId="20577"/>
          <ac:spMkLst>
            <pc:docMk/>
            <pc:sldMk cId="3056494461" sldId="256"/>
            <ac:spMk id="3" creationId="{83EC36F0-D4CD-2E70-C21A-1704AD6002DD}"/>
          </ac:spMkLst>
        </pc:spChg>
        <pc:picChg chg="mod">
          <ac:chgData name="Rebecca Hatrick" userId="S::rhatrick@billingshurstprimary.org.uk::1454f90b-7675-4f88-99a3-d592332aa9fa" providerId="AD" clId="Web-{46D8D5C2-B43C-8D90-2781-4C29233E3AA0}" dt="2024-06-06T12:50:43.996" v="25" actId="1076"/>
          <ac:picMkLst>
            <pc:docMk/>
            <pc:sldMk cId="3056494461" sldId="256"/>
            <ac:picMk id="8" creationId="{8F236E2A-572B-E5D7-E1A4-B30271968DBD}"/>
          </ac:picMkLst>
        </pc:picChg>
        <pc:picChg chg="mod">
          <ac:chgData name="Rebecca Hatrick" userId="S::rhatrick@billingshurstprimary.org.uk::1454f90b-7675-4f88-99a3-d592332aa9fa" providerId="AD" clId="Web-{46D8D5C2-B43C-8D90-2781-4C29233E3AA0}" dt="2024-06-06T12:50:58.122" v="26" actId="14100"/>
          <ac:picMkLst>
            <pc:docMk/>
            <pc:sldMk cId="3056494461" sldId="256"/>
            <ac:picMk id="10" creationId="{095CC7F4-C5D0-9D10-78AD-FE5B361C2A9A}"/>
          </ac:picMkLst>
        </pc:picChg>
      </pc:sldChg>
      <pc:sldChg chg="addSp modSp">
        <pc:chgData name="Rebecca Hatrick" userId="S::rhatrick@billingshurstprimary.org.uk::1454f90b-7675-4f88-99a3-d592332aa9fa" providerId="AD" clId="Web-{46D8D5C2-B43C-8D90-2781-4C29233E3AA0}" dt="2024-06-06T14:06:21.120" v="239" actId="14100"/>
        <pc:sldMkLst>
          <pc:docMk/>
          <pc:sldMk cId="3107511217" sldId="258"/>
        </pc:sldMkLst>
        <pc:spChg chg="mod">
          <ac:chgData name="Rebecca Hatrick" userId="S::rhatrick@billingshurstprimary.org.uk::1454f90b-7675-4f88-99a3-d592332aa9fa" providerId="AD" clId="Web-{46D8D5C2-B43C-8D90-2781-4C29233E3AA0}" dt="2024-06-06T12:50:08.384" v="15" actId="1076"/>
          <ac:spMkLst>
            <pc:docMk/>
            <pc:sldMk cId="3107511217" sldId="258"/>
            <ac:spMk id="2" creationId="{3825C418-8CD6-22D0-2C69-886D55A2728C}"/>
          </ac:spMkLst>
        </pc:spChg>
        <pc:spChg chg="mod">
          <ac:chgData name="Rebecca Hatrick" userId="S::rhatrick@billingshurstprimary.org.uk::1454f90b-7675-4f88-99a3-d592332aa9fa" providerId="AD" clId="Web-{46D8D5C2-B43C-8D90-2781-4C29233E3AA0}" dt="2024-06-06T12:49:58.914" v="11" actId="14100"/>
          <ac:spMkLst>
            <pc:docMk/>
            <pc:sldMk cId="3107511217" sldId="258"/>
            <ac:spMk id="3" creationId="{3825C418-8CD6-22D0-2C69-886D55A2728C}"/>
          </ac:spMkLst>
        </pc:spChg>
        <pc:spChg chg="add mod">
          <ac:chgData name="Rebecca Hatrick" userId="S::rhatrick@billingshurstprimary.org.uk::1454f90b-7675-4f88-99a3-d592332aa9fa" providerId="AD" clId="Web-{46D8D5C2-B43C-8D90-2781-4C29233E3AA0}" dt="2024-06-06T13:57:35.913" v="61" actId="14100"/>
          <ac:spMkLst>
            <pc:docMk/>
            <pc:sldMk cId="3107511217" sldId="258"/>
            <ac:spMk id="7" creationId="{706956FE-06A1-355B-CB27-85EC1E78EEA4}"/>
          </ac:spMkLst>
        </pc:spChg>
        <pc:spChg chg="add mod">
          <ac:chgData name="Rebecca Hatrick" userId="S::rhatrick@billingshurstprimary.org.uk::1454f90b-7675-4f88-99a3-d592332aa9fa" providerId="AD" clId="Web-{46D8D5C2-B43C-8D90-2781-4C29233E3AA0}" dt="2024-06-06T14:06:08.385" v="236" actId="1076"/>
          <ac:spMkLst>
            <pc:docMk/>
            <pc:sldMk cId="3107511217" sldId="258"/>
            <ac:spMk id="12" creationId="{82A99C8E-BAE9-6C72-36CF-3C6BED50A49D}"/>
          </ac:spMkLst>
        </pc:spChg>
        <pc:picChg chg="add mod">
          <ac:chgData name="Rebecca Hatrick" userId="S::rhatrick@billingshurstprimary.org.uk::1454f90b-7675-4f88-99a3-d592332aa9fa" providerId="AD" clId="Web-{46D8D5C2-B43C-8D90-2781-4C29233E3AA0}" dt="2024-06-06T14:06:17.776" v="238" actId="1076"/>
          <ac:picMkLst>
            <pc:docMk/>
            <pc:sldMk cId="3107511217" sldId="258"/>
            <ac:picMk id="10" creationId="{AD9B69F0-5E15-4B01-314C-A3DA254C76F6}"/>
          </ac:picMkLst>
        </pc:picChg>
        <pc:picChg chg="add mod">
          <ac:chgData name="Rebecca Hatrick" userId="S::rhatrick@billingshurstprimary.org.uk::1454f90b-7675-4f88-99a3-d592332aa9fa" providerId="AD" clId="Web-{46D8D5C2-B43C-8D90-2781-4C29233E3AA0}" dt="2024-06-06T14:06:21.120" v="239" actId="14100"/>
          <ac:picMkLst>
            <pc:docMk/>
            <pc:sldMk cId="3107511217" sldId="258"/>
            <ac:picMk id="11" creationId="{46BF990A-C1C2-132F-3EB1-35022D61B0BF}"/>
          </ac:picMkLst>
        </pc:picChg>
      </pc:sldChg>
      <pc:sldChg chg="modSp">
        <pc:chgData name="Rebecca Hatrick" userId="S::rhatrick@billingshurstprimary.org.uk::1454f90b-7675-4f88-99a3-d592332aa9fa" providerId="AD" clId="Web-{46D8D5C2-B43C-8D90-2781-4C29233E3AA0}" dt="2024-06-06T12:50:30.854" v="23" actId="20577"/>
        <pc:sldMkLst>
          <pc:docMk/>
          <pc:sldMk cId="3652208133" sldId="261"/>
        </pc:sldMkLst>
        <pc:spChg chg="mod">
          <ac:chgData name="Rebecca Hatrick" userId="S::rhatrick@billingshurstprimary.org.uk::1454f90b-7675-4f88-99a3-d592332aa9fa" providerId="AD" clId="Web-{46D8D5C2-B43C-8D90-2781-4C29233E3AA0}" dt="2024-06-06T12:50:30.854" v="23" actId="20577"/>
          <ac:spMkLst>
            <pc:docMk/>
            <pc:sldMk cId="3652208133" sldId="261"/>
            <ac:spMk id="9" creationId="{00000000-0000-0000-0000-000000000000}"/>
          </ac:spMkLst>
        </pc:spChg>
      </pc:sldChg>
    </pc:docChg>
  </pc:docChgLst>
  <pc:docChgLst>
    <pc:chgData name="Rebecca Hatrick" userId="S::rhatrick@billingshurstprimary.org.uk::1454f90b-7675-4f88-99a3-d592332aa9fa" providerId="AD" clId="Web-{E50E915A-684D-4F10-CC68-C599075A3A48}"/>
    <pc:docChg chg="delSld modSld">
      <pc:chgData name="Rebecca Hatrick" userId="S::rhatrick@billingshurstprimary.org.uk::1454f90b-7675-4f88-99a3-d592332aa9fa" providerId="AD" clId="Web-{E50E915A-684D-4F10-CC68-C599075A3A48}" dt="2024-04-17T19:52:14.188" v="37"/>
      <pc:docMkLst>
        <pc:docMk/>
      </pc:docMkLst>
      <pc:sldChg chg="delSp">
        <pc:chgData name="Rebecca Hatrick" userId="S::rhatrick@billingshurstprimary.org.uk::1454f90b-7675-4f88-99a3-d592332aa9fa" providerId="AD" clId="Web-{E50E915A-684D-4F10-CC68-C599075A3A48}" dt="2024-04-17T19:50:34.184" v="13"/>
        <pc:sldMkLst>
          <pc:docMk/>
          <pc:sldMk cId="3056494461" sldId="256"/>
        </pc:sldMkLst>
        <pc:picChg chg="del">
          <ac:chgData name="Rebecca Hatrick" userId="S::rhatrick@billingshurstprimary.org.uk::1454f90b-7675-4f88-99a3-d592332aa9fa" providerId="AD" clId="Web-{E50E915A-684D-4F10-CC68-C599075A3A48}" dt="2024-04-17T19:50:29.200" v="7"/>
          <ac:picMkLst>
            <pc:docMk/>
            <pc:sldMk cId="3056494461" sldId="256"/>
            <ac:picMk id="3" creationId="{8F6AE521-D749-39C3-4F5D-DC3FDABA909F}"/>
          </ac:picMkLst>
        </pc:picChg>
        <pc:picChg chg="del">
          <ac:chgData name="Rebecca Hatrick" userId="S::rhatrick@billingshurstprimary.org.uk::1454f90b-7675-4f88-99a3-d592332aa9fa" providerId="AD" clId="Web-{E50E915A-684D-4F10-CC68-C599075A3A48}" dt="2024-04-17T19:50:26.044" v="5"/>
          <ac:picMkLst>
            <pc:docMk/>
            <pc:sldMk cId="3056494461" sldId="256"/>
            <ac:picMk id="8" creationId="{03161E85-FD83-FF79-7546-84A47B4DDD2F}"/>
          </ac:picMkLst>
        </pc:picChg>
        <pc:picChg chg="del">
          <ac:chgData name="Rebecca Hatrick" userId="S::rhatrick@billingshurstprimary.org.uk::1454f90b-7675-4f88-99a3-d592332aa9fa" providerId="AD" clId="Web-{E50E915A-684D-4F10-CC68-C599075A3A48}" dt="2024-04-17T19:50:28.309" v="6"/>
          <ac:picMkLst>
            <pc:docMk/>
            <pc:sldMk cId="3056494461" sldId="256"/>
            <ac:picMk id="9" creationId="{C5619AFF-7B58-C606-BA7C-5E06F1BC1EA4}"/>
          </ac:picMkLst>
        </pc:picChg>
        <pc:picChg chg="del">
          <ac:chgData name="Rebecca Hatrick" userId="S::rhatrick@billingshurstprimary.org.uk::1454f90b-7675-4f88-99a3-d592332aa9fa" providerId="AD" clId="Web-{E50E915A-684D-4F10-CC68-C599075A3A48}" dt="2024-04-17T19:50:25.606" v="4"/>
          <ac:picMkLst>
            <pc:docMk/>
            <pc:sldMk cId="3056494461" sldId="256"/>
            <ac:picMk id="10" creationId="{AFCC8F49-4C0B-A817-2E4C-4F32CF5EBA16}"/>
          </ac:picMkLst>
        </pc:picChg>
        <pc:picChg chg="del">
          <ac:chgData name="Rebecca Hatrick" userId="S::rhatrick@billingshurstprimary.org.uk::1454f90b-7675-4f88-99a3-d592332aa9fa" providerId="AD" clId="Web-{E50E915A-684D-4F10-CC68-C599075A3A48}" dt="2024-04-17T19:50:24.700" v="3"/>
          <ac:picMkLst>
            <pc:docMk/>
            <pc:sldMk cId="3056494461" sldId="256"/>
            <ac:picMk id="14" creationId="{72079DD0-8272-FC75-966D-1AF94A4D081F}"/>
          </ac:picMkLst>
        </pc:picChg>
        <pc:picChg chg="del">
          <ac:chgData name="Rebecca Hatrick" userId="S::rhatrick@billingshurstprimary.org.uk::1454f90b-7675-4f88-99a3-d592332aa9fa" providerId="AD" clId="Web-{E50E915A-684D-4F10-CC68-C599075A3A48}" dt="2024-04-17T19:50:23.200" v="1"/>
          <ac:picMkLst>
            <pc:docMk/>
            <pc:sldMk cId="3056494461" sldId="256"/>
            <ac:picMk id="16" creationId="{795B84BB-9743-266C-EEDC-CCAF51CC9026}"/>
          </ac:picMkLst>
        </pc:picChg>
        <pc:picChg chg="del">
          <ac:chgData name="Rebecca Hatrick" userId="S::rhatrick@billingshurstprimary.org.uk::1454f90b-7675-4f88-99a3-d592332aa9fa" providerId="AD" clId="Web-{E50E915A-684D-4F10-CC68-C599075A3A48}" dt="2024-04-17T19:50:31.809" v="10"/>
          <ac:picMkLst>
            <pc:docMk/>
            <pc:sldMk cId="3056494461" sldId="256"/>
            <ac:picMk id="18" creationId="{5F8FDFC9-4C8B-E1BA-AD94-1BA850D1CF37}"/>
          </ac:picMkLst>
        </pc:picChg>
        <pc:picChg chg="del">
          <ac:chgData name="Rebecca Hatrick" userId="S::rhatrick@billingshurstprimary.org.uk::1454f90b-7675-4f88-99a3-d592332aa9fa" providerId="AD" clId="Web-{E50E915A-684D-4F10-CC68-C599075A3A48}" dt="2024-04-17T19:50:32.653" v="11"/>
          <ac:picMkLst>
            <pc:docMk/>
            <pc:sldMk cId="3056494461" sldId="256"/>
            <ac:picMk id="20" creationId="{567F275F-0926-CC15-A003-0089EB82A458}"/>
          </ac:picMkLst>
        </pc:picChg>
        <pc:picChg chg="del">
          <ac:chgData name="Rebecca Hatrick" userId="S::rhatrick@billingshurstprimary.org.uk::1454f90b-7675-4f88-99a3-d592332aa9fa" providerId="AD" clId="Web-{E50E915A-684D-4F10-CC68-C599075A3A48}" dt="2024-04-17T19:50:30.856" v="9"/>
          <ac:picMkLst>
            <pc:docMk/>
            <pc:sldMk cId="3056494461" sldId="256"/>
            <ac:picMk id="22" creationId="{E0EA9387-B97B-13A3-2AD3-3977C2D73021}"/>
          </ac:picMkLst>
        </pc:picChg>
        <pc:picChg chg="del">
          <ac:chgData name="Rebecca Hatrick" userId="S::rhatrick@billingshurstprimary.org.uk::1454f90b-7675-4f88-99a3-d592332aa9fa" providerId="AD" clId="Web-{E50E915A-684D-4F10-CC68-C599075A3A48}" dt="2024-04-17T19:50:22.356" v="0"/>
          <ac:picMkLst>
            <pc:docMk/>
            <pc:sldMk cId="3056494461" sldId="256"/>
            <ac:picMk id="24" creationId="{5783BEFF-8FBA-63AB-2E82-50EFDA188889}"/>
          </ac:picMkLst>
        </pc:picChg>
        <pc:picChg chg="del">
          <ac:chgData name="Rebecca Hatrick" userId="S::rhatrick@billingshurstprimary.org.uk::1454f90b-7675-4f88-99a3-d592332aa9fa" providerId="AD" clId="Web-{E50E915A-684D-4F10-CC68-C599075A3A48}" dt="2024-04-17T19:50:30.325" v="8"/>
          <ac:picMkLst>
            <pc:docMk/>
            <pc:sldMk cId="3056494461" sldId="256"/>
            <ac:picMk id="26" creationId="{9806E447-FC2D-9A74-062D-31A91B70FA0E}"/>
          </ac:picMkLst>
        </pc:picChg>
        <pc:picChg chg="del">
          <ac:chgData name="Rebecca Hatrick" userId="S::rhatrick@billingshurstprimary.org.uk::1454f90b-7675-4f88-99a3-d592332aa9fa" providerId="AD" clId="Web-{E50E915A-684D-4F10-CC68-C599075A3A48}" dt="2024-04-17T19:50:24.122" v="2"/>
          <ac:picMkLst>
            <pc:docMk/>
            <pc:sldMk cId="3056494461" sldId="256"/>
            <ac:picMk id="28" creationId="{C04A9F63-403A-6A4F-7393-5A75715FDE9D}"/>
          </ac:picMkLst>
        </pc:picChg>
        <pc:picChg chg="del">
          <ac:chgData name="Rebecca Hatrick" userId="S::rhatrick@billingshurstprimary.org.uk::1454f90b-7675-4f88-99a3-d592332aa9fa" providerId="AD" clId="Web-{E50E915A-684D-4F10-CC68-C599075A3A48}" dt="2024-04-17T19:50:34.184" v="13"/>
          <ac:picMkLst>
            <pc:docMk/>
            <pc:sldMk cId="3056494461" sldId="256"/>
            <ac:picMk id="30" creationId="{2D4E1559-B04F-C9C8-5A16-EBE068C57DF8}"/>
          </ac:picMkLst>
        </pc:picChg>
        <pc:picChg chg="del">
          <ac:chgData name="Rebecca Hatrick" userId="S::rhatrick@billingshurstprimary.org.uk::1454f90b-7675-4f88-99a3-d592332aa9fa" providerId="AD" clId="Web-{E50E915A-684D-4F10-CC68-C599075A3A48}" dt="2024-04-17T19:50:33.325" v="12"/>
          <ac:picMkLst>
            <pc:docMk/>
            <pc:sldMk cId="3056494461" sldId="256"/>
            <ac:picMk id="32" creationId="{7E5B8F5A-149A-B41F-363D-29996D6FA60E}"/>
          </ac:picMkLst>
        </pc:picChg>
      </pc:sldChg>
      <pc:sldChg chg="delSp">
        <pc:chgData name="Rebecca Hatrick" userId="S::rhatrick@billingshurstprimary.org.uk::1454f90b-7675-4f88-99a3-d592332aa9fa" providerId="AD" clId="Web-{E50E915A-684D-4F10-CC68-C599075A3A48}" dt="2024-04-17T19:52:14.188" v="37"/>
        <pc:sldMkLst>
          <pc:docMk/>
          <pc:sldMk cId="3107511217" sldId="258"/>
        </pc:sldMkLst>
        <pc:spChg chg="del">
          <ac:chgData name="Rebecca Hatrick" userId="S::rhatrick@billingshurstprimary.org.uk::1454f90b-7675-4f88-99a3-d592332aa9fa" providerId="AD" clId="Web-{E50E915A-684D-4F10-CC68-C599075A3A48}" dt="2024-04-17T19:52:14.188" v="37"/>
          <ac:spMkLst>
            <pc:docMk/>
            <pc:sldMk cId="3107511217" sldId="258"/>
            <ac:spMk id="2" creationId="{5941752C-C214-6D7F-1E36-F0BFFEB2A865}"/>
          </ac:spMkLst>
        </pc:spChg>
        <pc:picChg chg="del">
          <ac:chgData name="Rebecca Hatrick" userId="S::rhatrick@billingshurstprimary.org.uk::1454f90b-7675-4f88-99a3-d592332aa9fa" providerId="AD" clId="Web-{E50E915A-684D-4F10-CC68-C599075A3A48}" dt="2024-04-17T19:52:07.813" v="33"/>
          <ac:picMkLst>
            <pc:docMk/>
            <pc:sldMk cId="3107511217" sldId="258"/>
            <ac:picMk id="4" creationId="{A464ABC9-9B06-833B-87B3-9A42298C1E20}"/>
          </ac:picMkLst>
        </pc:picChg>
        <pc:picChg chg="del">
          <ac:chgData name="Rebecca Hatrick" userId="S::rhatrick@billingshurstprimary.org.uk::1454f90b-7675-4f88-99a3-d592332aa9fa" providerId="AD" clId="Web-{E50E915A-684D-4F10-CC68-C599075A3A48}" dt="2024-04-17T19:52:05.626" v="31"/>
          <ac:picMkLst>
            <pc:docMk/>
            <pc:sldMk cId="3107511217" sldId="258"/>
            <ac:picMk id="5" creationId="{77CFA258-3F57-AADB-131A-9D0374DD7147}"/>
          </ac:picMkLst>
        </pc:picChg>
        <pc:picChg chg="del">
          <ac:chgData name="Rebecca Hatrick" userId="S::rhatrick@billingshurstprimary.org.uk::1454f90b-7675-4f88-99a3-d592332aa9fa" providerId="AD" clId="Web-{E50E915A-684D-4F10-CC68-C599075A3A48}" dt="2024-04-17T19:50:37.716" v="14"/>
          <ac:picMkLst>
            <pc:docMk/>
            <pc:sldMk cId="3107511217" sldId="258"/>
            <ac:picMk id="6" creationId="{1F6D0768-E7E4-B328-186F-36DAEAEB2A85}"/>
          </ac:picMkLst>
        </pc:picChg>
        <pc:picChg chg="del">
          <ac:chgData name="Rebecca Hatrick" userId="S::rhatrick@billingshurstprimary.org.uk::1454f90b-7675-4f88-99a3-d592332aa9fa" providerId="AD" clId="Web-{E50E915A-684D-4F10-CC68-C599075A3A48}" dt="2024-04-17T19:50:38.528" v="15"/>
          <ac:picMkLst>
            <pc:docMk/>
            <pc:sldMk cId="3107511217" sldId="258"/>
            <ac:picMk id="8" creationId="{5657C553-116C-2ABD-0C49-380FA2DF1D83}"/>
          </ac:picMkLst>
        </pc:picChg>
        <pc:picChg chg="del">
          <ac:chgData name="Rebecca Hatrick" userId="S::rhatrick@billingshurstprimary.org.uk::1454f90b-7675-4f88-99a3-d592332aa9fa" providerId="AD" clId="Web-{E50E915A-684D-4F10-CC68-C599075A3A48}" dt="2024-04-17T19:52:06.235" v="32"/>
          <ac:picMkLst>
            <pc:docMk/>
            <pc:sldMk cId="3107511217" sldId="258"/>
            <ac:picMk id="9" creationId="{A55AB6BD-030E-4902-A17A-3E3D7E5BD617}"/>
          </ac:picMkLst>
        </pc:picChg>
        <pc:picChg chg="del">
          <ac:chgData name="Rebecca Hatrick" userId="S::rhatrick@billingshurstprimary.org.uk::1454f90b-7675-4f88-99a3-d592332aa9fa" providerId="AD" clId="Web-{E50E915A-684D-4F10-CC68-C599075A3A48}" dt="2024-04-17T19:50:39.591" v="16"/>
          <ac:picMkLst>
            <pc:docMk/>
            <pc:sldMk cId="3107511217" sldId="258"/>
            <ac:picMk id="10" creationId="{63C685F2-4EDC-7E30-4F86-C121CC8968DC}"/>
          </ac:picMkLst>
        </pc:picChg>
        <pc:picChg chg="del">
          <ac:chgData name="Rebecca Hatrick" userId="S::rhatrick@billingshurstprimary.org.uk::1454f90b-7675-4f88-99a3-d592332aa9fa" providerId="AD" clId="Web-{E50E915A-684D-4F10-CC68-C599075A3A48}" dt="2024-04-17T19:52:03.001" v="27"/>
          <ac:picMkLst>
            <pc:docMk/>
            <pc:sldMk cId="3107511217" sldId="258"/>
            <ac:picMk id="12" creationId="{2CE2CC12-ACED-CA44-2F70-36F00FF7B0BD}"/>
          </ac:picMkLst>
        </pc:picChg>
        <pc:picChg chg="del">
          <ac:chgData name="Rebecca Hatrick" userId="S::rhatrick@billingshurstprimary.org.uk::1454f90b-7675-4f88-99a3-d592332aa9fa" providerId="AD" clId="Web-{E50E915A-684D-4F10-CC68-C599075A3A48}" dt="2024-04-17T19:52:04.485" v="29"/>
          <ac:picMkLst>
            <pc:docMk/>
            <pc:sldMk cId="3107511217" sldId="258"/>
            <ac:picMk id="14" creationId="{AAD69437-9A48-A06D-A269-50FC53183F1F}"/>
          </ac:picMkLst>
        </pc:picChg>
        <pc:picChg chg="del">
          <ac:chgData name="Rebecca Hatrick" userId="S::rhatrick@billingshurstprimary.org.uk::1454f90b-7675-4f88-99a3-d592332aa9fa" providerId="AD" clId="Web-{E50E915A-684D-4F10-CC68-C599075A3A48}" dt="2024-04-17T19:52:03.922" v="28"/>
          <ac:picMkLst>
            <pc:docMk/>
            <pc:sldMk cId="3107511217" sldId="258"/>
            <ac:picMk id="16" creationId="{DD9DE89C-9B1B-ECE8-7A47-74599DC883C2}"/>
          </ac:picMkLst>
        </pc:picChg>
        <pc:picChg chg="del">
          <ac:chgData name="Rebecca Hatrick" userId="S::rhatrick@billingshurstprimary.org.uk::1454f90b-7675-4f88-99a3-d592332aa9fa" providerId="AD" clId="Web-{E50E915A-684D-4F10-CC68-C599075A3A48}" dt="2024-04-17T19:52:04.938" v="30"/>
          <ac:picMkLst>
            <pc:docMk/>
            <pc:sldMk cId="3107511217" sldId="258"/>
            <ac:picMk id="18" creationId="{55480174-3F90-D429-4FD5-1BA384F750B9}"/>
          </ac:picMkLst>
        </pc:picChg>
        <pc:picChg chg="del">
          <ac:chgData name="Rebecca Hatrick" userId="S::rhatrick@billingshurstprimary.org.uk::1454f90b-7675-4f88-99a3-d592332aa9fa" providerId="AD" clId="Web-{E50E915A-684D-4F10-CC68-C599075A3A48}" dt="2024-04-17T19:52:10.813" v="36"/>
          <ac:picMkLst>
            <pc:docMk/>
            <pc:sldMk cId="3107511217" sldId="258"/>
            <ac:picMk id="25" creationId="{303DA8E7-7EA5-E0B5-54A6-6E57F2A6709F}"/>
          </ac:picMkLst>
        </pc:picChg>
        <pc:picChg chg="del">
          <ac:chgData name="Rebecca Hatrick" userId="S::rhatrick@billingshurstprimary.org.uk::1454f90b-7675-4f88-99a3-d592332aa9fa" providerId="AD" clId="Web-{E50E915A-684D-4F10-CC68-C599075A3A48}" dt="2024-04-17T19:52:09.485" v="35"/>
          <ac:picMkLst>
            <pc:docMk/>
            <pc:sldMk cId="3107511217" sldId="258"/>
            <ac:picMk id="1026" creationId="{6DBA561D-EAD2-48F8-C75D-960B007E0AFA}"/>
          </ac:picMkLst>
        </pc:picChg>
        <pc:picChg chg="del">
          <ac:chgData name="Rebecca Hatrick" userId="S::rhatrick@billingshurstprimary.org.uk::1454f90b-7675-4f88-99a3-d592332aa9fa" providerId="AD" clId="Web-{E50E915A-684D-4F10-CC68-C599075A3A48}" dt="2024-04-17T19:52:08.610" v="34"/>
          <ac:picMkLst>
            <pc:docMk/>
            <pc:sldMk cId="3107511217" sldId="258"/>
            <ac:picMk id="1028" creationId="{6A2186E8-E997-3362-F58C-4A5E2AEB42AF}"/>
          </ac:picMkLst>
        </pc:picChg>
      </pc:sldChg>
      <pc:sldChg chg="delSp modSp">
        <pc:chgData name="Rebecca Hatrick" userId="S::rhatrick@billingshurstprimary.org.uk::1454f90b-7675-4f88-99a3-d592332aa9fa" providerId="AD" clId="Web-{E50E915A-684D-4F10-CC68-C599075A3A48}" dt="2024-04-17T19:51:56.141" v="26" actId="14100"/>
        <pc:sldMkLst>
          <pc:docMk/>
          <pc:sldMk cId="3652208133" sldId="261"/>
        </pc:sldMkLst>
        <pc:spChg chg="mod">
          <ac:chgData name="Rebecca Hatrick" userId="S::rhatrick@billingshurstprimary.org.uk::1454f90b-7675-4f88-99a3-d592332aa9fa" providerId="AD" clId="Web-{E50E915A-684D-4F10-CC68-C599075A3A48}" dt="2024-04-17T19:51:56.141" v="26" actId="14100"/>
          <ac:spMkLst>
            <pc:docMk/>
            <pc:sldMk cId="3652208133" sldId="261"/>
            <ac:spMk id="4" creationId="{C1DBC756-1D68-C061-4CEB-6AC6E7A9E071}"/>
          </ac:spMkLst>
        </pc:spChg>
        <pc:spChg chg="mod">
          <ac:chgData name="Rebecca Hatrick" userId="S::rhatrick@billingshurstprimary.org.uk::1454f90b-7675-4f88-99a3-d592332aa9fa" providerId="AD" clId="Web-{E50E915A-684D-4F10-CC68-C599075A3A48}" dt="2024-04-17T19:51:25.280" v="21" actId="14100"/>
          <ac:spMkLst>
            <pc:docMk/>
            <pc:sldMk cId="3652208133" sldId="261"/>
            <ac:spMk id="9" creationId="{00000000-0000-0000-0000-000000000000}"/>
          </ac:spMkLst>
        </pc:spChg>
        <pc:spChg chg="mod">
          <ac:chgData name="Rebecca Hatrick" userId="S::rhatrick@billingshurstprimary.org.uk::1454f90b-7675-4f88-99a3-d592332aa9fa" providerId="AD" clId="Web-{E50E915A-684D-4F10-CC68-C599075A3A48}" dt="2024-04-17T19:51:51.016" v="25"/>
          <ac:spMkLst>
            <pc:docMk/>
            <pc:sldMk cId="3652208133" sldId="261"/>
            <ac:spMk id="18" creationId="{3000874F-503F-B3A4-133A-918E47AF8B41}"/>
          </ac:spMkLst>
        </pc:spChg>
        <pc:spChg chg="mod">
          <ac:chgData name="Rebecca Hatrick" userId="S::rhatrick@billingshurstprimary.org.uk::1454f90b-7675-4f88-99a3-d592332aa9fa" providerId="AD" clId="Web-{E50E915A-684D-4F10-CC68-C599075A3A48}" dt="2024-04-17T19:51:35.874" v="22" actId="14100"/>
          <ac:spMkLst>
            <pc:docMk/>
            <pc:sldMk cId="3652208133" sldId="261"/>
            <ac:spMk id="26" creationId="{014EB878-3291-F621-7121-EA121C2DAEC4}"/>
          </ac:spMkLst>
        </pc:spChg>
        <pc:picChg chg="del">
          <ac:chgData name="Rebecca Hatrick" userId="S::rhatrick@billingshurstprimary.org.uk::1454f90b-7675-4f88-99a3-d592332aa9fa" providerId="AD" clId="Web-{E50E915A-684D-4F10-CC68-C599075A3A48}" dt="2024-04-17T19:50:55.248" v="18"/>
          <ac:picMkLst>
            <pc:docMk/>
            <pc:sldMk cId="3652208133" sldId="261"/>
            <ac:picMk id="49" creationId="{A47BF814-E641-3965-1B63-47A47FEC83EB}"/>
          </ac:picMkLst>
        </pc:picChg>
        <pc:picChg chg="del">
          <ac:chgData name="Rebecca Hatrick" userId="S::rhatrick@billingshurstprimary.org.uk::1454f90b-7675-4f88-99a3-d592332aa9fa" providerId="AD" clId="Web-{E50E915A-684D-4F10-CC68-C599075A3A48}" dt="2024-04-17T19:51:03.983" v="20"/>
          <ac:picMkLst>
            <pc:docMk/>
            <pc:sldMk cId="3652208133" sldId="261"/>
            <ac:picMk id="56" creationId="{72D06B9B-5984-AA63-855E-7C9DC0397AFB}"/>
          </ac:picMkLst>
        </pc:picChg>
      </pc:sldChg>
      <pc:sldChg chg="del">
        <pc:chgData name="Rebecca Hatrick" userId="S::rhatrick@billingshurstprimary.org.uk::1454f90b-7675-4f88-99a3-d592332aa9fa" providerId="AD" clId="Web-{E50E915A-684D-4F10-CC68-C599075A3A48}" dt="2024-04-17T19:50:47.294" v="17"/>
        <pc:sldMkLst>
          <pc:docMk/>
          <pc:sldMk cId="2637215790" sldId="262"/>
        </pc:sldMkLst>
      </pc:sldChg>
    </pc:docChg>
  </pc:docChgLst>
  <pc:docChgLst>
    <pc:chgData name="Tom Hampson" userId="S::tohampson@billingshurstprimary.org.uk::8159c0a3-229e-4cad-8488-de8188234249" providerId="AD" clId="Web-{FF9818DB-CD9E-9BC2-2BB8-34ACBAFB4961}"/>
    <pc:docChg chg="modSld">
      <pc:chgData name="Tom Hampson" userId="S::tohampson@billingshurstprimary.org.uk::8159c0a3-229e-4cad-8488-de8188234249" providerId="AD" clId="Web-{FF9818DB-CD9E-9BC2-2BB8-34ACBAFB4961}" dt="2024-06-06T13:25:42.846" v="106" actId="20577"/>
      <pc:docMkLst>
        <pc:docMk/>
      </pc:docMkLst>
      <pc:sldChg chg="modSp">
        <pc:chgData name="Tom Hampson" userId="S::tohampson@billingshurstprimary.org.uk::8159c0a3-229e-4cad-8488-de8188234249" providerId="AD" clId="Web-{FF9818DB-CD9E-9BC2-2BB8-34ACBAFB4961}" dt="2024-06-06T13:25:42.846" v="106" actId="20577"/>
        <pc:sldMkLst>
          <pc:docMk/>
          <pc:sldMk cId="3652208133" sldId="261"/>
        </pc:sldMkLst>
        <pc:spChg chg="mod">
          <ac:chgData name="Tom Hampson" userId="S::tohampson@billingshurstprimary.org.uk::8159c0a3-229e-4cad-8488-de8188234249" providerId="AD" clId="Web-{FF9818DB-CD9E-9BC2-2BB8-34ACBAFB4961}" dt="2024-06-06T13:25:42.846" v="106" actId="20577"/>
          <ac:spMkLst>
            <pc:docMk/>
            <pc:sldMk cId="3652208133" sldId="261"/>
            <ac:spMk id="5" creationId="{07DEAD6A-6FDD-0EDB-0789-92C25A04D9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6/7/2024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3</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6/7/2024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hyperlink" Target="http://www.professionalrubbersurfaces.com/" TargetMode="External"/><Relationship Id="rId26" Type="http://schemas.openxmlformats.org/officeDocument/2006/relationships/image" Target="../media/image49.svg"/><Relationship Id="rId3" Type="http://schemas.openxmlformats.org/officeDocument/2006/relationships/hyperlink" Target="http://www.facebook.com/BillingshurstPrimary" TargetMode="External"/><Relationship Id="rId21" Type="http://schemas.microsoft.com/office/2007/relationships/hdphoto" Target="../media/hdphoto2.wdp"/><Relationship Id="rId34" Type="http://schemas.microsoft.com/office/2007/relationships/hdphoto" Target="../media/hdphoto3.wdp"/><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42.png"/><Relationship Id="rId20" Type="http://schemas.openxmlformats.org/officeDocument/2006/relationships/image" Target="../media/image45.png"/><Relationship Id="rId29" Type="http://schemas.openxmlformats.org/officeDocument/2006/relationships/image" Target="../media/image5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jpe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32.png"/><Relationship Id="rId15" Type="http://schemas.openxmlformats.org/officeDocument/2006/relationships/image" Target="../media/image41.gif"/><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6.png"/><Relationship Id="rId19" Type="http://schemas.openxmlformats.org/officeDocument/2006/relationships/image" Target="../media/image44.jpeg"/><Relationship Id="rId31" Type="http://schemas.openxmlformats.org/officeDocument/2006/relationships/image" Target="../media/image54.png"/><Relationship Id="rId4" Type="http://schemas.openxmlformats.org/officeDocument/2006/relationships/image" Target="../media/image31.jpe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hyperlink" Target="http://www.woodlouseindustries.com/" TargetMode="External"/><Relationship Id="rId27" Type="http://schemas.openxmlformats.org/officeDocument/2006/relationships/image" Target="../media/image50.png"/><Relationship Id="rId30" Type="http://schemas.openxmlformats.org/officeDocument/2006/relationships/image" Target="../media/image53.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916DF2AF-05C4-21A7-FE03-D8D4ED80E324}"/>
              </a:ext>
            </a:extLst>
          </p:cNvPr>
          <p:cNvPicPr>
            <a:picLocks noChangeAspect="1" noChangeArrowheads="1"/>
          </p:cNvPicPr>
          <p:nvPr/>
        </p:nvPicPr>
        <p:blipFill>
          <a:blip r:embed="rId3"/>
          <a:srcRect/>
          <a:stretch/>
        </p:blipFill>
        <p:spPr bwMode="auto">
          <a:xfrm>
            <a:off x="78133" y="32580"/>
            <a:ext cx="1036579" cy="11127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125901" y="1925616"/>
            <a:ext cx="6564634" cy="6709529"/>
          </a:xfrm>
          <a:prstGeom prst="rect">
            <a:avLst/>
          </a:prstGeom>
          <a:noFill/>
          <a:ln w="12700">
            <a:solidFill>
              <a:srgbClr val="0070C0"/>
            </a:solidFill>
          </a:ln>
        </p:spPr>
        <p:txBody>
          <a:bodyPr wrap="square" lIns="91440" tIns="45720" rIns="91440" bIns="45720" rtlCol="0" anchor="t">
            <a:spAutoFit/>
          </a:bodyPr>
          <a:lstStyle/>
          <a:p>
            <a:r>
              <a:rPr lang="en-US" sz="1200">
                <a:latin typeface="Comic Sans MS"/>
                <a:cs typeface="Calibri"/>
              </a:rPr>
              <a:t>Dear Parents and Carers,</a:t>
            </a:r>
            <a:endParaRPr lang="en-US" sz="1200">
              <a:latin typeface="Comic Sans MS"/>
              <a:ea typeface="Calibri"/>
              <a:cs typeface="Calibri"/>
            </a:endParaRPr>
          </a:p>
          <a:p>
            <a:endParaRPr lang="en-US" sz="1200">
              <a:latin typeface="Comic Sans MS"/>
              <a:ea typeface="Calibri"/>
              <a:cs typeface="Calibri"/>
            </a:endParaRPr>
          </a:p>
          <a:p>
            <a:r>
              <a:rPr lang="en-US" sz="1200">
                <a:latin typeface="Comic Sans MS"/>
                <a:ea typeface="+mn-lt"/>
                <a:cs typeface="+mn-lt"/>
              </a:rPr>
              <a:t>It has been a fantastic first week back for Billingshurst Primary. Families were greeted with the new sign and logo, designed by Esmee in Year 6, marking the official change to academy status. We are thrilled to now be in part of "The Sussex Learning Trust" and are already seeing the benefits of working with like-minded schools in the Trust. The trust is currently supporting us with buildings project to include, improved safety at the front of the school with higher fences and also developing our EYFS learning environment. </a:t>
            </a:r>
            <a:endParaRPr lang="en-US" sz="1200">
              <a:latin typeface="Comic Sans MS"/>
              <a:cs typeface="Calibri"/>
            </a:endParaRPr>
          </a:p>
          <a:p>
            <a:endParaRPr lang="en-US" sz="1200">
              <a:latin typeface="Comic Sans MS"/>
              <a:cs typeface="Calibri"/>
            </a:endParaRPr>
          </a:p>
          <a:p>
            <a:r>
              <a:rPr lang="en-US" sz="1200">
                <a:latin typeface="Comic Sans MS"/>
                <a:ea typeface="+mn-lt"/>
                <a:cs typeface="+mn-lt"/>
              </a:rPr>
              <a:t>Children were introduced to Teddy, the school dog, this week- he proved a big hit with all. Some of Teddy's work this week included introducing himself in assemblies, caring for some children who were feeling sad, supporting children who needed learning breaks, sitting with children whilst they rehearsed their times-tables and giving general cuddles throughout the school. </a:t>
            </a:r>
            <a:endParaRPr lang="en-US" sz="1200">
              <a:latin typeface="Comic Sans MS"/>
              <a:cs typeface="Calibri"/>
            </a:endParaRPr>
          </a:p>
          <a:p>
            <a:endParaRPr lang="en-US" sz="1200">
              <a:latin typeface="Comic Sans MS"/>
              <a:cs typeface="Calibri"/>
            </a:endParaRPr>
          </a:p>
          <a:p>
            <a:r>
              <a:rPr lang="en-US" sz="1200">
                <a:latin typeface="Comic Sans MS"/>
                <a:ea typeface="+mn-lt"/>
                <a:cs typeface="+mn-lt"/>
              </a:rPr>
              <a:t>Congratulations to all the children who came to the Headteachers Picnic today. It was great fun getting to know the children, finding out more about their achievements and of course eating lots of food. </a:t>
            </a:r>
            <a:endParaRPr lang="en-US" sz="1200">
              <a:latin typeface="Comic Sans MS"/>
              <a:cs typeface="Calibri"/>
            </a:endParaRPr>
          </a:p>
          <a:p>
            <a:endParaRPr lang="en-US" sz="1200">
              <a:latin typeface="Comic Sans MS"/>
              <a:cs typeface="Calibri"/>
            </a:endParaRPr>
          </a:p>
          <a:p>
            <a:r>
              <a:rPr lang="en-US" sz="1200">
                <a:latin typeface="Comic Sans MS"/>
                <a:ea typeface="+mn-lt"/>
                <a:cs typeface="+mn-lt"/>
              </a:rPr>
              <a:t>Please watch this space for news about wrap around care at school. This is something governors and I feel passionately about and will hopefully have some exciting news for you in a couple of weeks. </a:t>
            </a:r>
            <a:endParaRPr lang="en-US" sz="1200">
              <a:latin typeface="Comic Sans MS"/>
              <a:cs typeface="Calibri"/>
            </a:endParaRPr>
          </a:p>
          <a:p>
            <a:endParaRPr lang="en-US" sz="1200">
              <a:latin typeface="Comic Sans MS"/>
              <a:cs typeface="Calibri"/>
            </a:endParaRPr>
          </a:p>
          <a:p>
            <a:r>
              <a:rPr lang="en-US" sz="1200">
                <a:latin typeface="Comic Sans MS"/>
                <a:ea typeface="+mn-lt"/>
                <a:cs typeface="+mn-lt"/>
              </a:rPr>
              <a:t>On a personal note, thank you for all your good wishes, it has been a great to be back with the children after my operation. </a:t>
            </a:r>
            <a:endParaRPr lang="en-US" sz="1200">
              <a:latin typeface="Comic Sans MS"/>
              <a:cs typeface="Calibri"/>
            </a:endParaRPr>
          </a:p>
          <a:p>
            <a:endParaRPr lang="en-US" sz="1200">
              <a:latin typeface="Comic Sans MS"/>
              <a:cs typeface="Calibri"/>
            </a:endParaRPr>
          </a:p>
          <a:p>
            <a:r>
              <a:rPr lang="en-US" sz="1200">
                <a:latin typeface="Comic Sans MS"/>
                <a:ea typeface="+mn-lt"/>
                <a:cs typeface="+mn-lt"/>
              </a:rPr>
              <a:t>Have a wonderful weekend, </a:t>
            </a:r>
          </a:p>
          <a:p>
            <a:endParaRPr lang="en-US" sz="1200">
              <a:latin typeface="Comic Sans MS"/>
              <a:ea typeface="+mn-lt"/>
              <a:cs typeface="+mn-lt"/>
            </a:endParaRPr>
          </a:p>
          <a:p>
            <a:r>
              <a:rPr lang="en-US" sz="1200" err="1">
                <a:latin typeface="Comic Sans MS"/>
                <a:ea typeface="+mn-lt"/>
                <a:cs typeface="+mn-lt"/>
              </a:rPr>
              <a:t>Ms</a:t>
            </a:r>
            <a:r>
              <a:rPr lang="en-US" sz="1200">
                <a:latin typeface="Comic Sans MS"/>
                <a:ea typeface="+mn-lt"/>
                <a:cs typeface="+mn-lt"/>
              </a:rPr>
              <a:t> Ley</a:t>
            </a:r>
            <a:endParaRPr lang="en-US" sz="1200">
              <a:latin typeface="Comic Sans MS"/>
              <a:cs typeface="Calibri"/>
            </a:endParaRPr>
          </a:p>
          <a:p>
            <a:endParaRPr lang="en-US" sz="10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p:txBody>
      </p:sp>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rgbClr val="05619F"/>
          </a:solidFill>
        </p:spPr>
        <p:txBody>
          <a:bodyPr wrap="square" lIns="91440" tIns="45720" rIns="91440" bIns="45720" rtlCol="0" anchor="t">
            <a:spAutoFit/>
          </a:bodyPr>
          <a:lstStyle/>
          <a:p>
            <a:pPr algn="just"/>
            <a:r>
              <a:rPr lang="en-US" sz="2000" b="1">
                <a:solidFill>
                  <a:schemeClr val="bg1"/>
                </a:solidFill>
                <a:latin typeface="Verdana"/>
                <a:ea typeface="Verdana"/>
                <a:cs typeface="Verdana" panose="020B0604030504040204" pitchFamily="34" charset="0"/>
              </a:rPr>
              <a:t>Newsletter</a:t>
            </a:r>
            <a:r>
              <a:rPr lang="en-US">
                <a:solidFill>
                  <a:schemeClr val="bg1"/>
                </a:solidFill>
                <a:latin typeface="Verdana"/>
                <a:ea typeface="Verdana"/>
                <a:cs typeface="Verdana" panose="020B0604030504040204" pitchFamily="34" charset="0"/>
              </a:rPr>
              <a:t>  7th June </a:t>
            </a:r>
          </a:p>
          <a:p>
            <a:pPr algn="just"/>
            <a:r>
              <a:rPr lang="en-US" sz="1200" i="1">
                <a:solidFill>
                  <a:schemeClr val="bg1"/>
                </a:solidFill>
                <a:latin typeface="Verdana"/>
                <a:ea typeface="Verdana"/>
                <a:cs typeface="Verdana" panose="020B0604030504040204" pitchFamily="34" charset="0"/>
              </a:rPr>
              <a:t>Learning, growing and achieving excellence together</a:t>
            </a:r>
            <a:r>
              <a:rPr lang="en-US" sz="1200" i="1">
                <a:solidFill>
                  <a:schemeClr val="bg1"/>
                </a:solidFill>
              </a:rPr>
              <a:t>        </a:t>
            </a:r>
            <a:endParaRPr lang="en-US" i="1">
              <a:solidFill>
                <a:schemeClr val="bg1"/>
              </a:solidFill>
              <a:cs typeface="Calibri"/>
            </a:endParaRPr>
          </a:p>
        </p:txBody>
      </p:sp>
      <p:pic>
        <p:nvPicPr>
          <p:cNvPr id="2" name="Picture 1">
            <a:extLst>
              <a:ext uri="{FF2B5EF4-FFF2-40B4-BE49-F238E27FC236}">
                <a16:creationId xmlns:a16="http://schemas.microsoft.com/office/drawing/2014/main" id="{D69E320A-ABA4-9323-44F9-47C5A9DE74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99993" y="15091615"/>
            <a:ext cx="3431184" cy="2571750"/>
          </a:xfrm>
          <a:prstGeom prst="rect">
            <a:avLst/>
          </a:prstGeom>
        </p:spPr>
      </p:pic>
      <p:pic>
        <p:nvPicPr>
          <p:cNvPr id="4" name="Picture 3">
            <a:extLst>
              <a:ext uri="{FF2B5EF4-FFF2-40B4-BE49-F238E27FC236}">
                <a16:creationId xmlns:a16="http://schemas.microsoft.com/office/drawing/2014/main" id="{45C3DC82-7892-B27B-C9A9-B7467BD16F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90615" y="15282115"/>
            <a:ext cx="3431184" cy="4572000"/>
          </a:xfrm>
          <a:prstGeom prst="rect">
            <a:avLst/>
          </a:prstGeom>
        </p:spPr>
      </p:pic>
      <p:pic>
        <p:nvPicPr>
          <p:cNvPr id="5" name="Picture 4">
            <a:extLst>
              <a:ext uri="{FF2B5EF4-FFF2-40B4-BE49-F238E27FC236}">
                <a16:creationId xmlns:a16="http://schemas.microsoft.com/office/drawing/2014/main" id="{86BAB6CE-DD2C-52FA-20E9-88BCDCDC62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1236" y="15472615"/>
            <a:ext cx="3431184" cy="3429000"/>
          </a:xfrm>
          <a:prstGeom prst="rect">
            <a:avLst/>
          </a:prstGeom>
        </p:spPr>
      </p:pic>
      <p:pic>
        <p:nvPicPr>
          <p:cNvPr id="7" name="Picture 6">
            <a:extLst>
              <a:ext uri="{FF2B5EF4-FFF2-40B4-BE49-F238E27FC236}">
                <a16:creationId xmlns:a16="http://schemas.microsoft.com/office/drawing/2014/main" id="{43246A1A-3F23-D724-B3AB-630A31D3A4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71857" y="15663115"/>
            <a:ext cx="3431184" cy="3429000"/>
          </a:xfrm>
          <a:prstGeom prst="rect">
            <a:avLst/>
          </a:prstGeom>
        </p:spPr>
      </p:pic>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rotWithShape="1">
          <a:blip r:embed="rId8"/>
          <a:srcRect r="6286"/>
          <a:stretch/>
        </p:blipFill>
        <p:spPr>
          <a:xfrm>
            <a:off x="2491057" y="-8391"/>
            <a:ext cx="1796604" cy="1197459"/>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9"/>
          <a:stretch>
            <a:fillRect/>
          </a:stretch>
        </p:blipFill>
        <p:spPr>
          <a:xfrm>
            <a:off x="1162480" y="-8391"/>
            <a:ext cx="1410123" cy="1189397"/>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10"/>
          <a:stretch>
            <a:fillRect/>
          </a:stretch>
        </p:blipFill>
        <p:spPr>
          <a:xfrm>
            <a:off x="4271749" y="70"/>
            <a:ext cx="1410413" cy="1188998"/>
          </a:xfrm>
          <a:prstGeom prst="rect">
            <a:avLst/>
          </a:prstGeom>
        </p:spPr>
      </p:pic>
      <p:pic>
        <p:nvPicPr>
          <p:cNvPr id="14" name="Picture 13">
            <a:extLst>
              <a:ext uri="{FF2B5EF4-FFF2-40B4-BE49-F238E27FC236}">
                <a16:creationId xmlns:a16="http://schemas.microsoft.com/office/drawing/2014/main" id="{29BC2355-6863-AC74-406B-9CEC4BCF9B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239070" y="8706444"/>
            <a:ext cx="1490044" cy="1199556"/>
          </a:xfrm>
          <a:prstGeom prst="rect">
            <a:avLst/>
          </a:prstGeom>
        </p:spPr>
      </p:pic>
      <p:pic>
        <p:nvPicPr>
          <p:cNvPr id="15" name="Picture 14">
            <a:extLst>
              <a:ext uri="{FF2B5EF4-FFF2-40B4-BE49-F238E27FC236}">
                <a16:creationId xmlns:a16="http://schemas.microsoft.com/office/drawing/2014/main" id="{944E8FC5-84FF-05F9-E741-7E96D4C6F9E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675" y="8713446"/>
            <a:ext cx="1436056" cy="1193061"/>
          </a:xfrm>
          <a:prstGeom prst="rect">
            <a:avLst/>
          </a:prstGeom>
        </p:spPr>
      </p:pic>
      <p:pic>
        <p:nvPicPr>
          <p:cNvPr id="16" name="Picture 15">
            <a:extLst>
              <a:ext uri="{FF2B5EF4-FFF2-40B4-BE49-F238E27FC236}">
                <a16:creationId xmlns:a16="http://schemas.microsoft.com/office/drawing/2014/main" id="{82F90466-993E-3AF0-3A8F-74D0EEC8AA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02558" y="8712327"/>
            <a:ext cx="1350806" cy="1204797"/>
          </a:xfrm>
          <a:prstGeom prst="rect">
            <a:avLst/>
          </a:prstGeom>
        </p:spPr>
      </p:pic>
      <p:pic>
        <p:nvPicPr>
          <p:cNvPr id="17" name="Picture 16">
            <a:extLst>
              <a:ext uri="{FF2B5EF4-FFF2-40B4-BE49-F238E27FC236}">
                <a16:creationId xmlns:a16="http://schemas.microsoft.com/office/drawing/2014/main" id="{607F10B0-572D-C2F4-3923-93DA77D5798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53364" y="8706150"/>
            <a:ext cx="1821622" cy="1199850"/>
          </a:xfrm>
          <a:prstGeom prst="rect">
            <a:avLst/>
          </a:prstGeom>
        </p:spPr>
      </p:pic>
      <p:pic>
        <p:nvPicPr>
          <p:cNvPr id="18" name="Picture 17">
            <a:extLst>
              <a:ext uri="{FF2B5EF4-FFF2-40B4-BE49-F238E27FC236}">
                <a16:creationId xmlns:a16="http://schemas.microsoft.com/office/drawing/2014/main" id="{66EFE39A-3EE4-8E73-348B-916D727DD18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352811" y="8713446"/>
            <a:ext cx="922160" cy="1206934"/>
          </a:xfrm>
          <a:prstGeom prst="rect">
            <a:avLst/>
          </a:prstGeom>
        </p:spPr>
      </p:pic>
      <p:grpSp>
        <p:nvGrpSpPr>
          <p:cNvPr id="11" name="Group 10"/>
          <p:cNvGrpSpPr/>
          <p:nvPr/>
        </p:nvGrpSpPr>
        <p:grpSpPr>
          <a:xfrm>
            <a:off x="5870582" y="70"/>
            <a:ext cx="847662" cy="1099088"/>
            <a:chOff x="5928452" y="32580"/>
            <a:chExt cx="847662" cy="1099088"/>
          </a:xfrm>
        </p:grpSpPr>
        <p:pic>
          <p:nvPicPr>
            <p:cNvPr id="1028" name="Picture 4" descr="Northlands Wood Primary Academy - Sussex Learning Trust"/>
            <p:cNvPicPr>
              <a:picLocks noChangeAspect="1" noChangeArrowheads="1"/>
            </p:cNvPicPr>
            <p:nvPr/>
          </p:nvPicPr>
          <p:blipFill rotWithShape="1">
            <a:blip r:embed="rId16">
              <a:extLst>
                <a:ext uri="{28A0092B-C50C-407E-A947-70E740481C1C}">
                  <a14:useLocalDpi xmlns:a14="http://schemas.microsoft.com/office/drawing/2010/main" val="0"/>
                </a:ext>
              </a:extLst>
            </a:blip>
            <a:srcRect t="-897" r="69280" b="897"/>
            <a:stretch/>
          </p:blipFill>
          <p:spPr bwMode="auto">
            <a:xfrm>
              <a:off x="5928452" y="32580"/>
              <a:ext cx="847662" cy="851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rthlands Wood Primary Academy - Sussex Learning Trust"/>
            <p:cNvPicPr>
              <a:picLocks noChangeAspect="1" noChangeArrowheads="1"/>
            </p:cNvPicPr>
            <p:nvPr/>
          </p:nvPicPr>
          <p:blipFill rotWithShape="1">
            <a:blip r:embed="rId16">
              <a:extLst>
                <a:ext uri="{28A0092B-C50C-407E-A947-70E740481C1C}">
                  <a14:useLocalDpi xmlns:a14="http://schemas.microsoft.com/office/drawing/2010/main" val="0"/>
                </a:ext>
              </a:extLst>
            </a:blip>
            <a:srcRect l="31599" t="10099" r="779" b="9420"/>
            <a:stretch/>
          </p:blipFill>
          <p:spPr bwMode="auto">
            <a:xfrm>
              <a:off x="5985609" y="865075"/>
              <a:ext cx="725811" cy="26659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dog sitting on grass with legs and a person standing behind&#10;&#10;Description automatically generated">
            <a:extLst>
              <a:ext uri="{FF2B5EF4-FFF2-40B4-BE49-F238E27FC236}">
                <a16:creationId xmlns:a16="http://schemas.microsoft.com/office/drawing/2014/main" id="{6A59AC6E-0462-61FE-DAC9-2794332511D5}"/>
              </a:ext>
            </a:extLst>
          </p:cNvPr>
          <p:cNvPicPr>
            <a:picLocks noChangeAspect="1"/>
          </p:cNvPicPr>
          <p:nvPr/>
        </p:nvPicPr>
        <p:blipFill>
          <a:blip r:embed="rId17"/>
          <a:stretch>
            <a:fillRect/>
          </a:stretch>
        </p:blipFill>
        <p:spPr>
          <a:xfrm>
            <a:off x="5057594" y="6601341"/>
            <a:ext cx="1380013" cy="1801566"/>
          </a:xfrm>
          <a:prstGeom prst="rect">
            <a:avLst/>
          </a:prstGeom>
        </p:spPr>
      </p:pic>
      <p:pic>
        <p:nvPicPr>
          <p:cNvPr id="8" name="Picture 7" descr="A child playing with a dog&#10;&#10;Description automatically generated">
            <a:extLst>
              <a:ext uri="{FF2B5EF4-FFF2-40B4-BE49-F238E27FC236}">
                <a16:creationId xmlns:a16="http://schemas.microsoft.com/office/drawing/2014/main" id="{3D2D04FF-BCCB-7B9C-7E89-00AFEB1E00EF}"/>
              </a:ext>
            </a:extLst>
          </p:cNvPr>
          <p:cNvPicPr>
            <a:picLocks noChangeAspect="1"/>
          </p:cNvPicPr>
          <p:nvPr/>
        </p:nvPicPr>
        <p:blipFill>
          <a:blip r:embed="rId18"/>
          <a:stretch>
            <a:fillRect/>
          </a:stretch>
        </p:blipFill>
        <p:spPr>
          <a:xfrm>
            <a:off x="3316129" y="6599177"/>
            <a:ext cx="1593766" cy="1863995"/>
          </a:xfrm>
          <a:prstGeom prst="rect">
            <a:avLst/>
          </a:prstGeom>
        </p:spPr>
      </p:pic>
      <p:pic>
        <p:nvPicPr>
          <p:cNvPr id="13" name="Picture 12" descr="A group of people sitting at a picnic table&#10;&#10;Description automatically generated">
            <a:extLst>
              <a:ext uri="{FF2B5EF4-FFF2-40B4-BE49-F238E27FC236}">
                <a16:creationId xmlns:a16="http://schemas.microsoft.com/office/drawing/2014/main" id="{F6A87666-53EE-5920-2552-5AA2E24596DE}"/>
              </a:ext>
            </a:extLst>
          </p:cNvPr>
          <p:cNvPicPr>
            <a:picLocks noChangeAspect="1"/>
          </p:cNvPicPr>
          <p:nvPr/>
        </p:nvPicPr>
        <p:blipFill>
          <a:blip r:embed="rId19"/>
          <a:stretch>
            <a:fillRect/>
          </a:stretch>
        </p:blipFill>
        <p:spPr>
          <a:xfrm rot="5400000">
            <a:off x="1830567" y="7373339"/>
            <a:ext cx="1498690" cy="1034971"/>
          </a:xfrm>
          <a:prstGeom prst="rect">
            <a:avLst/>
          </a:prstGeom>
        </p:spPr>
      </p:pic>
      <p:pic>
        <p:nvPicPr>
          <p:cNvPr id="19" name="Picture 18" descr="A group of people sitting at a picnic table&#10;&#10;Description automatically generated">
            <a:extLst>
              <a:ext uri="{FF2B5EF4-FFF2-40B4-BE49-F238E27FC236}">
                <a16:creationId xmlns:a16="http://schemas.microsoft.com/office/drawing/2014/main" id="{5D1139F1-13C2-8440-83A7-E6D1DAB6B40A}"/>
              </a:ext>
            </a:extLst>
          </p:cNvPr>
          <p:cNvPicPr>
            <a:picLocks noChangeAspect="1"/>
          </p:cNvPicPr>
          <p:nvPr/>
        </p:nvPicPr>
        <p:blipFill>
          <a:blip r:embed="rId20"/>
          <a:stretch>
            <a:fillRect/>
          </a:stretch>
        </p:blipFill>
        <p:spPr>
          <a:xfrm rot="5400000">
            <a:off x="722291" y="7366617"/>
            <a:ext cx="1477908" cy="1076505"/>
          </a:xfrm>
          <a:prstGeom prst="rect">
            <a:avLst/>
          </a:prstGeom>
        </p:spPr>
      </p:pic>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5C418-8CD6-22D0-2C69-886D55A2728C}"/>
              </a:ext>
            </a:extLst>
          </p:cNvPr>
          <p:cNvSpPr txBox="1"/>
          <p:nvPr/>
        </p:nvSpPr>
        <p:spPr>
          <a:xfrm>
            <a:off x="285367" y="213377"/>
            <a:ext cx="6271899" cy="4524315"/>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200" b="1">
                <a:cs typeface="Calibri"/>
              </a:rPr>
              <a:t>Year 3 Trip to Wakehurst Gardens:</a:t>
            </a:r>
          </a:p>
          <a:p>
            <a:r>
              <a:rPr lang="en-US" sz="1200">
                <a:cs typeface="Calibri"/>
              </a:rPr>
              <a:t>This week, Year 3 enjoyed a fabulous trip to Wakehurst Gardens to enhance their science learning about plants. The children had a great day and learnt lots about seeds, seed dispersal and the parts of a plant. During the day, they were also able to explore the beautiful gardens and look closely at different seeds through microscopes. The children were fantastic throughout and a credit to themselves and our school!</a:t>
            </a: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a:p>
            <a:endParaRPr lang="en-US" sz="1200" b="1">
              <a:ea typeface="Calibri"/>
              <a:cs typeface="Calibri"/>
            </a:endParaRPr>
          </a:p>
        </p:txBody>
      </p:sp>
      <p:sp>
        <p:nvSpPr>
          <p:cNvPr id="2" name="TextBox 2">
            <a:extLst>
              <a:ext uri="{FF2B5EF4-FFF2-40B4-BE49-F238E27FC236}">
                <a16:creationId xmlns:a16="http://schemas.microsoft.com/office/drawing/2014/main" id="{3825C418-8CD6-22D0-2C69-886D55A2728C}"/>
              </a:ext>
            </a:extLst>
          </p:cNvPr>
          <p:cNvSpPr txBox="1"/>
          <p:nvPr/>
        </p:nvSpPr>
        <p:spPr>
          <a:xfrm>
            <a:off x="169793" y="4959673"/>
            <a:ext cx="6583623" cy="1415772"/>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a:cs typeface="Calibri"/>
              </a:rPr>
              <a:t>EYFS</a:t>
            </a:r>
            <a:endParaRPr lang="en-US" sz="1600" b="1">
              <a:ea typeface="Calibri"/>
              <a:cs typeface="Calibri"/>
            </a:endParaRPr>
          </a:p>
          <a:p>
            <a:r>
              <a:rPr lang="en-US" sz="1400">
                <a:latin typeface="Comic Sans MS"/>
                <a:cs typeface="Calibri"/>
              </a:rPr>
              <a:t>This week we had our 'New Parents Evening'. We had a large selection of the children's wonderful work from across the school on show; it was great to see such fabulous work all together in one place. It was also a pleasure to have some of our school council present to talk about how brilliant our school is. </a:t>
            </a: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12" y="1417320"/>
            <a:ext cx="1632857" cy="1224643"/>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21051" y="1514171"/>
            <a:ext cx="1288905" cy="966679"/>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923" y="1296848"/>
            <a:ext cx="1793486" cy="1345115"/>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0738" y="1353057"/>
            <a:ext cx="1718540" cy="1288905"/>
          </a:xfrm>
          <a:prstGeom prst="rect">
            <a:avLst/>
          </a:prstGeom>
        </p:spPr>
      </p:pic>
      <p:pic>
        <p:nvPicPr>
          <p:cNvPr id="4" name="Picture 3" descr="A child holding an umbrella&#10;&#10;Description automatically generated">
            <a:extLst>
              <a:ext uri="{FF2B5EF4-FFF2-40B4-BE49-F238E27FC236}">
                <a16:creationId xmlns:a16="http://schemas.microsoft.com/office/drawing/2014/main" id="{F1BCF0A5-1592-8601-CCD5-6972781CB315}"/>
              </a:ext>
            </a:extLst>
          </p:cNvPr>
          <p:cNvPicPr>
            <a:picLocks noChangeAspect="1"/>
          </p:cNvPicPr>
          <p:nvPr/>
        </p:nvPicPr>
        <p:blipFill>
          <a:blip r:embed="rId6"/>
          <a:stretch>
            <a:fillRect/>
          </a:stretch>
        </p:blipFill>
        <p:spPr>
          <a:xfrm>
            <a:off x="3630835" y="2734683"/>
            <a:ext cx="972729" cy="1736885"/>
          </a:xfrm>
          <a:prstGeom prst="rect">
            <a:avLst/>
          </a:prstGeom>
        </p:spPr>
      </p:pic>
      <p:pic>
        <p:nvPicPr>
          <p:cNvPr id="5" name="Picture 4" descr="A child looking through a microscope&#10;&#10;Description automatically generated">
            <a:extLst>
              <a:ext uri="{FF2B5EF4-FFF2-40B4-BE49-F238E27FC236}">
                <a16:creationId xmlns:a16="http://schemas.microsoft.com/office/drawing/2014/main" id="{32779256-A282-381D-5EAD-B1F8C1AF228C}"/>
              </a:ext>
            </a:extLst>
          </p:cNvPr>
          <p:cNvPicPr>
            <a:picLocks noChangeAspect="1"/>
          </p:cNvPicPr>
          <p:nvPr/>
        </p:nvPicPr>
        <p:blipFill>
          <a:blip r:embed="rId7"/>
          <a:stretch>
            <a:fillRect/>
          </a:stretch>
        </p:blipFill>
        <p:spPr>
          <a:xfrm>
            <a:off x="352621" y="2763348"/>
            <a:ext cx="1377738" cy="1700325"/>
          </a:xfrm>
          <a:prstGeom prst="rect">
            <a:avLst/>
          </a:prstGeom>
        </p:spPr>
      </p:pic>
      <p:pic>
        <p:nvPicPr>
          <p:cNvPr id="6" name="Picture 5" descr="A group of kids sitting in a circle looking at glasses&#10;&#10;Description automatically generated">
            <a:extLst>
              <a:ext uri="{FF2B5EF4-FFF2-40B4-BE49-F238E27FC236}">
                <a16:creationId xmlns:a16="http://schemas.microsoft.com/office/drawing/2014/main" id="{52FDE418-2722-009D-67CF-DEA336364934}"/>
              </a:ext>
            </a:extLst>
          </p:cNvPr>
          <p:cNvPicPr>
            <a:picLocks noChangeAspect="1"/>
          </p:cNvPicPr>
          <p:nvPr/>
        </p:nvPicPr>
        <p:blipFill>
          <a:blip r:embed="rId8"/>
          <a:stretch>
            <a:fillRect/>
          </a:stretch>
        </p:blipFill>
        <p:spPr>
          <a:xfrm>
            <a:off x="1844448" y="2741872"/>
            <a:ext cx="1677611" cy="1805577"/>
          </a:xfrm>
          <a:prstGeom prst="rect">
            <a:avLst/>
          </a:prstGeom>
        </p:spPr>
      </p:pic>
      <p:pic>
        <p:nvPicPr>
          <p:cNvPr id="9" name="Picture 8" descr="A group of children sitting on the floor&#10;&#10;Description automatically generated">
            <a:extLst>
              <a:ext uri="{FF2B5EF4-FFF2-40B4-BE49-F238E27FC236}">
                <a16:creationId xmlns:a16="http://schemas.microsoft.com/office/drawing/2014/main" id="{94076CAB-6F2E-6ACD-A91C-98B7B4BA32F0}"/>
              </a:ext>
            </a:extLst>
          </p:cNvPr>
          <p:cNvPicPr>
            <a:picLocks noChangeAspect="1"/>
          </p:cNvPicPr>
          <p:nvPr/>
        </p:nvPicPr>
        <p:blipFill>
          <a:blip r:embed="rId9"/>
          <a:stretch>
            <a:fillRect/>
          </a:stretch>
        </p:blipFill>
        <p:spPr>
          <a:xfrm>
            <a:off x="4712497" y="2714165"/>
            <a:ext cx="1822766" cy="1674084"/>
          </a:xfrm>
          <a:prstGeom prst="rect">
            <a:avLst/>
          </a:prstGeom>
        </p:spPr>
      </p:pic>
      <p:sp>
        <p:nvSpPr>
          <p:cNvPr id="8" name="TextBox 2">
            <a:extLst>
              <a:ext uri="{FF2B5EF4-FFF2-40B4-BE49-F238E27FC236}">
                <a16:creationId xmlns:a16="http://schemas.microsoft.com/office/drawing/2014/main" id="{03021A85-1A44-4F49-1677-8F5704D2401C}"/>
              </a:ext>
            </a:extLst>
          </p:cNvPr>
          <p:cNvSpPr txBox="1"/>
          <p:nvPr/>
        </p:nvSpPr>
        <p:spPr>
          <a:xfrm>
            <a:off x="2241227" y="8744676"/>
            <a:ext cx="2623550" cy="1015663"/>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solidFill>
            <a:schemeClr val="accent4">
              <a:lumMod val="20000"/>
              <a:lumOff val="80000"/>
            </a:schemeClr>
          </a:solidFill>
          <a:ln w="57150">
            <a:solidFill>
              <a:schemeClr val="accent4">
                <a:lumMod val="7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u="sng">
                <a:cs typeface="Calibri"/>
              </a:rPr>
              <a:t>Year 6 </a:t>
            </a:r>
            <a:br>
              <a:rPr lang="en-US" sz="1200" b="1">
                <a:cs typeface="Calibri"/>
              </a:rPr>
            </a:br>
            <a:r>
              <a:rPr lang="en-US" sz="1200" b="1">
                <a:cs typeface="Calibri"/>
              </a:rPr>
              <a:t>Don't forget to follow us on X (Twitter) to see pictures of our adventures at Tile Barn next week!  </a:t>
            </a:r>
            <a:r>
              <a:rPr lang="en-US" sz="1200" b="1">
                <a:ea typeface="Calibri"/>
                <a:cs typeface="Calibri"/>
              </a:rPr>
              <a:t> @BPSYearSix</a:t>
            </a:r>
          </a:p>
        </p:txBody>
      </p:sp>
      <p:sp>
        <p:nvSpPr>
          <p:cNvPr id="7" name="TextBox 6">
            <a:extLst>
              <a:ext uri="{FF2B5EF4-FFF2-40B4-BE49-F238E27FC236}">
                <a16:creationId xmlns:a16="http://schemas.microsoft.com/office/drawing/2014/main" id="{706956FE-06A1-355B-CB27-85EC1E78EEA4}"/>
              </a:ext>
            </a:extLst>
          </p:cNvPr>
          <p:cNvSpPr txBox="1"/>
          <p:nvPr/>
        </p:nvSpPr>
        <p:spPr>
          <a:xfrm>
            <a:off x="145227" y="6582023"/>
            <a:ext cx="6400502" cy="2031325"/>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pic>
        <p:nvPicPr>
          <p:cNvPr id="10" name="Picture 9" descr="A group of people standing outside&#10;&#10;Description automatically generated">
            <a:extLst>
              <a:ext uri="{FF2B5EF4-FFF2-40B4-BE49-F238E27FC236}">
                <a16:creationId xmlns:a16="http://schemas.microsoft.com/office/drawing/2014/main" id="{AD9B69F0-5E15-4B01-314C-A3DA254C76F6}"/>
              </a:ext>
            </a:extLst>
          </p:cNvPr>
          <p:cNvPicPr>
            <a:picLocks noChangeAspect="1"/>
          </p:cNvPicPr>
          <p:nvPr/>
        </p:nvPicPr>
        <p:blipFill>
          <a:blip r:embed="rId10"/>
          <a:stretch>
            <a:fillRect/>
          </a:stretch>
        </p:blipFill>
        <p:spPr>
          <a:xfrm>
            <a:off x="5509779" y="6665442"/>
            <a:ext cx="1033896" cy="1528329"/>
          </a:xfrm>
          <a:prstGeom prst="rect">
            <a:avLst/>
          </a:prstGeom>
        </p:spPr>
      </p:pic>
      <p:pic>
        <p:nvPicPr>
          <p:cNvPr id="11" name="Picture 10" descr="A group of people posing for a picture&#10;&#10;Description automatically generated">
            <a:extLst>
              <a:ext uri="{FF2B5EF4-FFF2-40B4-BE49-F238E27FC236}">
                <a16:creationId xmlns:a16="http://schemas.microsoft.com/office/drawing/2014/main" id="{46BF990A-C1C2-132F-3EB1-35022D61B0BF}"/>
              </a:ext>
            </a:extLst>
          </p:cNvPr>
          <p:cNvPicPr>
            <a:picLocks noChangeAspect="1"/>
          </p:cNvPicPr>
          <p:nvPr/>
        </p:nvPicPr>
        <p:blipFill>
          <a:blip r:embed="rId11"/>
          <a:stretch>
            <a:fillRect/>
          </a:stretch>
        </p:blipFill>
        <p:spPr>
          <a:xfrm>
            <a:off x="4243818" y="6664146"/>
            <a:ext cx="1252106" cy="1530927"/>
          </a:xfrm>
          <a:prstGeom prst="rect">
            <a:avLst/>
          </a:prstGeom>
        </p:spPr>
      </p:pic>
      <p:sp>
        <p:nvSpPr>
          <p:cNvPr id="12" name="TextBox 11">
            <a:extLst>
              <a:ext uri="{FF2B5EF4-FFF2-40B4-BE49-F238E27FC236}">
                <a16:creationId xmlns:a16="http://schemas.microsoft.com/office/drawing/2014/main" id="{82A99C8E-BAE9-6C72-36CF-3C6BED50A49D}"/>
              </a:ext>
            </a:extLst>
          </p:cNvPr>
          <p:cNvSpPr txBox="1"/>
          <p:nvPr/>
        </p:nvSpPr>
        <p:spPr>
          <a:xfrm flipH="1">
            <a:off x="172101" y="6645452"/>
            <a:ext cx="4068403"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latin typeface="Comic Sans MS"/>
                <a:ea typeface="Calibri"/>
                <a:cs typeface="Calibri"/>
              </a:rPr>
              <a:t>To commemorate the</a:t>
            </a:r>
            <a:r>
              <a:rPr lang="en-US" sz="1300">
                <a:latin typeface="Comic Sans MS"/>
                <a:ea typeface="+mn-lt"/>
                <a:cs typeface="+mn-lt"/>
              </a:rPr>
              <a:t> 80th anniversary of  D-Day, Billingshurst Royal British Legion led a service of wreath laying early on Thursday morning at the war memorial.  Arlo and Freddie (Yr6) read the proclamation at the end of the service.  It was a very moving event and both boys read clearly and calmly.  We were extremely proud of how they conducted themselves at this very important event.</a:t>
            </a:r>
            <a:endParaRPr lang="en-US" sz="1300">
              <a:latin typeface="Comic Sans MS"/>
              <a:ea typeface="Calibri"/>
              <a:cs typeface="Calibri"/>
            </a:endParaRPr>
          </a:p>
        </p:txBody>
      </p:sp>
      <p:pic>
        <p:nvPicPr>
          <p:cNvPr id="13" name="Picture 12" descr="Tile Barn Outdoor Centre">
            <a:extLst>
              <a:ext uri="{FF2B5EF4-FFF2-40B4-BE49-F238E27FC236}">
                <a16:creationId xmlns:a16="http://schemas.microsoft.com/office/drawing/2014/main" id="{13E1D351-2171-6808-E487-F1F8EC488FB3}"/>
              </a:ext>
            </a:extLst>
          </p:cNvPr>
          <p:cNvPicPr>
            <a:picLocks noChangeAspect="1"/>
          </p:cNvPicPr>
          <p:nvPr/>
        </p:nvPicPr>
        <p:blipFill>
          <a:blip r:embed="rId12"/>
          <a:stretch>
            <a:fillRect/>
          </a:stretch>
        </p:blipFill>
        <p:spPr>
          <a:xfrm>
            <a:off x="638960" y="8715183"/>
            <a:ext cx="1092944" cy="1061893"/>
          </a:xfrm>
          <a:prstGeom prst="rect">
            <a:avLst/>
          </a:prstGeom>
        </p:spPr>
      </p:pic>
      <p:pic>
        <p:nvPicPr>
          <p:cNvPr id="14" name="Picture 13" descr="Flat design teamwork logo design vector file free download - LogoDee Logo  Design Graphics Design and Website Design Company">
            <a:extLst>
              <a:ext uri="{FF2B5EF4-FFF2-40B4-BE49-F238E27FC236}">
                <a16:creationId xmlns:a16="http://schemas.microsoft.com/office/drawing/2014/main" id="{E374DE0A-B078-00D5-70B0-D79BA0E7A8B8}"/>
              </a:ext>
            </a:extLst>
          </p:cNvPr>
          <p:cNvPicPr>
            <a:picLocks noChangeAspect="1"/>
          </p:cNvPicPr>
          <p:nvPr/>
        </p:nvPicPr>
        <p:blipFill rotWithShape="1">
          <a:blip r:embed="rId13"/>
          <a:srcRect l="22618" t="8077" r="24217" b="24615"/>
          <a:stretch/>
        </p:blipFill>
        <p:spPr>
          <a:xfrm>
            <a:off x="5240084" y="8694444"/>
            <a:ext cx="1108356" cy="1066775"/>
          </a:xfrm>
          <a:prstGeom prst="rect">
            <a:avLst/>
          </a:prstGeom>
        </p:spPr>
      </p:pic>
    </p:spTree>
    <p:extLst>
      <p:ext uri="{BB962C8B-B14F-4D97-AF65-F5344CB8AC3E}">
        <p14:creationId xmlns:p14="http://schemas.microsoft.com/office/powerpoint/2010/main" val="310751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30901" y="4914532"/>
            <a:ext cx="4767642" cy="18657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33717B-1532-0440-4F7B-C4D321C7EB55}"/>
              </a:ext>
            </a:extLst>
          </p:cNvPr>
          <p:cNvSpPr/>
          <p:nvPr/>
        </p:nvSpPr>
        <p:spPr>
          <a:xfrm>
            <a:off x="129402" y="6936420"/>
            <a:ext cx="4767641" cy="9776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759702"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21735" y="6937045"/>
            <a:ext cx="4713217" cy="1431161"/>
          </a:xfrm>
          <a:prstGeom prst="rect">
            <a:avLst/>
          </a:prstGeom>
          <a:noFill/>
          <a:ln w="19050">
            <a:noFill/>
          </a:ln>
        </p:spPr>
        <p:txBody>
          <a:bodyPr wrap="square" lIns="91440" tIns="45720" rIns="91440" bIns="45720" rtlCol="0" anchor="t">
            <a:spAutoFit/>
          </a:bodyPr>
          <a:lstStyle/>
          <a:p>
            <a:pPr algn="just"/>
            <a:r>
              <a:rPr lang="en-US" sz="1600" b="1"/>
              <a:t>Letters home this week: Dance 2024 letter (Year 4 and 5) Year 6 Disco, Talented athletes (Year 5), Mixing Classes</a:t>
            </a:r>
          </a:p>
          <a:p>
            <a:pPr algn="just"/>
            <a:endParaRPr lang="en-US" sz="1100">
              <a:ea typeface="Calibri"/>
              <a:cs typeface="Calibri"/>
            </a:endParaRPr>
          </a:p>
          <a:p>
            <a:pPr algn="just"/>
            <a:endParaRPr lang="en-US" sz="1200"/>
          </a:p>
          <a:p>
            <a:pPr algn="just"/>
            <a:endParaRPr lang="en-US" sz="1600" b="1"/>
          </a:p>
        </p:txBody>
      </p:sp>
      <p:sp>
        <p:nvSpPr>
          <p:cNvPr id="19" name="TextBox 18">
            <a:extLst>
              <a:ext uri="{FF2B5EF4-FFF2-40B4-BE49-F238E27FC236}">
                <a16:creationId xmlns:a16="http://schemas.microsoft.com/office/drawing/2014/main" id="{2EB72564-B081-443A-B9EF-AA727B2AC5A7}"/>
              </a:ext>
            </a:extLst>
          </p:cNvPr>
          <p:cNvSpPr txBox="1"/>
          <p:nvPr/>
        </p:nvSpPr>
        <p:spPr>
          <a:xfrm>
            <a:off x="2557780"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386185" y="9201578"/>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642374"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46591" y="145418"/>
            <a:ext cx="5369399" cy="1177955"/>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6617" y="141513"/>
            <a:ext cx="5369399" cy="2123658"/>
          </a:xfrm>
          <a:prstGeom prst="rect">
            <a:avLst/>
          </a:prstGeom>
          <a:ln>
            <a:noFill/>
          </a:ln>
        </p:spPr>
        <p:txBody>
          <a:bodyPr wrap="square" lIns="91440" tIns="45720" rIns="91440" bIns="45720" anchor="t">
            <a:spAutoFit/>
          </a:bodyPr>
          <a:lstStyle/>
          <a:p>
            <a:r>
              <a:rPr lang="en-US" sz="1600" b="1" dirty="0"/>
              <a:t>BPACA</a:t>
            </a:r>
            <a:r>
              <a:rPr lang="en-US" sz="1200" dirty="0"/>
              <a:t> - </a:t>
            </a:r>
            <a:r>
              <a:rPr lang="en-US" sz="1600" b="1" dirty="0">
                <a:ea typeface="+mn-lt"/>
                <a:cs typeface="+mn-lt"/>
              </a:rPr>
              <a:t>Summer Fun Day 6 July 11am-2pm. </a:t>
            </a:r>
            <a:r>
              <a:rPr lang="en-US" sz="1500" dirty="0">
                <a:ea typeface="+mn-lt"/>
                <a:cs typeface="+mn-lt"/>
              </a:rPr>
              <a:t>We need your help! Donations of cuddly toys and tombola prizes for both children and adults can be left in the main office. There will be lots of exciting things going on including, tombola, bouncy castles, raffles and much more!</a:t>
            </a:r>
            <a:endParaRPr lang="en-US" sz="1500">
              <a:cs typeface="Calibri"/>
            </a:endParaRPr>
          </a:p>
          <a:p>
            <a:endParaRPr lang="en-US" sz="1200" dirty="0">
              <a:ea typeface="Calibri"/>
              <a:cs typeface="Calibri"/>
            </a:endParaRPr>
          </a:p>
          <a:p>
            <a:endParaRPr lang="en-US"/>
          </a:p>
          <a:p>
            <a:endParaRPr lang="en-US" sz="1400">
              <a:ea typeface="Calibri"/>
              <a:cs typeface="Calibri"/>
            </a:endParaRPr>
          </a:p>
          <a:p>
            <a:endParaRPr lang="en-US" sz="120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740426"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C1DBC756-1D68-C061-4CEB-6AC6E7A9E071}"/>
              </a:ext>
            </a:extLst>
          </p:cNvPr>
          <p:cNvSpPr/>
          <p:nvPr/>
        </p:nvSpPr>
        <p:spPr>
          <a:xfrm>
            <a:off x="160948" y="1422246"/>
            <a:ext cx="6580805" cy="1301778"/>
          </a:xfrm>
          <a:prstGeom prst="rect">
            <a:avLst/>
          </a:prstGeom>
          <a:noFill/>
          <a:ln w="28575" cmpd="thickThi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00874F-503F-B3A4-133A-918E47AF8B41}"/>
              </a:ext>
            </a:extLst>
          </p:cNvPr>
          <p:cNvSpPr txBox="1"/>
          <p:nvPr/>
        </p:nvSpPr>
        <p:spPr>
          <a:xfrm>
            <a:off x="136971" y="1372912"/>
            <a:ext cx="6563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Segoe UI"/>
              </a:rPr>
              <a:t>Note from the Governors - </a:t>
            </a:r>
            <a:r>
              <a:rPr lang="en-US" sz="1400">
                <a:cs typeface="Calibri"/>
              </a:rPr>
              <a:t>As I am sure you will have seen by now, we completed our transfer to Sussex Learning Trust on 1</a:t>
            </a:r>
            <a:r>
              <a:rPr lang="en-US" sz="1400" baseline="30000">
                <a:cs typeface="Calibri"/>
              </a:rPr>
              <a:t>st</a:t>
            </a:r>
            <a:r>
              <a:rPr lang="en-US" sz="1400">
                <a:cs typeface="Calibri"/>
              </a:rPr>
              <a:t> June.  I had planned to confirm this in the last parent newsletter just before half term but with the election announced, we were advised there was a risk of our transfer being impacted.  We are delighted to build on the strong relationships that have been developed over the last year and the opportunities being part of this Trust brings to our school</a:t>
            </a:r>
            <a:r>
              <a:rPr lang="en-US" sz="1100">
                <a:cs typeface="Calibri"/>
              </a:rPr>
              <a:t>.</a:t>
            </a:r>
            <a:endParaRPr lang="en-US" sz="1100" b="1">
              <a:cs typeface="Segoe UI"/>
            </a:endParaRPr>
          </a:p>
          <a:p>
            <a:endParaRPr lang="en-US" sz="1200" b="1">
              <a:ea typeface="Calibri"/>
              <a:cs typeface="Segoe UI"/>
            </a:endParaRPr>
          </a:p>
          <a:p>
            <a:endParaRPr lang="en-US" sz="1200">
              <a:ea typeface="Calibri"/>
              <a:cs typeface="Segoe UI"/>
            </a:endParaRPr>
          </a:p>
        </p:txBody>
      </p:sp>
      <p:sp>
        <p:nvSpPr>
          <p:cNvPr id="5" name="TextBox 4">
            <a:extLst>
              <a:ext uri="{FF2B5EF4-FFF2-40B4-BE49-F238E27FC236}">
                <a16:creationId xmlns:a16="http://schemas.microsoft.com/office/drawing/2014/main" id="{07DEAD6A-6FDD-0EDB-0789-92C25A04D92A}"/>
              </a:ext>
            </a:extLst>
          </p:cNvPr>
          <p:cNvSpPr txBox="1"/>
          <p:nvPr/>
        </p:nvSpPr>
        <p:spPr>
          <a:xfrm>
            <a:off x="138216" y="4931355"/>
            <a:ext cx="475088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a:ea typeface="Calibri"/>
                <a:cs typeface="Calibri"/>
              </a:rPr>
              <a:t>Upcoming dates: </a:t>
            </a:r>
            <a:endParaRPr lang="en-US" sz="1600">
              <a:ea typeface="Calibri"/>
              <a:cs typeface="Calibri"/>
            </a:endParaRPr>
          </a:p>
          <a:p>
            <a:r>
              <a:rPr lang="en-GB" sz="1100" b="1">
                <a:ea typeface="Calibri"/>
                <a:cs typeface="Calibri"/>
              </a:rPr>
              <a:t>10th-14th June </a:t>
            </a:r>
            <a:r>
              <a:rPr lang="en-GB" sz="1100">
                <a:ea typeface="Calibri"/>
                <a:cs typeface="Calibri"/>
              </a:rPr>
              <a:t>– Yr 6 Tile Barn residential  &amp; Activity Week</a:t>
            </a:r>
            <a:endParaRPr lang="en-US" sz="1100">
              <a:ea typeface="Calibri"/>
              <a:cs typeface="Calibri"/>
            </a:endParaRPr>
          </a:p>
          <a:p>
            <a:endParaRPr lang="en-GB" sz="1100">
              <a:ea typeface="Calibri"/>
              <a:cs typeface="Calibri"/>
            </a:endParaRPr>
          </a:p>
          <a:p>
            <a:r>
              <a:rPr lang="en-GB" sz="1100" b="1">
                <a:ea typeface="Calibri"/>
                <a:cs typeface="Calibri"/>
              </a:rPr>
              <a:t>Tuesday 18th June</a:t>
            </a:r>
            <a:r>
              <a:rPr lang="en-GB" sz="1100">
                <a:ea typeface="Calibri"/>
                <a:cs typeface="Calibri"/>
              </a:rPr>
              <a:t> – Yr3 Ukulele Concerts </a:t>
            </a:r>
          </a:p>
          <a:p>
            <a:r>
              <a:rPr lang="en-GB" sz="1000">
                <a:ea typeface="Calibri"/>
                <a:cs typeface="Calibri"/>
              </a:rPr>
              <a:t>                                     (Morocco – 9:30am, Egypt - 10:15am, Madagascar – 11:00am)</a:t>
            </a:r>
            <a:endParaRPr lang="en-GB">
              <a:ea typeface="Calibri"/>
              <a:cs typeface="Calibri"/>
            </a:endParaRPr>
          </a:p>
          <a:p>
            <a:r>
              <a:rPr lang="en-GB" sz="1100" b="1">
                <a:ea typeface="Calibri"/>
                <a:cs typeface="Calibri"/>
              </a:rPr>
              <a:t>Tuesday 18th June:</a:t>
            </a:r>
            <a:r>
              <a:rPr lang="en-GB" sz="1100">
                <a:ea typeface="Calibri"/>
                <a:cs typeface="Calibri"/>
              </a:rPr>
              <a:t> </a:t>
            </a:r>
            <a:r>
              <a:rPr lang="en-GB" sz="1100" err="1">
                <a:ea typeface="Calibri"/>
                <a:cs typeface="Calibri"/>
              </a:rPr>
              <a:t>Yr</a:t>
            </a:r>
            <a:r>
              <a:rPr lang="en-GB" sz="1100">
                <a:ea typeface="Calibri"/>
                <a:cs typeface="Calibri"/>
              </a:rPr>
              <a:t> 2 trip Arundel Castle</a:t>
            </a:r>
          </a:p>
          <a:p>
            <a:r>
              <a:rPr lang="en-GB" sz="1100" b="1">
                <a:ea typeface="Calibri"/>
                <a:cs typeface="Calibri"/>
              </a:rPr>
              <a:t>Tuesday 25th June: </a:t>
            </a:r>
            <a:r>
              <a:rPr lang="en-GB" sz="1100">
                <a:ea typeface="Calibri"/>
                <a:cs typeface="Calibri"/>
              </a:rPr>
              <a:t>Transition day </a:t>
            </a:r>
            <a:br>
              <a:rPr lang="en-GB" sz="1100">
                <a:ea typeface="Calibri"/>
                <a:cs typeface="Calibri"/>
              </a:rPr>
            </a:br>
            <a:r>
              <a:rPr lang="en-GB" sz="1100">
                <a:ea typeface="Calibri"/>
                <a:cs typeface="Calibri"/>
              </a:rPr>
              <a:t>  </a:t>
            </a:r>
            <a:endParaRPr lang="en-GB">
              <a:ea typeface="Calibri" panose="020F0502020204030204"/>
              <a:cs typeface="Calibri" panose="020F0502020204030204"/>
            </a:endParaRPr>
          </a:p>
          <a:p>
            <a:r>
              <a:rPr lang="en-GB" sz="1100" b="1">
                <a:ea typeface="Calibri"/>
                <a:cs typeface="Calibri"/>
              </a:rPr>
              <a:t>Tuesday 16th July </a:t>
            </a:r>
            <a:r>
              <a:rPr lang="en-GB" sz="1100">
                <a:ea typeface="Calibri"/>
                <a:cs typeface="Calibri"/>
              </a:rPr>
              <a:t>– Year 6 Production (2pm)</a:t>
            </a:r>
          </a:p>
          <a:p>
            <a:r>
              <a:rPr lang="en-GB" sz="1100" b="1">
                <a:ea typeface="Calibri"/>
                <a:cs typeface="Calibri"/>
              </a:rPr>
              <a:t>Wednesday 17th July</a:t>
            </a:r>
            <a:r>
              <a:rPr lang="en-GB" sz="1100">
                <a:ea typeface="Calibri"/>
                <a:cs typeface="Calibri"/>
              </a:rPr>
              <a:t> – Year 6 Production (2pm and 6pm)</a:t>
            </a:r>
          </a:p>
          <a:p>
            <a:endParaRPr lang="en-US">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627"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406903" y="3606969"/>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FF9500"/>
                </a:solidFill>
                <a:cs typeface="Calibri"/>
              </a:rPr>
              <a:t>Cowdray</a:t>
            </a:r>
          </a:p>
          <a:p>
            <a:pPr algn="ctr"/>
            <a:r>
              <a:rPr lang="en-US">
                <a:solidFill>
                  <a:srgbClr val="FF9500"/>
                </a:solidFill>
                <a:ea typeface="Calibri"/>
                <a:cs typeface="Calibri"/>
              </a:rPr>
              <a:t>578</a:t>
            </a: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3F6128"/>
                </a:solidFill>
                <a:cs typeface="Calibri"/>
              </a:rPr>
              <a:t>Goodwood</a:t>
            </a:r>
          </a:p>
          <a:p>
            <a:pPr algn="ctr"/>
            <a:r>
              <a:rPr lang="en-US">
                <a:solidFill>
                  <a:srgbClr val="3F6128"/>
                </a:solidFill>
                <a:ea typeface="Calibri"/>
                <a:cs typeface="Calibri"/>
              </a:rPr>
              <a:t>662</a:t>
            </a: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606970"/>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C00000"/>
                </a:solidFill>
                <a:cs typeface="Calibri"/>
              </a:rPr>
              <a:t>Parham</a:t>
            </a:r>
            <a:endParaRPr lang="en-US">
              <a:solidFill>
                <a:srgbClr val="000000"/>
              </a:solidFill>
              <a:cs typeface="Calibri"/>
            </a:endParaRPr>
          </a:p>
          <a:p>
            <a:pPr algn="ctr"/>
            <a:r>
              <a:rPr lang="en-US">
                <a:solidFill>
                  <a:srgbClr val="C00000"/>
                </a:solidFill>
                <a:ea typeface="Calibri"/>
                <a:cs typeface="Calibri"/>
              </a:rPr>
              <a:t>593</a:t>
            </a: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522278"/>
                </a:solidFill>
                <a:cs typeface="Calibri"/>
              </a:rPr>
              <a:t>Petworth</a:t>
            </a:r>
          </a:p>
          <a:p>
            <a:pPr algn="ctr"/>
            <a:r>
              <a:rPr lang="en-US">
                <a:solidFill>
                  <a:srgbClr val="522278"/>
                </a:solidFill>
                <a:ea typeface="Calibri"/>
                <a:cs typeface="Calibri"/>
              </a:rPr>
              <a:t>604</a:t>
            </a:r>
          </a:p>
        </p:txBody>
      </p:sp>
      <p:sp>
        <p:nvSpPr>
          <p:cNvPr id="11" name="TextBox 30">
            <a:extLst>
              <a:ext uri="{FF2B5EF4-FFF2-40B4-BE49-F238E27FC236}">
                <a16:creationId xmlns:a16="http://schemas.microsoft.com/office/drawing/2014/main" id="{07356A8C-BE87-E032-095E-3EEF00A92AAB}"/>
              </a:ext>
            </a:extLst>
          </p:cNvPr>
          <p:cNvSpPr txBox="1"/>
          <p:nvPr/>
        </p:nvSpPr>
        <p:spPr>
          <a:xfrm>
            <a:off x="138320" y="3328638"/>
            <a:ext cx="2960239"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t>Winning House - Goodwood</a:t>
            </a:r>
          </a:p>
        </p:txBody>
      </p:sp>
      <p:sp>
        <p:nvSpPr>
          <p:cNvPr id="12" name="Rectangle 11">
            <a:extLst>
              <a:ext uri="{FF2B5EF4-FFF2-40B4-BE49-F238E27FC236}">
                <a16:creationId xmlns:a16="http://schemas.microsoft.com/office/drawing/2014/main" id="{0C6E6569-A4C4-CAAC-6490-D7E87C610991}"/>
              </a:ext>
            </a:extLst>
          </p:cNvPr>
          <p:cNvSpPr/>
          <p:nvPr/>
        </p:nvSpPr>
        <p:spPr>
          <a:xfrm>
            <a:off x="742785"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062" y="2893635"/>
            <a:ext cx="283277" cy="4432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wo boys holding a trophy&#10;&#10;Description automatically generated">
            <a:extLst>
              <a:ext uri="{FF2B5EF4-FFF2-40B4-BE49-F238E27FC236}">
                <a16:creationId xmlns:a16="http://schemas.microsoft.com/office/drawing/2014/main" id="{EB9956AD-1D5E-A708-8CD5-F21A00EA409D}"/>
              </a:ext>
            </a:extLst>
          </p:cNvPr>
          <p:cNvPicPr>
            <a:picLocks noChangeAspect="1"/>
          </p:cNvPicPr>
          <p:nvPr/>
        </p:nvPicPr>
        <p:blipFill>
          <a:blip r:embed="rId8"/>
          <a:stretch>
            <a:fillRect/>
          </a:stretch>
        </p:blipFill>
        <p:spPr>
          <a:xfrm>
            <a:off x="3085942" y="3385212"/>
            <a:ext cx="1338750" cy="1276670"/>
          </a:xfrm>
          <a:prstGeom prst="rect">
            <a:avLst/>
          </a:prstGeom>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751126" cy="1879685"/>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62" name="Group 61">
            <a:extLst>
              <a:ext uri="{FF2B5EF4-FFF2-40B4-BE49-F238E27FC236}">
                <a16:creationId xmlns:a16="http://schemas.microsoft.com/office/drawing/2014/main" id="{6E4F6BAC-F679-881E-5F30-2F5C0811FB8F}"/>
              </a:ext>
            </a:extLst>
          </p:cNvPr>
          <p:cNvGrpSpPr/>
          <p:nvPr/>
        </p:nvGrpSpPr>
        <p:grpSpPr>
          <a:xfrm>
            <a:off x="4889105" y="2800277"/>
            <a:ext cx="1966975" cy="6916983"/>
            <a:chOff x="4717245" y="2290891"/>
            <a:chExt cx="2138663" cy="7475501"/>
          </a:xfrm>
        </p:grpSpPr>
        <p:pic>
          <p:nvPicPr>
            <p:cNvPr id="27" name="Picture 26">
              <a:extLst>
                <a:ext uri="{FF2B5EF4-FFF2-40B4-BE49-F238E27FC236}">
                  <a16:creationId xmlns:a16="http://schemas.microsoft.com/office/drawing/2014/main" id="{717CD3EB-52FB-E299-5519-BAE5F68AB93C}"/>
                </a:ext>
              </a:extLst>
            </p:cNvPr>
            <p:cNvPicPr>
              <a:picLocks noChangeAspect="1"/>
            </p:cNvPicPr>
            <p:nvPr/>
          </p:nvPicPr>
          <p:blipFill>
            <a:blip r:embed="rId9"/>
            <a:stretch>
              <a:fillRect/>
            </a:stretch>
          </p:blipFill>
          <p:spPr>
            <a:xfrm>
              <a:off x="5477002" y="5440950"/>
              <a:ext cx="1281753" cy="551737"/>
            </a:xfrm>
            <a:prstGeom prst="rect">
              <a:avLst/>
            </a:prstGeom>
          </p:spPr>
        </p:pic>
        <p:sp>
          <p:nvSpPr>
            <p:cNvPr id="28" name="Rectangle 27">
              <a:extLst>
                <a:ext uri="{FF2B5EF4-FFF2-40B4-BE49-F238E27FC236}">
                  <a16:creationId xmlns:a16="http://schemas.microsoft.com/office/drawing/2014/main" id="{1327F936-DD63-5D4F-6344-D6A1336CECB1}"/>
                </a:ext>
              </a:extLst>
            </p:cNvPr>
            <p:cNvSpPr/>
            <p:nvPr/>
          </p:nvSpPr>
          <p:spPr>
            <a:xfrm>
              <a:off x="4823834" y="2980691"/>
              <a:ext cx="1088173" cy="732010"/>
            </a:xfrm>
            <a:prstGeom prst="rect">
              <a:avLst/>
            </a:prstGeom>
            <a:ln>
              <a:noFill/>
            </a:ln>
          </p:spPr>
          <p:txBody>
            <a:bodyPr wrap="square" lIns="91440" tIns="45720" rIns="91440" bIns="45720" anchor="t">
              <a:spAutoFit/>
            </a:bodyPr>
            <a:lstStyle/>
            <a:p>
              <a:pPr algn="ctr"/>
              <a:r>
                <a:rPr lang="en-US" sz="1050" b="1"/>
                <a:t>Thank you to our sponsors for their support!</a:t>
              </a:r>
              <a:endParaRPr lang="en-US" sz="1000" b="1">
                <a:cs typeface="Calibri"/>
              </a:endParaRPr>
            </a:p>
          </p:txBody>
        </p:sp>
        <p:pic>
          <p:nvPicPr>
            <p:cNvPr id="30" name="Picture 12" descr="McVeigh Parker - DURA2 - UK">
              <a:extLst>
                <a:ext uri="{FF2B5EF4-FFF2-40B4-BE49-F238E27FC236}">
                  <a16:creationId xmlns:a16="http://schemas.microsoft.com/office/drawing/2014/main" id="{C3295AB3-1957-C2E5-F922-AFA4C3BBE6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5369" y="9413373"/>
              <a:ext cx="2070539" cy="285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D583322-5A03-746F-FE29-84EF72FB606E}"/>
                </a:ext>
              </a:extLst>
            </p:cNvPr>
            <p:cNvPicPr>
              <a:picLocks noChangeAspect="1"/>
            </p:cNvPicPr>
            <p:nvPr/>
          </p:nvPicPr>
          <p:blipFill>
            <a:blip r:embed="rId11"/>
            <a:stretch>
              <a:fillRect/>
            </a:stretch>
          </p:blipFill>
          <p:spPr>
            <a:xfrm>
              <a:off x="5850690" y="2980043"/>
              <a:ext cx="779831" cy="772807"/>
            </a:xfrm>
            <a:prstGeom prst="rect">
              <a:avLst/>
            </a:prstGeom>
          </p:spPr>
        </p:pic>
        <p:sp>
          <p:nvSpPr>
            <p:cNvPr id="32" name="Rectangle 31">
              <a:extLst>
                <a:ext uri="{FF2B5EF4-FFF2-40B4-BE49-F238E27FC236}">
                  <a16:creationId xmlns:a16="http://schemas.microsoft.com/office/drawing/2014/main" id="{964FD22B-40D1-5CC3-03B6-E62F73BB83A5}"/>
                </a:ext>
              </a:extLst>
            </p:cNvPr>
            <p:cNvSpPr/>
            <p:nvPr/>
          </p:nvSpPr>
          <p:spPr>
            <a:xfrm>
              <a:off x="4832227" y="2290891"/>
              <a:ext cx="1918962" cy="747550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Calibri"/>
                  <a:cs typeface="Calibri"/>
                </a:rPr>
                <a:t>  </a:t>
              </a:r>
              <a:endParaRPr lang="en-US" sz="1400">
                <a:solidFill>
                  <a:schemeClr val="tx1"/>
                </a:solidFill>
                <a:cs typeface="Calibri"/>
              </a:endParaRPr>
            </a:p>
          </p:txBody>
        </p:sp>
        <p:pic>
          <p:nvPicPr>
            <p:cNvPr id="33" name="Picture 32">
              <a:extLst>
                <a:ext uri="{FF2B5EF4-FFF2-40B4-BE49-F238E27FC236}">
                  <a16:creationId xmlns:a16="http://schemas.microsoft.com/office/drawing/2014/main" id="{A96A88A2-A06B-646D-4C35-607FB5501FDF}"/>
                </a:ext>
              </a:extLst>
            </p:cNvPr>
            <p:cNvPicPr>
              <a:picLocks noChangeAspect="1"/>
            </p:cNvPicPr>
            <p:nvPr/>
          </p:nvPicPr>
          <p:blipFill>
            <a:blip r:embed="rId12"/>
            <a:stretch>
              <a:fillRect/>
            </a:stretch>
          </p:blipFill>
          <p:spPr>
            <a:xfrm>
              <a:off x="4868475" y="2353608"/>
              <a:ext cx="1839937" cy="577232"/>
            </a:xfrm>
            <a:prstGeom prst="rect">
              <a:avLst/>
            </a:prstGeom>
            <a:ln>
              <a:solidFill>
                <a:schemeClr val="tx1"/>
              </a:solidFill>
            </a:ln>
          </p:spPr>
        </p:pic>
        <p:pic>
          <p:nvPicPr>
            <p:cNvPr id="34" name="Picture 6" descr="Barratt Homes team up with Solent Mind to launch series of workshops  focused on staff wellbeing - Hampshire Biz News">
              <a:extLst>
                <a:ext uri="{FF2B5EF4-FFF2-40B4-BE49-F238E27FC236}">
                  <a16:creationId xmlns:a16="http://schemas.microsoft.com/office/drawing/2014/main" id="{189CD7C1-2F38-D177-6794-D71E8F83DF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8054" y="8933244"/>
              <a:ext cx="827148" cy="37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A50A69D-13C0-3627-0478-2F1CFD0292F4}"/>
                </a:ext>
              </a:extLst>
            </p:cNvPr>
            <p:cNvPicPr>
              <a:picLocks noChangeAspect="1"/>
            </p:cNvPicPr>
            <p:nvPr/>
          </p:nvPicPr>
          <p:blipFill>
            <a:blip r:embed="rId14"/>
            <a:stretch>
              <a:fillRect/>
            </a:stretch>
          </p:blipFill>
          <p:spPr>
            <a:xfrm>
              <a:off x="5929660" y="3787726"/>
              <a:ext cx="757893" cy="751066"/>
            </a:xfrm>
            <a:prstGeom prst="rect">
              <a:avLst/>
            </a:prstGeom>
          </p:spPr>
        </p:pic>
        <p:grpSp>
          <p:nvGrpSpPr>
            <p:cNvPr id="36" name="Group 35">
              <a:extLst>
                <a:ext uri="{FF2B5EF4-FFF2-40B4-BE49-F238E27FC236}">
                  <a16:creationId xmlns:a16="http://schemas.microsoft.com/office/drawing/2014/main" id="{FBE18CF6-2369-92ED-A5CB-92414A661312}"/>
                </a:ext>
              </a:extLst>
            </p:cNvPr>
            <p:cNvGrpSpPr/>
            <p:nvPr/>
          </p:nvGrpSpPr>
          <p:grpSpPr>
            <a:xfrm>
              <a:off x="6106343" y="8285932"/>
              <a:ext cx="659978" cy="780788"/>
              <a:chOff x="6086293" y="8179220"/>
              <a:chExt cx="700372" cy="789507"/>
            </a:xfrm>
          </p:grpSpPr>
          <p:pic>
            <p:nvPicPr>
              <p:cNvPr id="37" name="Picture 8" descr="Home | Budding Foundation">
                <a:extLst>
                  <a:ext uri="{FF2B5EF4-FFF2-40B4-BE49-F238E27FC236}">
                    <a16:creationId xmlns:a16="http://schemas.microsoft.com/office/drawing/2014/main" id="{3CD95B5F-5004-B252-AFEC-89483715CC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9942" y="8179220"/>
                <a:ext cx="515982" cy="50625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4486EA-9203-AF6C-7AD3-51868FE4B063}"/>
                  </a:ext>
                </a:extLst>
              </p:cNvPr>
              <p:cNvSpPr/>
              <p:nvPr/>
            </p:nvSpPr>
            <p:spPr>
              <a:xfrm>
                <a:off x="6086293" y="8660949"/>
                <a:ext cx="700372" cy="307778"/>
              </a:xfrm>
              <a:prstGeom prst="rect">
                <a:avLst/>
              </a:prstGeom>
              <a:ln>
                <a:noFill/>
              </a:ln>
            </p:spPr>
            <p:txBody>
              <a:bodyPr wrap="square" lIns="91440" tIns="45720" rIns="91440" bIns="45720" anchor="t">
                <a:spAutoFit/>
              </a:bodyPr>
              <a:lstStyle/>
              <a:p>
                <a:pPr algn="ctr"/>
                <a:r>
                  <a:rPr lang="en-US" sz="600" b="1"/>
                  <a:t>The Budding Foundation</a:t>
                </a:r>
                <a:endParaRPr lang="en-US" sz="500" b="1">
                  <a:cs typeface="Calibri"/>
                </a:endParaRPr>
              </a:p>
            </p:txBody>
          </p:sp>
        </p:grpSp>
        <p:pic>
          <p:nvPicPr>
            <p:cNvPr id="39" name="Picture 14" descr="420 Reviews of GoodLaw Solicitors LLP rated 4.9/5 in Hassocks |  ReviewSolicitors">
              <a:extLst>
                <a:ext uri="{FF2B5EF4-FFF2-40B4-BE49-F238E27FC236}">
                  <a16:creationId xmlns:a16="http://schemas.microsoft.com/office/drawing/2014/main" id="{8763D9D9-B3E1-1524-3E15-8C8DCAD5CCF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0974" b="22624"/>
            <a:stretch/>
          </p:blipFill>
          <p:spPr bwMode="auto">
            <a:xfrm>
              <a:off x="5761568" y="8866193"/>
              <a:ext cx="954107" cy="53328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0E01B36-92C0-3F0E-3C77-493241CE8E93}"/>
                </a:ext>
              </a:extLst>
            </p:cNvPr>
            <p:cNvGrpSpPr/>
            <p:nvPr/>
          </p:nvGrpSpPr>
          <p:grpSpPr>
            <a:xfrm>
              <a:off x="4868338" y="8309872"/>
              <a:ext cx="1351653" cy="651866"/>
              <a:chOff x="4843326" y="8291193"/>
              <a:chExt cx="1351653" cy="657791"/>
            </a:xfrm>
          </p:grpSpPr>
          <p:pic>
            <p:nvPicPr>
              <p:cNvPr id="41" name="Picture 16" descr="Professional Rubber Surfaces">
                <a:extLst>
                  <a:ext uri="{FF2B5EF4-FFF2-40B4-BE49-F238E27FC236}">
                    <a16:creationId xmlns:a16="http://schemas.microsoft.com/office/drawing/2014/main" id="{206A2271-94A0-7567-CDF5-5D83F313E4E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64" t="28241" r="5683" b="31060"/>
              <a:stretch/>
            </p:blipFill>
            <p:spPr bwMode="auto">
              <a:xfrm>
                <a:off x="4878032" y="8291193"/>
                <a:ext cx="1209065" cy="522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B141B9-CB90-9DE4-4A24-F7CF2D67BEA5}"/>
                  </a:ext>
                </a:extLst>
              </p:cNvPr>
              <p:cNvSpPr txBox="1"/>
              <p:nvPr/>
            </p:nvSpPr>
            <p:spPr>
              <a:xfrm>
                <a:off x="4843326" y="8646897"/>
                <a:ext cx="1351653" cy="302087"/>
              </a:xfrm>
              <a:prstGeom prst="rect">
                <a:avLst/>
              </a:prstGeom>
              <a:noFill/>
            </p:spPr>
            <p:txBody>
              <a:bodyPr wrap="square" rtlCol="0">
                <a:spAutoFit/>
              </a:bodyPr>
              <a:lstStyle/>
              <a:p>
                <a:r>
                  <a:rPr lang="en-US" sz="500">
                    <a:hlinkClick r:id="rId18"/>
                  </a:rPr>
                  <a:t>www.professionalrubbersurfaces.com</a:t>
                </a:r>
                <a:endParaRPr lang="en-US" sz="500"/>
              </a:p>
              <a:p>
                <a:endParaRPr lang="en-US" sz="700"/>
              </a:p>
            </p:txBody>
          </p:sp>
        </p:grpSp>
        <p:pic>
          <p:nvPicPr>
            <p:cNvPr id="43" name="Picture 18" descr="May &amp; Son Landscapes LTD">
              <a:extLst>
                <a:ext uri="{FF2B5EF4-FFF2-40B4-BE49-F238E27FC236}">
                  <a16:creationId xmlns:a16="http://schemas.microsoft.com/office/drawing/2014/main" id="{0ECBBFCF-1488-8022-FCF7-EB8BE888973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8147" b="23588"/>
            <a:stretch/>
          </p:blipFill>
          <p:spPr bwMode="auto">
            <a:xfrm>
              <a:off x="5647926" y="7640764"/>
              <a:ext cx="1049713" cy="60610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97DB08D-5317-6F3F-876B-B137F61EA5F3}"/>
                </a:ext>
              </a:extLst>
            </p:cNvPr>
            <p:cNvGrpSpPr/>
            <p:nvPr/>
          </p:nvGrpSpPr>
          <p:grpSpPr>
            <a:xfrm>
              <a:off x="4921183" y="3814768"/>
              <a:ext cx="964782" cy="674548"/>
              <a:chOff x="4958492" y="6419200"/>
              <a:chExt cx="958560" cy="655876"/>
            </a:xfrm>
          </p:grpSpPr>
          <p:pic>
            <p:nvPicPr>
              <p:cNvPr id="45" name="Picture 20" descr="Woodlouse Industries | Shipley | Wood Products | Mobile Sawmill | West  Sussex">
                <a:extLst>
                  <a:ext uri="{FF2B5EF4-FFF2-40B4-BE49-F238E27FC236}">
                    <a16:creationId xmlns:a16="http://schemas.microsoft.com/office/drawing/2014/main" id="{19AF8C50-AC37-A751-2D8C-A1AA60320D2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627" b="95337" l="2682" r="99617">
                            <a14:foregroundMark x1="81992" y1="21762" x2="21839" y2="16580"/>
                            <a14:foregroundMark x1="21839" y1="16580" x2="57854" y2="82383"/>
                            <a14:foregroundMark x1="57854" y1="82383" x2="88123" y2="29534"/>
                            <a14:foregroundMark x1="33333" y1="15026" x2="61686" y2="12435"/>
                            <a14:foregroundMark x1="71264" y1="14508" x2="44061" y2="9326"/>
                            <a14:foregroundMark x1="18008" y1="23316" x2="11877" y2="59585"/>
                            <a14:foregroundMark x1="3831" y1="55440" x2="22605" y2="77202"/>
                            <a14:foregroundMark x1="26437" y1="82383" x2="74330" y2="91710"/>
                            <a14:foregroundMark x1="78544" y1="83938" x2="88506" y2="52332"/>
                            <a14:foregroundMark x1="90038" y1="35751" x2="89655" y2="65803"/>
                            <a14:foregroundMark x1="95402" y1="58031" x2="95019" y2="34715"/>
                            <a14:foregroundMark x1="39080" y1="6736" x2="55939" y2="6736"/>
                            <a14:foregroundMark x1="59770" y1="3627" x2="69349" y2="6218"/>
                            <a14:foregroundMark x1="44828" y1="94819" x2="55556" y2="95337"/>
                            <a14:foregroundMark x1="94253" y1="63212" x2="99617" y2="48187"/>
                          </a14:backgroundRemoval>
                        </a14:imgEffect>
                      </a14:imgLayer>
                    </a14:imgProps>
                  </a:ext>
                  <a:ext uri="{28A0092B-C50C-407E-A947-70E740481C1C}">
                    <a14:useLocalDpi xmlns:a14="http://schemas.microsoft.com/office/drawing/2010/main" val="0"/>
                  </a:ext>
                </a:extLst>
              </a:blip>
              <a:srcRect/>
              <a:stretch>
                <a:fillRect/>
              </a:stretch>
            </p:blipFill>
            <p:spPr bwMode="auto">
              <a:xfrm>
                <a:off x="5065534" y="6461337"/>
                <a:ext cx="758633" cy="55964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F1EB17D-D6FF-57D6-ADC0-555192E73CF2}"/>
                  </a:ext>
                </a:extLst>
              </p:cNvPr>
              <p:cNvSpPr/>
              <p:nvPr/>
            </p:nvSpPr>
            <p:spPr>
              <a:xfrm>
                <a:off x="5008094" y="6419200"/>
                <a:ext cx="873514" cy="592547"/>
              </a:xfrm>
              <a:prstGeom prst="rect">
                <a:avLst/>
              </a:prstGeom>
              <a:ln>
                <a:noFill/>
              </a:ln>
            </p:spPr>
            <p:txBody>
              <a:bodyPr wrap="square" lIns="91440" tIns="45720" rIns="91440" bIns="45720" anchor="t">
                <a:prstTxWarp prst="textArchUp">
                  <a:avLst/>
                </a:prstTxWarp>
                <a:spAutoFit/>
              </a:bodyPr>
              <a:lstStyle/>
              <a:p>
                <a:pPr algn="ctr"/>
                <a:r>
                  <a:rPr lang="en-US" sz="1100" b="1">
                    <a:cs typeface="Calibri"/>
                  </a:rPr>
                  <a:t>Gil Parham Woodside Sculpture</a:t>
                </a:r>
                <a:endParaRPr lang="en-US" sz="1050" b="1">
                  <a:cs typeface="Calibri"/>
                </a:endParaRPr>
              </a:p>
            </p:txBody>
          </p:sp>
          <p:sp>
            <p:nvSpPr>
              <p:cNvPr id="47" name="TextBox 46">
                <a:extLst>
                  <a:ext uri="{FF2B5EF4-FFF2-40B4-BE49-F238E27FC236}">
                    <a16:creationId xmlns:a16="http://schemas.microsoft.com/office/drawing/2014/main" id="{CAF36F8F-E6B2-E894-5839-DA9126894153}"/>
                  </a:ext>
                </a:extLst>
              </p:cNvPr>
              <p:cNvSpPr txBox="1"/>
              <p:nvPr/>
            </p:nvSpPr>
            <p:spPr>
              <a:xfrm>
                <a:off x="4958492" y="6512231"/>
                <a:ext cx="958560" cy="562845"/>
              </a:xfrm>
              <a:prstGeom prst="rect">
                <a:avLst/>
              </a:prstGeom>
              <a:noFill/>
            </p:spPr>
            <p:txBody>
              <a:bodyPr wrap="square" rtlCol="0">
                <a:prstTxWarp prst="textArchDown">
                  <a:avLst>
                    <a:gd name="adj" fmla="val 1653737"/>
                  </a:avLst>
                </a:prstTxWarp>
                <a:spAutoFit/>
              </a:bodyPr>
              <a:lstStyle/>
              <a:p>
                <a:r>
                  <a:rPr lang="en-US" sz="600">
                    <a:hlinkClick r:id="rId22"/>
                  </a:rPr>
                  <a:t>www.woodlouseindustries.com</a:t>
                </a:r>
                <a:endParaRPr lang="en-US" sz="600"/>
              </a:p>
              <a:p>
                <a:endParaRPr lang="en-US" sz="600"/>
              </a:p>
            </p:txBody>
          </p:sp>
        </p:grpSp>
        <p:pic>
          <p:nvPicPr>
            <p:cNvPr id="48" name="Picture 47">
              <a:extLst>
                <a:ext uri="{FF2B5EF4-FFF2-40B4-BE49-F238E27FC236}">
                  <a16:creationId xmlns:a16="http://schemas.microsoft.com/office/drawing/2014/main" id="{73FC0790-1B69-2306-4411-37F0565AD92E}"/>
                </a:ext>
              </a:extLst>
            </p:cNvPr>
            <p:cNvPicPr>
              <a:picLocks noChangeAspect="1"/>
            </p:cNvPicPr>
            <p:nvPr/>
          </p:nvPicPr>
          <p:blipFill>
            <a:blip r:embed="rId23"/>
            <a:stretch>
              <a:fillRect/>
            </a:stretch>
          </p:blipFill>
          <p:spPr>
            <a:xfrm>
              <a:off x="5910904" y="4590452"/>
              <a:ext cx="727480" cy="822946"/>
            </a:xfrm>
            <a:prstGeom prst="rect">
              <a:avLst/>
            </a:prstGeom>
          </p:spPr>
        </p:pic>
        <p:pic>
          <p:nvPicPr>
            <p:cNvPr id="49" name="Picture 48">
              <a:extLst>
                <a:ext uri="{FF2B5EF4-FFF2-40B4-BE49-F238E27FC236}">
                  <a16:creationId xmlns:a16="http://schemas.microsoft.com/office/drawing/2014/main" id="{D5BF1A9B-56A7-E5DC-A410-0959B472137E}"/>
                </a:ext>
              </a:extLst>
            </p:cNvPr>
            <p:cNvPicPr>
              <a:picLocks noChangeAspect="1"/>
            </p:cNvPicPr>
            <p:nvPr/>
          </p:nvPicPr>
          <p:blipFill>
            <a:blip r:embed="rId24"/>
            <a:stretch>
              <a:fillRect/>
            </a:stretch>
          </p:blipFill>
          <p:spPr>
            <a:xfrm>
              <a:off x="4907339" y="7656924"/>
              <a:ext cx="681707" cy="578868"/>
            </a:xfrm>
            <a:prstGeom prst="rect">
              <a:avLst/>
            </a:prstGeom>
            <a:ln>
              <a:solidFill>
                <a:schemeClr val="tx1"/>
              </a:solidFill>
            </a:ln>
          </p:spPr>
        </p:pic>
        <p:pic>
          <p:nvPicPr>
            <p:cNvPr id="50" name="Graphic 41">
              <a:extLst>
                <a:ext uri="{FF2B5EF4-FFF2-40B4-BE49-F238E27FC236}">
                  <a16:creationId xmlns:a16="http://schemas.microsoft.com/office/drawing/2014/main" id="{D962CF02-5389-B071-44AE-AE17AB4B16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33319" y="4608810"/>
              <a:ext cx="926632" cy="734062"/>
            </a:xfrm>
            <a:prstGeom prst="rect">
              <a:avLst/>
            </a:prstGeom>
          </p:spPr>
        </p:pic>
        <p:pic>
          <p:nvPicPr>
            <p:cNvPr id="51" name="Picture 50">
              <a:extLst>
                <a:ext uri="{FF2B5EF4-FFF2-40B4-BE49-F238E27FC236}">
                  <a16:creationId xmlns:a16="http://schemas.microsoft.com/office/drawing/2014/main" id="{7F3B6656-FFF9-AD95-3149-F7786E43CEC5}"/>
                </a:ext>
              </a:extLst>
            </p:cNvPr>
            <p:cNvPicPr>
              <a:picLocks noChangeAspect="1"/>
            </p:cNvPicPr>
            <p:nvPr/>
          </p:nvPicPr>
          <p:blipFill>
            <a:blip r:embed="rId27"/>
            <a:stretch>
              <a:fillRect/>
            </a:stretch>
          </p:blipFill>
          <p:spPr>
            <a:xfrm>
              <a:off x="4882610" y="7165086"/>
              <a:ext cx="1833065" cy="450023"/>
            </a:xfrm>
            <a:prstGeom prst="rect">
              <a:avLst/>
            </a:prstGeom>
          </p:spPr>
        </p:pic>
        <p:sp>
          <p:nvSpPr>
            <p:cNvPr id="52" name="Rectangle 51">
              <a:extLst>
                <a:ext uri="{FF2B5EF4-FFF2-40B4-BE49-F238E27FC236}">
                  <a16:creationId xmlns:a16="http://schemas.microsoft.com/office/drawing/2014/main" id="{AEB99A5A-F4A4-AD2E-673B-384AD2C77FB7}"/>
                </a:ext>
              </a:extLst>
            </p:cNvPr>
            <p:cNvSpPr/>
            <p:nvPr/>
          </p:nvSpPr>
          <p:spPr>
            <a:xfrm>
              <a:off x="4903043" y="6515818"/>
              <a:ext cx="1790147" cy="638480"/>
            </a:xfrm>
            <a:prstGeom prst="rect">
              <a:avLst/>
            </a:prstGeom>
            <a:solidFill>
              <a:srgbClr val="F2F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D1A453D-6C1B-0AB4-D7CF-F361719F745F}"/>
                </a:ext>
              </a:extLst>
            </p:cNvPr>
            <p:cNvSpPr txBox="1"/>
            <p:nvPr/>
          </p:nvSpPr>
          <p:spPr>
            <a:xfrm>
              <a:off x="5481084" y="6936334"/>
              <a:ext cx="1250518" cy="232840"/>
            </a:xfrm>
            <a:prstGeom prst="rect">
              <a:avLst/>
            </a:prstGeom>
            <a:noFill/>
          </p:spPr>
          <p:txBody>
            <a:bodyPr wrap="square">
              <a:spAutoFit/>
            </a:bodyPr>
            <a:lstStyle/>
            <a:p>
              <a:r>
                <a:rPr lang="en-US" sz="800">
                  <a:solidFill>
                    <a:srgbClr val="354052"/>
                  </a:solidFill>
                </a:rPr>
                <a:t>www.tomthefish.co.uk</a:t>
              </a:r>
            </a:p>
          </p:txBody>
        </p:sp>
        <p:pic>
          <p:nvPicPr>
            <p:cNvPr id="54" name="Picture 53">
              <a:extLst>
                <a:ext uri="{FF2B5EF4-FFF2-40B4-BE49-F238E27FC236}">
                  <a16:creationId xmlns:a16="http://schemas.microsoft.com/office/drawing/2014/main" id="{DF72BCE3-8CAE-29ED-BC61-3A385D9677C9}"/>
                </a:ext>
              </a:extLst>
            </p:cNvPr>
            <p:cNvPicPr>
              <a:picLocks noChangeAspect="1"/>
            </p:cNvPicPr>
            <p:nvPr/>
          </p:nvPicPr>
          <p:blipFill rotWithShape="1">
            <a:blip r:embed="rId28"/>
            <a:srcRect b="22076"/>
            <a:stretch/>
          </p:blipFill>
          <p:spPr>
            <a:xfrm>
              <a:off x="5575789" y="6541423"/>
              <a:ext cx="1068232" cy="333762"/>
            </a:xfrm>
            <a:prstGeom prst="rect">
              <a:avLst/>
            </a:prstGeom>
          </p:spPr>
        </p:pic>
        <p:pic>
          <p:nvPicPr>
            <p:cNvPr id="55" name="Picture 4" descr="Tom the Fish: Premium Fresh-Frozen Fish, Meat &amp; Seafood Deliveries">
              <a:extLst>
                <a:ext uri="{FF2B5EF4-FFF2-40B4-BE49-F238E27FC236}">
                  <a16:creationId xmlns:a16="http://schemas.microsoft.com/office/drawing/2014/main" id="{4473BE20-38E1-BD98-392A-1D6C0676064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17245" y="6561229"/>
              <a:ext cx="1068232" cy="55405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3BF6A87-7C4F-9186-EE1A-35A28CB467C2}"/>
                </a:ext>
              </a:extLst>
            </p:cNvPr>
            <p:cNvSpPr txBox="1"/>
            <p:nvPr/>
          </p:nvSpPr>
          <p:spPr>
            <a:xfrm>
              <a:off x="5515990" y="6844293"/>
              <a:ext cx="1220640" cy="174630"/>
            </a:xfrm>
            <a:prstGeom prst="rect">
              <a:avLst/>
            </a:prstGeom>
            <a:noFill/>
          </p:spPr>
          <p:txBody>
            <a:bodyPr wrap="square">
              <a:spAutoFit/>
            </a:bodyPr>
            <a:lstStyle/>
            <a:p>
              <a:r>
                <a:rPr lang="en-US" sz="450" b="1">
                  <a:solidFill>
                    <a:srgbClr val="354052"/>
                  </a:solidFill>
                </a:rPr>
                <a:t>Best quality    Blast-frozen    Family run </a:t>
              </a:r>
            </a:p>
          </p:txBody>
        </p:sp>
        <p:pic>
          <p:nvPicPr>
            <p:cNvPr id="57" name="Picture 56">
              <a:extLst>
                <a:ext uri="{FF2B5EF4-FFF2-40B4-BE49-F238E27FC236}">
                  <a16:creationId xmlns:a16="http://schemas.microsoft.com/office/drawing/2014/main" id="{70C89800-FCC3-A1FD-4EC9-2DE4AE828234}"/>
                </a:ext>
              </a:extLst>
            </p:cNvPr>
            <p:cNvPicPr>
              <a:picLocks noChangeAspect="1"/>
            </p:cNvPicPr>
            <p:nvPr/>
          </p:nvPicPr>
          <p:blipFill>
            <a:blip r:embed="rId30"/>
            <a:stretch>
              <a:fillRect/>
            </a:stretch>
          </p:blipFill>
          <p:spPr>
            <a:xfrm>
              <a:off x="4903043" y="5411971"/>
              <a:ext cx="586378" cy="570812"/>
            </a:xfrm>
            <a:prstGeom prst="rect">
              <a:avLst/>
            </a:prstGeom>
            <a:ln>
              <a:solidFill>
                <a:schemeClr val="tx1"/>
              </a:solidFill>
            </a:ln>
          </p:spPr>
        </p:pic>
        <p:pic>
          <p:nvPicPr>
            <p:cNvPr id="59" name="Picture 58">
              <a:extLst>
                <a:ext uri="{FF2B5EF4-FFF2-40B4-BE49-F238E27FC236}">
                  <a16:creationId xmlns:a16="http://schemas.microsoft.com/office/drawing/2014/main" id="{8BD85514-2347-0CC8-D689-B36D4ABDFEDD}"/>
                </a:ext>
              </a:extLst>
            </p:cNvPr>
            <p:cNvPicPr>
              <a:picLocks noChangeAspect="1"/>
            </p:cNvPicPr>
            <p:nvPr/>
          </p:nvPicPr>
          <p:blipFill>
            <a:blip r:embed="rId31"/>
            <a:stretch>
              <a:fillRect/>
            </a:stretch>
          </p:blipFill>
          <p:spPr>
            <a:xfrm>
              <a:off x="4912982" y="6047588"/>
              <a:ext cx="1777771" cy="405703"/>
            </a:xfrm>
            <a:prstGeom prst="rect">
              <a:avLst/>
            </a:prstGeom>
            <a:ln>
              <a:solidFill>
                <a:schemeClr val="tx1"/>
              </a:solidFill>
            </a:ln>
          </p:spPr>
        </p:pic>
      </p:grpSp>
      <p:grpSp>
        <p:nvGrpSpPr>
          <p:cNvPr id="58" name="Group 57">
            <a:extLst>
              <a:ext uri="{FF2B5EF4-FFF2-40B4-BE49-F238E27FC236}">
                <a16:creationId xmlns:a16="http://schemas.microsoft.com/office/drawing/2014/main" id="{ACA88BDC-2E2A-676F-6E56-B4F8D3E5C9CB}"/>
              </a:ext>
            </a:extLst>
          </p:cNvPr>
          <p:cNvGrpSpPr/>
          <p:nvPr/>
        </p:nvGrpSpPr>
        <p:grpSpPr>
          <a:xfrm>
            <a:off x="5611690" y="138224"/>
            <a:ext cx="1124864" cy="1143030"/>
            <a:chOff x="5611690" y="138224"/>
            <a:chExt cx="1124864" cy="1143030"/>
          </a:xfrm>
        </p:grpSpPr>
        <p:pic>
          <p:nvPicPr>
            <p:cNvPr id="17" name="Picture 3">
              <a:extLst>
                <a:ext uri="{FF2B5EF4-FFF2-40B4-BE49-F238E27FC236}">
                  <a16:creationId xmlns:a16="http://schemas.microsoft.com/office/drawing/2014/main" id="{F37231C3-920C-6E49-A7DC-CD9D487B3D18}"/>
                </a:ext>
              </a:extLst>
            </p:cNvPr>
            <p:cNvPicPr>
              <a:picLocks noChangeAspect="1" noChangeArrowheads="1"/>
            </p:cNvPicPr>
            <p:nvPr/>
          </p:nvPicPr>
          <p:blipFill>
            <a:blip r:embed="rId32"/>
            <a:srcRect/>
            <a:stretch/>
          </p:blipFill>
          <p:spPr bwMode="auto">
            <a:xfrm>
              <a:off x="5690920" y="138224"/>
              <a:ext cx="988503" cy="10611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2D06B9B-5984-AA63-855E-7C9DC0397AFB}"/>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9979" b="98069" l="4614" r="96245">
                          <a14:foregroundMark x1="3755" y1="68991" x2="38197" y2="93991"/>
                          <a14:foregroundMark x1="38197" y1="93991" x2="50644" y2="95494"/>
                          <a14:foregroundMark x1="49356" y1="96137" x2="92704" y2="79185"/>
                          <a14:foregroundMark x1="92704" y1="79185" x2="50966" y2="93455"/>
                          <a14:foregroundMark x1="50966" y1="93455" x2="50966" y2="93455"/>
                          <a14:foregroundMark x1="57618" y1="96459" x2="57618" y2="96459"/>
                          <a14:foregroundMark x1="60944" y1="96137" x2="66202" y2="96137"/>
                          <a14:foregroundMark x1="69528" y1="93455" x2="78433" y2="90236"/>
                          <a14:foregroundMark x1="81009" y1="85944" x2="84335" y2="83584"/>
                          <a14:foregroundMark x1="90665" y1="74356" x2="92597" y2="72318"/>
                          <a14:foregroundMark x1="93240" y1="71352" x2="93240" y2="71352"/>
                          <a14:foregroundMark x1="93562" y1="71352" x2="96245" y2="68991"/>
                          <a14:foregroundMark x1="4721" y1="69742" x2="7082" y2="76931"/>
                          <a14:foregroundMark x1="8047" y1="79936" x2="17597" y2="88197"/>
                          <a14:foregroundMark x1="19313" y1="87876" x2="29506" y2="92489"/>
                          <a14:foregroundMark x1="40451" y1="96459" x2="40451" y2="96459"/>
                          <a14:foregroundMark x1="31116" y1="96459" x2="28541" y2="95494"/>
                          <a14:foregroundMark x1="49034" y1="97747" x2="42382" y2="98069"/>
                          <a14:foregroundMark x1="35408" y1="93133" x2="43026" y2="92811"/>
                          <a14:foregroundMark x1="86052" y1="76931" x2="84335" y2="81545"/>
                          <a14:backgroundMark x1="27575" y1="83262" x2="14914" y2="66094"/>
                          <a14:backgroundMark x1="26824" y1="75322" x2="53004" y2="85515"/>
                          <a14:backgroundMark x1="53326" y1="85193" x2="74464" y2="76288"/>
                          <a14:backgroundMark x1="75107" y1="75966" x2="81009" y2="68026"/>
                          <a14:backgroundMark x1="32511" y1="71352" x2="60944" y2="70386"/>
                          <a14:backgroundMark x1="69528" y1="68991" x2="53004" y2="68991"/>
                          <a14:backgroundMark x1="52361" y1="71674" x2="53326" y2="60730"/>
                          <a14:backgroundMark x1="70494" y1="67704" x2="27146" y2="68670"/>
                          <a14:backgroundMark x1="27146" y1="68670" x2="27146" y2="68670"/>
                          <a14:backgroundMark x1="26180" y1="68991" x2="42382" y2="68991"/>
                          <a14:backgroundMark x1="27146" y1="66416" x2="71137" y2="64700"/>
                          <a14:backgroundMark x1="71137" y1="64700" x2="71137" y2="64700"/>
                          <a14:backgroundMark x1="71781" y1="64378" x2="55258" y2="66738"/>
                          <a14:backgroundMark x1="42382" y1="87232" x2="31116" y2="81974"/>
                          <a14:backgroundMark x1="31867" y1="65021" x2="40773" y2="66416"/>
                          <a14:backgroundMark x1="50322" y1="89807" x2="81009" y2="75966"/>
                          <a14:backgroundMark x1="22210" y1="68026" x2="9335" y2="63734"/>
                        </a14:backgroundRemoval>
                      </a14:imgEffect>
                    </a14:imgLayer>
                  </a14:imgProps>
                </a:ext>
              </a:extLst>
            </a:blip>
            <a:srcRect t="67795" b="1"/>
            <a:stretch/>
          </p:blipFill>
          <p:spPr>
            <a:xfrm>
              <a:off x="5611690" y="919001"/>
              <a:ext cx="1124864" cy="362253"/>
            </a:xfrm>
            <a:prstGeom prst="rect">
              <a:avLst/>
            </a:prstGeom>
          </p:spPr>
        </p:pic>
      </p:grpSp>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A4 Paper (210x297 mm)</PresentationFormat>
  <Slides>3</Slides>
  <Notes>2</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revision>37</cp:revision>
  <dcterms:created xsi:type="dcterms:W3CDTF">2023-09-06T17:37:00Z</dcterms:created>
  <dcterms:modified xsi:type="dcterms:W3CDTF">2024-06-07T14:42:35Z</dcterms:modified>
</cp:coreProperties>
</file>