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E3D22C-1BCA-72FC-6D15-CA2FEE4F363C}" v="800" dt="2023-07-19T11:51:22.516"/>
    <p1510:client id="{B6C9309A-0A43-5D17-E148-B125218020FF}" v="1" dt="2023-07-17T16:04:44.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62"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Footer" userId="S::jfooter@billingshurstprimary.org.uk::0663672b-d062-4976-bd18-7ddf42b23a3a" providerId="AD" clId="Web-{25E3D22C-1BCA-72FC-6D15-CA2FEE4F363C}"/>
    <pc:docChg chg="modSld">
      <pc:chgData name="Jane Footer" userId="S::jfooter@billingshurstprimary.org.uk::0663672b-d062-4976-bd18-7ddf42b23a3a" providerId="AD" clId="Web-{25E3D22C-1BCA-72FC-6D15-CA2FEE4F363C}" dt="2023-07-19T11:51:22.516" v="794" actId="20577"/>
      <pc:docMkLst>
        <pc:docMk/>
      </pc:docMkLst>
      <pc:sldChg chg="delSp modSp">
        <pc:chgData name="Jane Footer" userId="S::jfooter@billingshurstprimary.org.uk::0663672b-d062-4976-bd18-7ddf42b23a3a" providerId="AD" clId="Web-{25E3D22C-1BCA-72FC-6D15-CA2FEE4F363C}" dt="2023-07-19T11:51:22.516" v="794" actId="20577"/>
        <pc:sldMkLst>
          <pc:docMk/>
          <pc:sldMk cId="2592744964" sldId="257"/>
        </pc:sldMkLst>
        <pc:spChg chg="del">
          <ac:chgData name="Jane Footer" userId="S::jfooter@billingshurstprimary.org.uk::0663672b-d062-4976-bd18-7ddf42b23a3a" providerId="AD" clId="Web-{25E3D22C-1BCA-72FC-6D15-CA2FEE4F363C}" dt="2023-07-19T11:46:28.853" v="580"/>
          <ac:spMkLst>
            <pc:docMk/>
            <pc:sldMk cId="2592744964" sldId="257"/>
            <ac:spMk id="4" creationId="{00000000-0000-0000-0000-000000000000}"/>
          </ac:spMkLst>
        </pc:spChg>
        <pc:spChg chg="mod">
          <ac:chgData name="Jane Footer" userId="S::jfooter@billingshurstprimary.org.uk::0663672b-d062-4976-bd18-7ddf42b23a3a" providerId="AD" clId="Web-{25E3D22C-1BCA-72FC-6D15-CA2FEE4F363C}" dt="2023-07-19T11:22:13.102" v="220" actId="20577"/>
          <ac:spMkLst>
            <pc:docMk/>
            <pc:sldMk cId="2592744964" sldId="257"/>
            <ac:spMk id="12" creationId="{00000000-0000-0000-0000-000000000000}"/>
          </ac:spMkLst>
        </pc:spChg>
        <pc:spChg chg="mod">
          <ac:chgData name="Jane Footer" userId="S::jfooter@billingshurstprimary.org.uk::0663672b-d062-4976-bd18-7ddf42b23a3a" providerId="AD" clId="Web-{25E3D22C-1BCA-72FC-6D15-CA2FEE4F363C}" dt="2023-07-19T11:25:29.184" v="311" actId="20577"/>
          <ac:spMkLst>
            <pc:docMk/>
            <pc:sldMk cId="2592744964" sldId="257"/>
            <ac:spMk id="22" creationId="{00000000-0000-0000-0000-000000000000}"/>
          </ac:spMkLst>
        </pc:spChg>
        <pc:spChg chg="mod">
          <ac:chgData name="Jane Footer" userId="S::jfooter@billingshurstprimary.org.uk::0663672b-d062-4976-bd18-7ddf42b23a3a" providerId="AD" clId="Web-{25E3D22C-1BCA-72FC-6D15-CA2FEE4F363C}" dt="2023-07-19T11:29:32.205" v="422" actId="20577"/>
          <ac:spMkLst>
            <pc:docMk/>
            <pc:sldMk cId="2592744964" sldId="257"/>
            <ac:spMk id="24" creationId="{00000000-0000-0000-0000-000000000000}"/>
          </ac:spMkLst>
        </pc:spChg>
        <pc:spChg chg="mod">
          <ac:chgData name="Jane Footer" userId="S::jfooter@billingshurstprimary.org.uk::0663672b-d062-4976-bd18-7ddf42b23a3a" providerId="AD" clId="Web-{25E3D22C-1BCA-72FC-6D15-CA2FEE4F363C}" dt="2023-07-19T11:45:24.914" v="579" actId="20577"/>
          <ac:spMkLst>
            <pc:docMk/>
            <pc:sldMk cId="2592744964" sldId="257"/>
            <ac:spMk id="25" creationId="{00000000-0000-0000-0000-000000000000}"/>
          </ac:spMkLst>
        </pc:spChg>
        <pc:spChg chg="mod">
          <ac:chgData name="Jane Footer" userId="S::jfooter@billingshurstprimary.org.uk::0663672b-d062-4976-bd18-7ddf42b23a3a" providerId="AD" clId="Web-{25E3D22C-1BCA-72FC-6D15-CA2FEE4F363C}" dt="2023-07-19T11:51:22.516" v="794" actId="20577"/>
          <ac:spMkLst>
            <pc:docMk/>
            <pc:sldMk cId="2592744964" sldId="257"/>
            <ac:spMk id="26" creationId="{00000000-0000-0000-0000-000000000000}"/>
          </ac:spMkLst>
        </pc:spChg>
        <pc:spChg chg="mod">
          <ac:chgData name="Jane Footer" userId="S::jfooter@billingshurstprimary.org.uk::0663672b-d062-4976-bd18-7ddf42b23a3a" providerId="AD" clId="Web-{25E3D22C-1BCA-72FC-6D15-CA2FEE4F363C}" dt="2023-07-19T11:24:19.027" v="306" actId="20577"/>
          <ac:spMkLst>
            <pc:docMk/>
            <pc:sldMk cId="2592744964" sldId="257"/>
            <ac:spMk id="27" creationId="{00000000-0000-0000-0000-000000000000}"/>
          </ac:spMkLst>
        </pc:spChg>
        <pc:spChg chg="mod">
          <ac:chgData name="Jane Footer" userId="S::jfooter@billingshurstprimary.org.uk::0663672b-d062-4976-bd18-7ddf42b23a3a" providerId="AD" clId="Web-{25E3D22C-1BCA-72FC-6D15-CA2FEE4F363C}" dt="2023-07-19T11:12:01.901" v="77" actId="20577"/>
          <ac:spMkLst>
            <pc:docMk/>
            <pc:sldMk cId="2592744964" sldId="257"/>
            <ac:spMk id="30" creationId="{00000000-0000-0000-0000-000000000000}"/>
          </ac:spMkLst>
        </pc:spChg>
        <pc:spChg chg="mod">
          <ac:chgData name="Jane Footer" userId="S::jfooter@billingshurstprimary.org.uk::0663672b-d062-4976-bd18-7ddf42b23a3a" providerId="AD" clId="Web-{25E3D22C-1BCA-72FC-6D15-CA2FEE4F363C}" dt="2023-07-19T11:15:33.656" v="118" actId="20577"/>
          <ac:spMkLst>
            <pc:docMk/>
            <pc:sldMk cId="2592744964" sldId="257"/>
            <ac:spMk id="31" creationId="{00000000-0000-0000-0000-000000000000}"/>
          </ac:spMkLst>
        </pc:spChg>
      </pc:sldChg>
    </pc:docChg>
  </pc:docChgLst>
  <pc:docChgLst>
    <pc:chgData name="Jane Footer" userId="S::jfooter@billingshurstprimary.org.uk::0663672b-d062-4976-bd18-7ddf42b23a3a" providerId="AD" clId="Web-{B6C9309A-0A43-5D17-E148-B125218020FF}"/>
    <pc:docChg chg="modSld">
      <pc:chgData name="Jane Footer" userId="S::jfooter@billingshurstprimary.org.uk::0663672b-d062-4976-bd18-7ddf42b23a3a" providerId="AD" clId="Web-{B6C9309A-0A43-5D17-E148-B125218020FF}" dt="2023-07-17T16:04:44.659" v="0" actId="20577"/>
      <pc:docMkLst>
        <pc:docMk/>
      </pc:docMkLst>
      <pc:sldChg chg="modSp">
        <pc:chgData name="Jane Footer" userId="S::jfooter@billingshurstprimary.org.uk::0663672b-d062-4976-bd18-7ddf42b23a3a" providerId="AD" clId="Web-{B6C9309A-0A43-5D17-E148-B125218020FF}" dt="2023-07-17T16:04:44.659" v="0" actId="20577"/>
        <pc:sldMkLst>
          <pc:docMk/>
          <pc:sldMk cId="2592744964" sldId="257"/>
        </pc:sldMkLst>
        <pc:spChg chg="mod">
          <ac:chgData name="Jane Footer" userId="S::jfooter@billingshurstprimary.org.uk::0663672b-d062-4976-bd18-7ddf42b23a3a" providerId="AD" clId="Web-{B6C9309A-0A43-5D17-E148-B125218020FF}" dt="2023-07-17T16:04:44.659" v="0" actId="20577"/>
          <ac:spMkLst>
            <pc:docMk/>
            <pc:sldMk cId="2592744964" sldId="257"/>
            <ac:spMk id="3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2245D7D-C0FF-48EC-A604-42280F310DD4}" type="datetimeFigureOut">
              <a:rPr lang="en-GB" smtClean="0"/>
              <a:t>19/07/2023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107402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245D7D-C0FF-48EC-A604-42280F310DD4}" type="datetimeFigureOut">
              <a:rPr lang="en-GB" smtClean="0"/>
              <a:t>19/07/2023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176347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245D7D-C0FF-48EC-A604-42280F310DD4}" type="datetimeFigureOut">
              <a:rPr lang="en-GB" smtClean="0"/>
              <a:t>19/07/2023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3222909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245D7D-C0FF-48EC-A604-42280F310DD4}" type="datetimeFigureOut">
              <a:rPr lang="en-GB" smtClean="0"/>
              <a:t>19/07/2023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1072647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245D7D-C0FF-48EC-A604-42280F310DD4}" type="datetimeFigureOut">
              <a:rPr lang="en-GB" smtClean="0"/>
              <a:t>19/07/2023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119265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2245D7D-C0FF-48EC-A604-42280F310DD4}" type="datetimeFigureOut">
              <a:rPr lang="en-GB" smtClean="0"/>
              <a:t>19/07/2023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1620740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245D7D-C0FF-48EC-A604-42280F310DD4}" type="datetimeFigureOut">
              <a:rPr lang="en-GB" smtClean="0"/>
              <a:t>19/07/2023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24949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2245D7D-C0FF-48EC-A604-42280F310DD4}" type="datetimeFigureOut">
              <a:rPr lang="en-GB" smtClean="0"/>
              <a:t>19/07/2023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323666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45D7D-C0FF-48EC-A604-42280F310DD4}" type="datetimeFigureOut">
              <a:rPr lang="en-GB" smtClean="0"/>
              <a:t>19/07/2023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297328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245D7D-C0FF-48EC-A604-42280F310DD4}" type="datetimeFigureOut">
              <a:rPr lang="en-GB" smtClean="0"/>
              <a:t>19/07/2023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2606773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2245D7D-C0FF-48EC-A604-42280F310DD4}" type="datetimeFigureOut">
              <a:rPr lang="en-GB" smtClean="0"/>
              <a:t>19/07/2023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9CCA27-19EE-4D50-9BEA-AD40769CAAD4}" type="slidenum">
              <a:rPr lang="en-GB" smtClean="0"/>
              <a:t>‹#›</a:t>
            </a:fld>
            <a:endParaRPr lang="en-GB"/>
          </a:p>
        </p:txBody>
      </p:sp>
    </p:spTree>
    <p:extLst>
      <p:ext uri="{BB962C8B-B14F-4D97-AF65-F5344CB8AC3E}">
        <p14:creationId xmlns:p14="http://schemas.microsoft.com/office/powerpoint/2010/main" val="360147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45D7D-C0FF-48EC-A604-42280F310DD4}" type="datetimeFigureOut">
              <a:rPr lang="en-GB" smtClean="0"/>
              <a:t>19/07/2023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CCA27-19EE-4D50-9BEA-AD40769CAAD4}" type="slidenum">
              <a:rPr lang="en-GB" smtClean="0"/>
              <a:t>‹#›</a:t>
            </a:fld>
            <a:endParaRPr lang="en-GB"/>
          </a:p>
        </p:txBody>
      </p:sp>
    </p:spTree>
    <p:extLst>
      <p:ext uri="{BB962C8B-B14F-4D97-AF65-F5344CB8AC3E}">
        <p14:creationId xmlns:p14="http://schemas.microsoft.com/office/powerpoint/2010/main" val="2591576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2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764381" y="1214264"/>
            <a:ext cx="4685292" cy="3984103"/>
          </a:xfrm>
          <a:prstGeom prst="rect">
            <a:avLst/>
          </a:prstGeom>
        </p:spPr>
      </p:pic>
      <p:sp>
        <p:nvSpPr>
          <p:cNvPr id="24" name="Text Box 2"/>
          <p:cNvSpPr txBox="1">
            <a:spLocks noChangeArrowheads="1"/>
          </p:cNvSpPr>
          <p:nvPr/>
        </p:nvSpPr>
        <p:spPr bwMode="auto">
          <a:xfrm>
            <a:off x="379226" y="374005"/>
            <a:ext cx="3897630" cy="1163791"/>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Mathematics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a:ea typeface="Calibri" panose="020F0502020204030204" pitchFamily="34" charset="0"/>
                <a:cs typeface="Times New Roman"/>
              </a:rPr>
              <a:t>As </a:t>
            </a:r>
            <a:r>
              <a:rPr lang="en-GB" sz="1200" b="1" dirty="0">
                <a:effectLst/>
                <a:latin typeface="Calibri"/>
                <a:ea typeface="Calibri" panose="020F0502020204030204" pitchFamily="34" charset="0"/>
                <a:cs typeface="Times New Roman"/>
              </a:rPr>
              <a:t>mathematicians</a:t>
            </a:r>
            <a:r>
              <a:rPr lang="en-GB" sz="1200" dirty="0">
                <a:effectLst/>
                <a:latin typeface="Calibri"/>
                <a:ea typeface="Calibri" panose="020F0502020204030204" pitchFamily="34" charset="0"/>
                <a:cs typeface="Times New Roman"/>
              </a:rPr>
              <a:t>, we will be counting</a:t>
            </a:r>
            <a:r>
              <a:rPr lang="en-GB" sz="1200" dirty="0">
                <a:latin typeface="Calibri"/>
                <a:ea typeface="Calibri" panose="020F0502020204030204" pitchFamily="34" charset="0"/>
                <a:cs typeface="Times New Roman"/>
              </a:rPr>
              <a:t> small numbers recognising the patterns they make.  We will compare two numbers.  We will learn number songs and play number games. </a:t>
            </a:r>
            <a:endParaRPr lang="en-GB" sz="1200" dirty="0">
              <a:effectLst/>
              <a:latin typeface="Calibri"/>
              <a:ea typeface="Calibri" panose="020F0502020204030204" pitchFamily="34" charset="0"/>
              <a:cs typeface="Times New Roman" panose="02020603050405020304" pitchFamily="18" charset="0"/>
            </a:endParaRPr>
          </a:p>
        </p:txBody>
      </p:sp>
      <p:sp>
        <p:nvSpPr>
          <p:cNvPr id="25" name="Text Box 2"/>
          <p:cNvSpPr txBox="1">
            <a:spLocks noChangeArrowheads="1"/>
          </p:cNvSpPr>
          <p:nvPr/>
        </p:nvSpPr>
        <p:spPr bwMode="auto">
          <a:xfrm>
            <a:off x="379226" y="1677906"/>
            <a:ext cx="3897630" cy="1528410"/>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r>
              <a:rPr lang="en-GB" sz="1200" u="sng" dirty="0"/>
              <a:t>Communication and Language</a:t>
            </a:r>
          </a:p>
          <a:p>
            <a:endParaRPr lang="en-GB" sz="800" b="1" u="sng" dirty="0"/>
          </a:p>
          <a:p>
            <a:r>
              <a:rPr lang="en-GB" sz="1200" dirty="0"/>
              <a:t>This term we will find out the best way to listen to others.  We will listen to, learn, and recall well known songs, rhymes and stories.</a:t>
            </a:r>
            <a:endParaRPr lang="en-GB" sz="1200" dirty="0">
              <a:cs typeface="Calibri"/>
            </a:endParaRPr>
          </a:p>
          <a:p>
            <a:endParaRPr lang="en-GB" sz="1200" dirty="0">
              <a:cs typeface="Calibri"/>
            </a:endParaRPr>
          </a:p>
          <a:p>
            <a:r>
              <a:rPr lang="en-GB" sz="1200" dirty="0">
                <a:cs typeface="Calibri"/>
              </a:rPr>
              <a:t>We will learn social phrases to welcome others to our classroom and to answer the register.</a:t>
            </a:r>
          </a:p>
        </p:txBody>
      </p:sp>
      <p:sp>
        <p:nvSpPr>
          <p:cNvPr id="26" name="Text Box 2"/>
          <p:cNvSpPr txBox="1">
            <a:spLocks noChangeArrowheads="1"/>
          </p:cNvSpPr>
          <p:nvPr/>
        </p:nvSpPr>
        <p:spPr bwMode="auto">
          <a:xfrm>
            <a:off x="379226" y="3308225"/>
            <a:ext cx="3897630" cy="1747101"/>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Literacy</a:t>
            </a:r>
          </a:p>
          <a:p>
            <a:pPr>
              <a:lnSpc>
                <a:spcPct val="107000"/>
              </a:lnSpc>
              <a:spcAft>
                <a:spcPts val="800"/>
              </a:spcAft>
            </a:pPr>
            <a:r>
              <a:rPr lang="en-GB" sz="1200" dirty="0">
                <a:latin typeface="Calibri"/>
                <a:ea typeface="Calibri" panose="020F0502020204030204" pitchFamily="34" charset="0"/>
                <a:cs typeface="Times New Roman"/>
              </a:rPr>
              <a:t>As </a:t>
            </a:r>
            <a:r>
              <a:rPr lang="en-GB" sz="1200" b="1" dirty="0">
                <a:latin typeface="Calibri"/>
                <a:ea typeface="Calibri" panose="020F0502020204030204" pitchFamily="34" charset="0"/>
                <a:cs typeface="Times New Roman"/>
              </a:rPr>
              <a:t>readers and writers</a:t>
            </a:r>
            <a:r>
              <a:rPr lang="en-GB" sz="1200" dirty="0">
                <a:latin typeface="Calibri"/>
                <a:ea typeface="Calibri" panose="020F0502020204030204" pitchFamily="34" charset="0"/>
                <a:cs typeface="Times New Roman"/>
              </a:rPr>
              <a:t>, we will learn the sound that each  letter of the alphabet makes (phonics).  There will be opportunities for both shared and independent writing, encouraging the children to hear and record some of the sounds in words.  We will practise writing our name.  Starting with the L family of letters the children will </a:t>
            </a:r>
            <a:r>
              <a:rPr lang="en-GB" sz="1200">
                <a:latin typeface="Calibri"/>
                <a:ea typeface="Calibri" panose="020F0502020204030204" pitchFamily="34" charset="0"/>
                <a:cs typeface="Times New Roman"/>
              </a:rPr>
              <a:t>learn to write using lead in and lead outs.</a:t>
            </a:r>
            <a:endParaRPr lang="en-GB" sz="1200" dirty="0">
              <a:effectLst/>
              <a:latin typeface="Calibri"/>
              <a:ea typeface="Calibri" panose="020F0502020204030204" pitchFamily="34" charset="0"/>
              <a:cs typeface="Times New Roman" panose="02020603050405020304" pitchFamily="18" charset="0"/>
            </a:endParaRPr>
          </a:p>
        </p:txBody>
      </p:sp>
      <p:sp>
        <p:nvSpPr>
          <p:cNvPr id="27" name="Text Box 2"/>
          <p:cNvSpPr txBox="1">
            <a:spLocks noChangeArrowheads="1"/>
          </p:cNvSpPr>
          <p:nvPr/>
        </p:nvSpPr>
        <p:spPr bwMode="auto">
          <a:xfrm>
            <a:off x="375463" y="5157235"/>
            <a:ext cx="3897630" cy="1269548"/>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Physical development</a:t>
            </a:r>
          </a:p>
          <a:p>
            <a:pPr>
              <a:lnSpc>
                <a:spcPct val="107000"/>
              </a:lnSpc>
              <a:spcAft>
                <a:spcPts val="800"/>
              </a:spcAft>
            </a:pPr>
            <a:r>
              <a:rPr lang="en-GB" sz="1200" dirty="0">
                <a:latin typeface="Calibri"/>
                <a:ea typeface="Calibri" panose="020F0502020204030204" pitchFamily="34" charset="0"/>
                <a:cs typeface="Times New Roman"/>
              </a:rPr>
              <a:t>This half term we will use our core strength to sit nicely on </a:t>
            </a:r>
            <a:r>
              <a:rPr lang="en-GB" sz="1200">
                <a:latin typeface="Calibri"/>
                <a:ea typeface="Calibri" panose="020F0502020204030204" pitchFamily="34" charset="0"/>
                <a:cs typeface="Times New Roman"/>
              </a:rPr>
              <a:t>the carpet with legs crossed to allow good listening.</a:t>
            </a:r>
            <a:endParaRPr lang="en-GB" sz="1200" dirty="0">
              <a:latin typeface="Calibri" panose="020F0502020204030204" pitchFamily="34" charset="0"/>
              <a:ea typeface="Calibri" panose="020F0502020204030204" pitchFamily="34" charset="0"/>
              <a:cs typeface="Times New Roman"/>
            </a:endParaRPr>
          </a:p>
          <a:p>
            <a:pPr>
              <a:lnSpc>
                <a:spcPct val="107000"/>
              </a:lnSpc>
              <a:spcAft>
                <a:spcPts val="800"/>
              </a:spcAft>
            </a:pPr>
            <a:r>
              <a:rPr lang="en-GB" sz="1200" dirty="0">
                <a:latin typeface="Calibri"/>
                <a:ea typeface="Calibri" panose="020F0502020204030204" pitchFamily="34" charset="0"/>
                <a:cs typeface="Times New Roman"/>
              </a:rPr>
              <a:t>We will get used to changing our clothes independently ready to go outside and also to do PE.</a:t>
            </a:r>
          </a:p>
        </p:txBody>
      </p:sp>
      <p:sp>
        <p:nvSpPr>
          <p:cNvPr id="28" name="Text Box 2"/>
          <p:cNvSpPr txBox="1">
            <a:spLocks noChangeArrowheads="1"/>
          </p:cNvSpPr>
          <p:nvPr/>
        </p:nvSpPr>
        <p:spPr bwMode="auto">
          <a:xfrm>
            <a:off x="8038669" y="259357"/>
            <a:ext cx="3897630" cy="1357067"/>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Personal, social and emotional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We will be finding out wher</a:t>
            </a:r>
            <a:r>
              <a:rPr lang="en-GB" sz="1200" dirty="0">
                <a:latin typeface="Calibri" panose="020F0502020204030204" pitchFamily="34" charset="0"/>
                <a:ea typeface="Calibri" panose="020F0502020204030204" pitchFamily="34" charset="0"/>
                <a:cs typeface="Times New Roman" panose="02020603050405020304" pitchFamily="18" charset="0"/>
              </a:rPr>
              <a:t>e things are in our new classroom.  We will share pictures and information about ourselves with our new classmates.  We will learn to listen to others and to learn ways to be independent.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Text Box 2"/>
          <p:cNvSpPr txBox="1">
            <a:spLocks noChangeArrowheads="1"/>
          </p:cNvSpPr>
          <p:nvPr/>
        </p:nvSpPr>
        <p:spPr bwMode="auto">
          <a:xfrm>
            <a:off x="8038669" y="1944092"/>
            <a:ext cx="3897630" cy="1528410"/>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Understanding the world</a:t>
            </a: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This half term we will find out who is important to us in our family and then consider who is important in our local community.  We will look at the outside area and notice things we can hear, see, and smell. </a:t>
            </a:r>
          </a:p>
          <a:p>
            <a:pPr>
              <a:lnSpc>
                <a:spcPct val="107000"/>
              </a:lnSpc>
              <a:spcAft>
                <a:spcPts val="800"/>
              </a:spcAft>
            </a:pP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 Box 2"/>
          <p:cNvSpPr txBox="1">
            <a:spLocks noChangeArrowheads="1"/>
          </p:cNvSpPr>
          <p:nvPr/>
        </p:nvSpPr>
        <p:spPr bwMode="auto">
          <a:xfrm>
            <a:off x="8038669" y="3695547"/>
            <a:ext cx="3897630" cy="1524937"/>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Expressive arts and design</a:t>
            </a:r>
          </a:p>
          <a:p>
            <a:pPr>
              <a:lnSpc>
                <a:spcPct val="107000"/>
              </a:lnSpc>
              <a:spcAft>
                <a:spcPts val="800"/>
              </a:spcAft>
            </a:pPr>
            <a:r>
              <a:rPr lang="en-GB" sz="1200" dirty="0">
                <a:latin typeface="Calibri"/>
                <a:ea typeface="Calibri" panose="020F0502020204030204" pitchFamily="34" charset="0"/>
                <a:cs typeface="Times New Roman"/>
              </a:rPr>
              <a:t>As part of our introduction to the classroom the children will be introduced to the art area and they will learn how to access the paint independently.  We will gradually learn new skills that can be used to make our art creations better</a:t>
            </a:r>
            <a:endParaRPr lang="en-GB" sz="1200" dirty="0">
              <a:latin typeface="Calibri"/>
              <a:ea typeface="Calibri" panose="020F0502020204030204" pitchFamily="34" charset="0"/>
              <a:cs typeface="Times New Roman" panose="02020603050405020304" pitchFamily="18" charset="0"/>
            </a:endParaRPr>
          </a:p>
          <a:p>
            <a:pPr>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xt Box 2"/>
          <p:cNvSpPr txBox="1">
            <a:spLocks noChangeArrowheads="1"/>
          </p:cNvSpPr>
          <p:nvPr/>
        </p:nvSpPr>
        <p:spPr bwMode="auto">
          <a:xfrm>
            <a:off x="8038669" y="5443529"/>
            <a:ext cx="3897630" cy="1143205"/>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gn="just">
              <a:lnSpc>
                <a:spcPct val="107000"/>
              </a:lnSpc>
              <a:spcAft>
                <a:spcPts val="800"/>
              </a:spcAft>
            </a:pPr>
            <a:r>
              <a:rPr lang="en-GB" sz="1200" u="sng" dirty="0">
                <a:effectLst/>
                <a:latin typeface="Calibri" panose="020F0502020204030204" pitchFamily="34" charset="0"/>
                <a:ea typeface="Calibri" panose="020F0502020204030204" pitchFamily="34" charset="0"/>
                <a:cs typeface="Times New Roman" panose="02020603050405020304" pitchFamily="18" charset="0"/>
              </a:rPr>
              <a:t>Core texts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dirty="0">
                <a:latin typeface="Calibri"/>
                <a:ea typeface="Calibri"/>
                <a:cs typeface="Times New Roman"/>
              </a:rPr>
              <a:t>The children will be looking at a selection of stories about families.  We will share stories daily and discuss them.  Some will have a maths or science theme. </a:t>
            </a:r>
            <a:endParaRPr lang="en-GB" sz="1200" dirty="0">
              <a:effectLst/>
              <a:latin typeface="Calibri"/>
              <a:ea typeface="Calibri"/>
              <a:cs typeface="Times New Roman"/>
            </a:endParaRPr>
          </a:p>
        </p:txBody>
      </p:sp>
      <p:sp>
        <p:nvSpPr>
          <p:cNvPr id="22" name="Rectangle 21"/>
          <p:cNvSpPr/>
          <p:nvPr/>
        </p:nvSpPr>
        <p:spPr>
          <a:xfrm>
            <a:off x="4599574" y="489338"/>
            <a:ext cx="3073204" cy="3873753"/>
          </a:xfrm>
          <a:prstGeom prst="rect">
            <a:avLst/>
          </a:prstGeom>
          <a:solidFill>
            <a:srgbClr val="F8F8F8">
              <a:alpha val="56078"/>
            </a:srgbClr>
          </a:solidFill>
        </p:spPr>
        <p:txBody>
          <a:bodyPr wrap="square" lIns="91440" tIns="45720" rIns="91440" bIns="45720" anchor="t">
            <a:spAutoFit/>
          </a:bodyPr>
          <a:lstStyle/>
          <a:p>
            <a:pPr algn="ct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EYFS</a:t>
            </a:r>
          </a:p>
          <a:p>
            <a:pPr algn="ct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Autumn 1</a:t>
            </a:r>
          </a:p>
          <a:p>
            <a:pPr algn="ctr">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2024</a:t>
            </a:r>
          </a:p>
          <a:p>
            <a:pPr algn="ctr">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5400" b="1" dirty="0">
                <a:solidFill>
                  <a:srgbClr val="FFFF00"/>
                </a:solidFill>
                <a:latin typeface="Bradley Hand ITC"/>
                <a:ea typeface="Calibri" panose="020F0502020204030204" pitchFamily="34" charset="0"/>
                <a:cs typeface="Times New Roman"/>
              </a:rPr>
              <a:t>How do I?</a:t>
            </a:r>
            <a:r>
              <a:rPr lang="en-GB" sz="4400" b="1" dirty="0">
                <a:solidFill>
                  <a:srgbClr val="FFFF00"/>
                </a:solidFill>
                <a:latin typeface="Bradley Hand ITC"/>
                <a:ea typeface="Calibri" panose="020F0502020204030204" pitchFamily="34" charset="0"/>
                <a:cs typeface="Times New Roman"/>
              </a:rPr>
              <a:t>   </a:t>
            </a:r>
            <a:endParaRPr lang="en-GB" sz="4400" b="1">
              <a:solidFill>
                <a:srgbClr val="FFFF00"/>
              </a:solidFill>
              <a:latin typeface="Bradley Hand ITC" panose="03070402050302030203" pitchFamily="66" charset="0"/>
              <a:ea typeface="Calibri" panose="020F0502020204030204" pitchFamily="34" charset="0"/>
              <a:cs typeface="Times New Roman" panose="02020603050405020304" pitchFamily="18" charset="0"/>
            </a:endParaRPr>
          </a:p>
        </p:txBody>
      </p:sp>
      <p:sp>
        <p:nvSpPr>
          <p:cNvPr id="12" name="Text Box 2"/>
          <p:cNvSpPr txBox="1">
            <a:spLocks noChangeArrowheads="1"/>
          </p:cNvSpPr>
          <p:nvPr/>
        </p:nvSpPr>
        <p:spPr bwMode="auto">
          <a:xfrm>
            <a:off x="4599574" y="4598126"/>
            <a:ext cx="3014907" cy="1988608"/>
          </a:xfrm>
          <a:prstGeom prst="rect">
            <a:avLst/>
          </a:prstGeom>
          <a:solidFill>
            <a:srgbClr val="FFFFFF">
              <a:alpha val="65000"/>
            </a:srgbClr>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200" u="sng" dirty="0">
                <a:latin typeface="Calibri" panose="020F0502020204030204" pitchFamily="34" charset="0"/>
                <a:ea typeface="Calibri" panose="020F0502020204030204" pitchFamily="34" charset="0"/>
                <a:cs typeface="Times New Roman" panose="02020603050405020304" pitchFamily="18" charset="0"/>
              </a:rPr>
              <a:t>What can I do at home to help</a:t>
            </a:r>
            <a:endParaRPr lang="en-GB" sz="1200" u="sng"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r>
              <a:rPr lang="en-GB" sz="1200" dirty="0">
                <a:latin typeface="Calibri"/>
                <a:ea typeface="Calibri" panose="020F0502020204030204" pitchFamily="34" charset="0"/>
                <a:cs typeface="Times New Roman"/>
              </a:rPr>
              <a:t>Share stories and talk about what happened.</a:t>
            </a:r>
          </a:p>
          <a:p>
            <a:pPr marL="171450" indent="-171450">
              <a:lnSpc>
                <a:spcPct val="107000"/>
              </a:lnSpc>
              <a:buFont typeface="Arial" panose="020B0604020202020204" pitchFamily="34" charset="0"/>
              <a:buChar char="•"/>
            </a:pPr>
            <a:r>
              <a:rPr lang="en-GB" sz="1200" dirty="0">
                <a:latin typeface="Calibri"/>
                <a:ea typeface="Calibri" panose="020F0502020204030204" pitchFamily="34" charset="0"/>
                <a:cs typeface="Times New Roman"/>
              </a:rPr>
              <a:t>Look for numbers (perhaps on houses)</a:t>
            </a:r>
          </a:p>
          <a:p>
            <a:pPr marL="171450" indent="-171450">
              <a:lnSpc>
                <a:spcPct val="107000"/>
              </a:lnSpc>
              <a:buFont typeface="Arial" panose="020B0604020202020204" pitchFamily="34" charset="0"/>
              <a:buChar char="•"/>
            </a:pPr>
            <a:r>
              <a:rPr lang="en-GB" sz="1200" dirty="0">
                <a:latin typeface="Calibri"/>
                <a:ea typeface="Calibri" panose="020F0502020204030204" pitchFamily="34" charset="0"/>
                <a:cs typeface="Times New Roman"/>
              </a:rPr>
              <a:t>Practise tidying up after themselves</a:t>
            </a:r>
          </a:p>
          <a:p>
            <a:pPr marL="171450" indent="-171450">
              <a:lnSpc>
                <a:spcPct val="107000"/>
              </a:lnSpc>
              <a:buFont typeface="Arial" panose="020B0604020202020204" pitchFamily="34" charset="0"/>
              <a:buChar char="•"/>
            </a:pPr>
            <a:r>
              <a:rPr lang="en-GB" sz="1200" dirty="0">
                <a:latin typeface="Calibri"/>
                <a:ea typeface="Calibri" panose="020F0502020204030204" pitchFamily="34" charset="0"/>
                <a:cs typeface="Times New Roman"/>
              </a:rPr>
              <a:t>Practise counting steps or cars (to 10)</a:t>
            </a:r>
            <a:endParaRPr lang="en-GB" sz="1200" dirty="0">
              <a:latin typeface="Calibri"/>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r>
              <a:rPr lang="en-GB" sz="1200" dirty="0">
                <a:latin typeface="Calibri"/>
                <a:ea typeface="Calibri" panose="020F0502020204030204" pitchFamily="34" charset="0"/>
                <a:cs typeface="Times New Roman"/>
              </a:rPr>
              <a:t>Go for a walk and notice things around them to talk about.</a:t>
            </a:r>
            <a:endParaRPr lang="en-GB" sz="1200" dirty="0">
              <a:latin typeface="Calibri"/>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HsAuQMBIgACEQEDEQH/xAAcAAACAwEBAQEAAAAAAAAAAAAEBQIDBgcBAAj/xABFEAACAQIEAwUEBgcGBQUAAAABAgMEEQAFEiETMUEGIlFhcRSBkaEjMkKx0fAHFVJiksHhJFRyk6LxFkNTVcIlNDWClf/EABkBAAMBAQEAAAAAAAAAAAAAAAECAwAEBf/EACYRAAICAQMEAgIDAAAAAAAAAAABAhEDEiExBBMiQTJRBUIzYXH/2gAMAwEAAhEDEQA/AO44+x9iLNpFzy8cYxLHl8UtUIPq94+WBJ68d5BKFe1gIxrYH8+WMYY3xBpol5uvxxn8skzP2cw18fFkRrLPI1hKvRtI5HF8lQkRZKitSMhSSi2BsBc7bnYb4KiwNpDZqlPsqzegwvXOlOZy0DwlHSJZA7OLOCbG3pgGWvpl4oSKedo9VgNw5BswX0J326HAwzaBtMkFMTKAACN9JOoaSbbHUum2HWOTFeSKH5q9Qtt7lJxWWVn1aWLeQYYRVGb1ciGTLI454hc6lXVtpQ779NTXtc7cr4k8+aTGvijaRGiYGGSOAWsXIt3l37pvtfle/TB7TA8q+gjNgYoo5aWnEkomRSJQXAUtZrC/Oxx7JlGWy3MlKzEm9+IxPx1YvzmHMBDBHlr/AErSaXkbSNtLbk6WA3tyHlgRZM3SdxMjFNelSsYIPeQXtpuBYsdydvTCrGmjOdPgol7LZNJa8U6sBsQ7k/O+Kv8AhTLO6ElkXSDYEqNza5+rz25nBUNbmwiYSU13MQVPouchN7nyCnl+6cXJX1M1RHGkCqrqFHEBHf0ait78x4W8d9sbsJB7plF7JJmT1qZbVcCmjqmThTQK+oqB30YNceHLex264Fr+wmaRyj2J4Hj1agQxWRNhcC+xFwOoxvaIJNQmo9m4UZBdVAuWFr3sPHf8nFcVbSyIjK8sRe9lALWF7XNrgC5tfCPCn6G1pcnP6PIavLmVazL5XhDhmJQHlsNxe978r2sMAVFPRwZsYoE0lwFYbnvX338fwx1hS7gGKWKUWvZudr2vthTXUclfmqe3UirQwq2q8YkMznkb/WULvy54R4tqCmc/rJJIUp3kAUSiThg2N7AeH3nwxn6mWWsKmSzEW7mohQL+vnyGOo512Opc2YzUNYIpR9hhqUDqOjLf1PpjLZp2XzijzCmHsj1NNE4EbQC4ufLewva+2/jiLg0PqKGkEOx1BJNIB56hY8x+eXrgATzZbXx5jBZpmUK8d7WOk33uMNocrmqbyU5EgSRV1EaVFwdhv0N7jfCjNUlh40S30wuEdlNmTVyNvDlhaaGW/IWmUrJKzZhWKa6NfpY6ZVEIGq4A/a5Xv8sGf2f+7U3/AOemFUVbNVwRNNTImgszy3uASL238Bv6k4YcOX9t/wCM4ZsCX2bftJ2zOX1CU+WpHUPsX3JI33Xbrbx5YWzfpCo5ogaKkqKmo6rJ3Qh/PgMF5/nfZ3M6dpKeZVzJFJp5TEVYN6kWPvxi6WopKCjzAzWlkk06GReTark35DbFMk2tkNhhGW7OgdmaqqzulnnzGw0yaUjjJCgWHPxwdm71FDBB7BGgDMVI0XsdJI5dNre8Yx/ZrtplmWUVRHWBvaGk1RwQLqZl0je5sB15nFNd+kusmuMupYaZDyeY62+Gw+/GjnWNJz3YZYJZJNQ2RrWpMzq46uKRDwqqIqrSOAYTdiGt6FdvFMC5pHlLTGXPs0pFlZQDHC1jcKwuNy1+8Nx+yMc7rs7zPM7+011RKp+yH0p8Bt8sAMrIL91SfK+JT/ItPxVFYfjVXkzok2fdlqeQtHFVVhAItZtO4sTZiACepAwMe3lNToFoMljjAFhxJLGwJIuAPEk8+pxhoySo4j6vLFpG3dX1xzS63LL2dUeiwx9Gsb9IeZOdMUFGh/ws1vniiTt1njkaZYVHlAP54zBQhgVA3G+LLkAXIGIvPkfsqumxL9R2/bfPxyrNPpAn4Y+Ttxn+39rBB8aZNvlhC1ipGsYjAbCxYCx6Y3eyL2HsYvpGqTt9naHvPSt5PTnf4NgmP9I1aDaejpHv4MyfjjIN3zsVPpiu3e+py63wV1GRcMV9Nif6nQYv0g0NRA0NblkiI66GWORWBHvtgmkz3swZY3SsqaKQHfiFxr3vZib338/Lljm57w70Z26nEGt0Yi45YtHrciIz6HEzrdNQUVSiPllTS1igKDG8mtWAUje1+rX5Y+kgzGiQ6DNK0S2D3uhXRYd0b31bn0O+OPxrIp4iNpe31luD8sOKLtdnuW2CVskiD7NR9KvxO/zx1Q6+/kjln+PreDOwcKGoRZBZgRcMPvGM3n2f1OS5sKf2cVNNwlfnZwd+R92FGWfpOU6RmmXmx5yUrX/0t+OAs77V5ZmHaWNYFaalEMZeS1ip1G6lT7uXjgzzKUbgxYYXGVTQ0q+1mW1fDpqSBuM7BpRKCnCU7Frjm3TrjOdq8voxT/rejzaBNahWpGP0jDawsOZFr7+F+m9wmRMzq3yxoxFMGRyF3EZPTwPLphHXOlbXZbQ1YCoZFSSZbAOha2rbw71/TAWTVHcE4KEtj3KonahWpamEUDkCOZjZbqoFrePI3w49sqf7yn8AwRmVXJCaiORE0vLOABYgBmFunIabfDlgH2eLwX+I4WSoRJy3A6VhIdDsRtuPHb0/PnidYkclTHDJUkNKqrwb8wL3Ybc/P0wx/wCH86idmXKZtPiPC/8Ai8MSo6ZZIo5pQA4jJ6je58d8UyfEfDtKzHEBZmkjI1gEBvI7YpEPDl1rdY+Ha173b+uNrk3ZakzinrqiaeSCdHGhoUVUOx5qAB8LYQdpsrq8hOido5kkYrE8YJ1EeI6Y5pY5Jb8HVDNCTpbMXQT6dSgMultLX6HBSMp5i5PMEc8QNOs7mO+nULGwtv06Yf5H2ZilhSaeYuq93hB9FyOpaxPwtiKxa3US8s2iNy4ErHcfVB6Drhzl2QZxWqDBQz6TyaW0Y/1b41FTSJQTzwUGXZNZGXQamEs1ioJ1Ne5NziY4awQtUUGTGVnYMIYiAQB071746I9Ev2ZyT/IX8ULYewGZyDVVVVDTr4ay5HrsB88BT9k56OdYJqka2iMm0YUczsLnww+Zad90y6kUau6VLBr3tbn4YC7SIsOhU0oAgfSGPMnfmTyw08GOK4JrqskvZmKvLilQicVtDFr2FiLAcz6nAUUTJXTxS1MsojYhTYarDkOQGCkPEqdTN3XRrk78j1vhfSTk5gW3UsSgF+9yNj8cS0xqkg92d22MYqRmlKMVUgXYlb/nrgeeMQqrPItjexBIv6Y+p6tZcznCsGjZ9KudwPE/Lb1xRm1UAvCDErG/NvQ8hhHigOupyL2TWoiYCzkEi/jfESbtuQbfvYWR1N2sgBsBpYnceOHuXvBTUVVLOkcm2i8z3ufEHob3tvhewnwyq6t+0Cs+nlgeWoKqxNyALnbkMe+10sn0d5llZ7AjTpA3sLc+Vt7+OCXy6Sll0TMbEaWU8uhPzwvaae5ZZ1L4iwxNK0UgchCCWHI36D7sM8op0nqppp7KUjeUnYXtgOlLVBmVUGqNiHFjYbkC3uGNFkFIsc6ki5lga4bcHx8umLpeiM5pf6Gdn66mOTmVxA9TIX0ssd0KX2N73BBA+eM3mbRzZusYklMJZVZ2FmVvrXB325n3nD+aNYSERLQiPZVFhqLt+GM6LvmTfRowETXYEXG/dv8ALFHL0crSsemeiiROM0EiySapWMp1EA327vdJHd8D0tgL9Z0v91b4thXmLGB5btc3IsRzF79OYxVwv3U/zMBzFqjt1HRRQV0ckaaSobqf2TjF5eb0hutjo5Wt1PnjdNVSA/8Atol5jUOlxbGBy1iaXvbEjf4E46c/CF6f2NuxO9JXbXAlBPPc288A9tYEbMKZRctrdm1ct/6YN7Etpo6wyGx4m/dt0wHn08dTmMapYlXcPb4YOT+LYGL+ZC3tHFRy01DV2lWrjamhurWVgXUEHx2J+OPeybQxvWNXSTsX0lTEVWw3BBvjPZxVVbVEEJOuLj0/ety+kWw+OGGXg6SdbKAouF688L7TQup9t2bHMJYJcxedpZV1qjCMqCB3BbrvgZfZYKBCZZ2dnk0yGO5uQtzz92FuaOEqT9ckRxAAMSfqLiEc8gy6kU8W7VEoOq4sO5099sWTZzjuhkp1UujSvwNwhQDc+84XZ8XadrIZCiLq879flbDKhWIM6h1sVS1iN9hgfPVigXVcAut2Qgbm+2+IZVabOjEYXOpFWU8FxbRoLHbcg3t6c8CZa78aWdlGppNJsOQ07+/FeZycarVHQJpYnrvcDc/DBiyGGkh0gfW4hB5n82xzeiwNSyLTyBUJ70is9lvyJ/EbeuPa+QcWddGp1sTt0/JwueQGqQFiFa1yPXHldIGryEYG6qb3623xhWfRMUjPIkGwI6eWLhUWppT9kkdeuBJW4MWsi125+fTFJl1xKotcDcW54yMmGZfNqrqYOf8AmgG+3PbDqRqutqaamrJjYxNfhkrq06ALk7nmSd8I8qjEmYQddLqwv6jD2vLpmtLw2ZdMMrkgecY+7GXJSLehtDNKSL6QXZFKgkpzO5+/+eDMmNs24XMLC3Xl5fL43wJXzVETA0YXWWA1Fb6dzuPli3IJZKnMoqhzdmp2U/8A1t/t7vPAjyafzCa6ZY1U82t3l590sf64zDSiCqcXLbWG9tr74M7QPLHmdPwidRQtcmwsJGNiPeOeFM7vLUs8ncBJGlTt78NLZiN7jKop/aYzOHv3QSrHrbp8jhdpXy+IwxjkApNRckgMpPPkOfwwp9mX/pN/q/HCtWFs/Qk0DqpOggDmcc6y0f2Qnpp5beHlhMfZiQ30YKnVuD+1z5f0w7y0EUV23Ph7vz0x15naFwqmz7IauGGKoR6umh1MLJK4UnYcgOePc8y58trteq7VEjvbwF/64z+l2lidkLIxH0mkEfn87YOizCfM81qBUSyzRxTuiCRr6bOQQPLbGnvBgxqppl+e9mno6KhqTJfVX0i2t+1Knnivs9k0maJK8eruKg2PiD5jGYj7Q5zmVRTRVddNJSrmEYEbPcXRlYfC2GFNnWa5dmi0mWziKKSmWWUb3JD28fPBaWpIC+DNjW9m56qoMqMdOlRtJ4KAfteWIS9mKpqSCHU/clkY2k6MF/e8jgGSo7UtnNZS5XVotFDVNEAVI0WsT9oXO99hi3PMyzOlymGVc2ljl+k1FQe9y08+XXniulckLD6DIJ6KRGbvANc97+uF3a+rWDMo4Cp4iUqM+oWAFyBY9eR9LjxwjybP+0FXPMtRnEyomne6i256keWC+2U0ozZ7QtKIssjmmkAB03LAeu4J5dMTyR8Nh4PcyOYI8lcsjEm+ktba+2L45tSSJcFWGm1tzbmfS+Pa2SzRygSWQLvcCzHx/PXHqUjgtOdSosvB5jw3/ljjplrFs0iJUx8bugOd19cC6kapltewHXxtgytg1PHK4Om5GrTsbeGA5Imgdp9DcOXkT69Pl8cFRbWwjZZUENEdTC217+O+BNY4Qa6nbp1w6p6RZ8wpqBtTGV0GmxY6WAYttsLA+PTHj5DWSUE0tHl8giidwJSCBsTff3YKg6NYDl0hjqqRQq3M0aknqNa/gMOs3kdM6pURmOuF0Ok25lb/AHDCzKYJaqvojGrORKrsL/VUMDhtmJU5/R2XWxhcja42Ktv8CMLHktD4MaZ3UvSNrSQKNTXUgd+ytYfG3wOKuyWYPVVzqCUtE5KkAEE6d/vwN21ciOBTLw0arCP3bi1m5/fgLsDUB+0VcgWyQ0xUE/asbX2w8Y+zTfmN6inOYduskoWd1imDiUDwBdv/ABwVm3Zeqp5EmpqOdkaVzw3G6oLaTtzNsVNNmVH2jhzHLYqWWaGBg3tL6EUMzC9/HY4vzn9IPaHL1gR6HL3qJULbXdLXtzuL8jijhGS3JzuxJEjaZY5AFDSXPdPUAW/PjiXsif3p/wCH+uLaWore2ldDVcEUVLDEUqp6cNGDL4Wvvb19cP8A/hTKP+9V/wDnD8cGOHYGpInUVjCoeZ4gXFj9I17mw3sTicVVIVYcNVUnp5XwNmEsn6zqI2ppGjRVs4Om3cU7m+LYpQJWCnUFkB26jn1w05Vyg446nsxi+X5jJSiGbLJBGrmS5QA8weQ6D06YVUiwRySvTXZ5JGaQM3JidwNvHGtXtfFNbTQye918vLGLikhGb1qQJIkS1JIRzcgEKefhvja1pKTwZISTkCmiyikkgYQAcSfiQ99hqc7XsPTrguloIqufjU1PF7RwxECXP1SwNt9vrYX1rPWfqOpctL/aGXinl9Y7Hz2PwwRldPVx9oFmCzJCKYxS3OlQdakA+djgLJXIe07Sje42qarMKOtljmWUSvIGkKKjBnYnmR7vhg6rgySUsuYmch7sUBJW4v4b8sLKh5jm9YiKGV6ovEF31DfcWODqmNHllimiYuqsVH1Tcgj7icUc6Vk443KWmj1KTstBqKtKquNZU6xcDkSD79sLM8fseaqGOoncyrTpEFWSbSYRfSDwzY7k89/jhlIuXTCOCrSYypESAsouB1vvY+PxxnKmTsaa7S1NmZqNlsrHnyAtfnjLJcaQHi0y3QQ8/Zioh9jKySxzyRx6FFRqL7lQN7jkTfy3wXWx9nsqy9MvqI39m9oEmkPM1pLbXbVfl0JtgmKgyzKpGWghm9odVMivUIzwghrGzsBc7jY+vTFQTJKXL5KKeGqaKd2ZxPVxyMLkXa4ckbnpvcHbGSvZAdIBqqjszPHTU7U00ihmMaIJfrGxP2sBTR9k4LrLllX6F5fH/Hh8KDs9lh0PBWRsQSGLa9QNr2N+u3ywTLHklHRDOJIp2jRwIUkJJd+lhf1+F8FySXiBR+wJKPJaLN6F0pnjzGaMtGOI5MaBQO8CxA2AHr78W1te7AQxRWhkhCkGJ9IDKCdx4354Fo4cklz5s2SoqJcxkDd5pAU025BQdgByGD5jFHTKxNlSlBPLlowsWmrAzIZcaaOpEmVxwliLL35BzPn6YJCLJmcJ4MBq+C4jXU+6/aPO222A8hpir62kQd5dgLXI35YNjlih7QU0jIx000gGk8iSBvjn7qTdI6oYtUVvyQzqA5jG0WY02lBJfuSHny/mcQyShpcskMuV05WV4tL3kLHTt4mwwxzNxaQm+7/Zt4YEypSZJdTHaK17+mMs3lpofsLQ52FTMZ6KRK2lRoWdCSTvcMSu/rfA9RTQKlMtTRoI0jIjF7d0sb/PVhpR8KbLJIpYmkB0tZX03IY26dOeIVcUNQi8W9MsA4elnUm5N/fzwZZknSQsMdq2z7Lsz/VFPFR00CJTNqe3Dc/WuSTt4jH369qf+xU38LfjgmICCJIta6bX+oB5HEbN4fLHRGVqzka3ZRUvxJj7QkYldbn6xGygeNuox5HUKNC00cZs1ja625774XZxVUiyznh3qFAuzsFHIWt1PIeGC8oiWbK4sw1MH4ujRcW5fnrhZMaC8qYxp2BtpIFzsdH+HzwVPSJTlp5IYg0icUsqC7i5UdfG2AKNz3QxI3/DDmppp5okZbuskSxgfsHX6cut8Ip2el1vTLHFbsGzDKZMq9jjagjCVVUI4kjVTaQhmvbx0oeWCaLK66qnqOCgcxsqO7sFDHSp8CeoHxxq2SGcrxYlkCsCCwBsbnf5n44lAkUG0Uax356QBflg6zgSa9mRpo6ikz+Simi+l9n18SN9XhsO6Dy+7EpctlzTMY6NXljdabiNd7HZiP54tndpe2dSo1AeyDvAbfZ64upZKyHPozRxpLMaTvBjbu698T2eSiitY7Kx2ELSBnlmVgbq6zi6ny2+/As+U0EWaJPHTgzahG1UVBVT69Of5GHc2Y5rWCajhiiEw+vobYeRPT/fF8SZilF7LJQQNGRZgH5nx9cW/ol7tiqbsFQVUrTVFJxJJDdmM5JP52x9F+j7K4peItDZ/HjsP54OhzCuy3gUEkLMW2jaXl5DV+ODJ8wzCCMyTU0YUczrwU62QulWK67IqenpYoJY34a/VTWXO3UdfL34Gm7NR9pKWnqHaQRIumNFcLo91ueG8Mtc1Sav2biXX6MlgLDy35f1xS0tZQSS1op3jjbeSJe8D57csB77BFQ7F02T3rYYnMkaka3mvzFuWM3XUlfX5yaKnJRXYRgsw022G/8Atjc1WaVdZlMknsqindL8QSXt7v5Yz2VuH7RU7C3ecHn5g4EVpWwK9DfKsnGR0MdK4pzNcmVlQNrJ35keGEUmU+2do5FkWGScxvJEXNhw1IuB6akxrc0qDHPY6NwLFlv/ACwy4UTRg8JeIUtcJvyPW2IwknJo6JRcYo59BkFfmFSGgNK6FFl0y25Hkeu+xwPXxGhjYSCn0g6S8Cjc293XG1yGCaKT6WCRAIIkJZStyCb223wD22oop6OnULw3mqFjaQDoQcU2+ibv2zMUcsUlIfZSiq7EKr2DHn8ueKBPHrfUuqUfasBpHIddsWQZA0cbTKHkWlneMSarAddx77YodOHVNIZIgxYEgRna1v5eGEpptsyVlWaVM8E8UUcUxcc7KCCvhe/jiP62z79uH/KH4YZs0burtfUDvqtfmcXeyN+z88Xg24pknVg1HksmYMJVgREIu00qqC/Ly/lgk0clOvsZO/GCqukAObE6gLcrdfLG0CKumw8Dj5Yo9R7i/DyOJ9xlNCM4ezr61/toS7CwS46+XpgheztQdJ/WT2A5amP/AJYa1UrxGAIbapQp2vcXxfPI0dK7obMFuDbywutjON8iSXszxAA9c+56A+f72K4uyukAe31CgbkLvfl540SyNrtfa3h64lqO/oOmMpsGlGTo0qKLtNLRli9OtKWDuTqvdfd1OJVc9WudiKgjZ5Xotghsfrne9xbFzd7tPUseYpiPddcOctpoGk9pMa8cIIw/XTe9vS+E1PuFUl2xflsuc0FNwlyeMsd3fjbufE4KOaZ4CP8A0dT4/TDDkRr4Y+KqOQxSyVCCtnzGupmgqMqtfcESi4PiMDStnRSmWWjaq4QuwLqoY+e+5/PXGmZV8MQKL4fPDWChWMxzgi5ykDy4wxIV+anZsrAB8ZRg8gb4iVGk4NgMzWyV9HDVE0zQ0022gnUA1tiLcsZCkkqajPqemikaEzOFEvE+r5gW/njpVYizUrRyjUh5i/njM5fSwDOkIiXuOQvlY7YKlRnGx7FTSUtJBBUVBqHS95G+1c+ZOBJsnqmkdhnUiK7E6bt3QSdh3sNK3ZhbocG/8pTvyPX1xzY5PXI6MsfCJmJMmqGX/wCenG+51t4j97C/MssnphSsc5qJUeQIRxDtcHfcnljXQO0ktQHNwj2XFgRWUalB9cW1shoRk8tyiqr1qHp84qIESdoyOI3etbe1/PCztBFUZFPTRSTPWNU6ioHMWA8Sel8bqYlL6dt/DGe7QZfS5ksPtsZl0C63dhY28jg62Syxah48mIqK+aRVMUMwJIPeI1DmfhiXtmY/9wl/jbDKXLqWm4sUEWlEXUo1E2Pxwz0J/wBNP4BjObAoSa5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92744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382</Words>
  <Application>Microsoft Office PowerPoint</Application>
  <PresentationFormat>Widescreen</PresentationFormat>
  <Paragraphs>33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West</dc:creator>
  <cp:lastModifiedBy>Jane Footer</cp:lastModifiedBy>
  <cp:revision>230</cp:revision>
  <cp:lastPrinted>2022-10-17T13:17:12Z</cp:lastPrinted>
  <dcterms:created xsi:type="dcterms:W3CDTF">2022-09-06T15:03:36Z</dcterms:created>
  <dcterms:modified xsi:type="dcterms:W3CDTF">2023-07-19T11:51:23Z</dcterms:modified>
</cp:coreProperties>
</file>