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0"/>
  </p:handoutMasterIdLst>
  <p:sldIdLst>
    <p:sldId id="256" r:id="rId2"/>
    <p:sldId id="262" r:id="rId3"/>
    <p:sldId id="272" r:id="rId4"/>
    <p:sldId id="267" r:id="rId5"/>
    <p:sldId id="275" r:id="rId6"/>
    <p:sldId id="274" r:id="rId7"/>
    <p:sldId id="263" r:id="rId8"/>
    <p:sldId id="265" r:id="rId9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552C6-3F38-9F8E-058D-22D1354397DB}" v="6" dt="2024-07-01T11:19:59.999"/>
    <p1510:client id="{5EFA882E-86AB-EA5C-07C6-61D5BB84E6A0}" v="4" dt="2024-07-01T16:36:13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trick" userId="S::rhatrick@billingshurstprimary.org.uk::1454f90b-7675-4f88-99a3-d592332aa9fa" providerId="AD" clId="Web-{03A42ADD-9D74-FC24-52B7-8CC431530B30}"/>
    <pc:docChg chg="modSld">
      <pc:chgData name="Rebecca Hatrick" userId="S::rhatrick@billingshurstprimary.org.uk::1454f90b-7675-4f88-99a3-d592332aa9fa" providerId="AD" clId="Web-{03A42ADD-9D74-FC24-52B7-8CC431530B30}" dt="2024-06-24T14:11:15.479" v="1" actId="1076"/>
      <pc:docMkLst>
        <pc:docMk/>
      </pc:docMkLst>
      <pc:sldChg chg="modSp">
        <pc:chgData name="Rebecca Hatrick" userId="S::rhatrick@billingshurstprimary.org.uk::1454f90b-7675-4f88-99a3-d592332aa9fa" providerId="AD" clId="Web-{03A42ADD-9D74-FC24-52B7-8CC431530B30}" dt="2024-06-24T14:11:15.479" v="1" actId="1076"/>
        <pc:sldMkLst>
          <pc:docMk/>
          <pc:sldMk cId="2582967507" sldId="267"/>
        </pc:sldMkLst>
        <pc:picChg chg="mod">
          <ac:chgData name="Rebecca Hatrick" userId="S::rhatrick@billingshurstprimary.org.uk::1454f90b-7675-4f88-99a3-d592332aa9fa" providerId="AD" clId="Web-{03A42ADD-9D74-FC24-52B7-8CC431530B30}" dt="2024-06-24T14:11:15.479" v="1" actId="1076"/>
          <ac:picMkLst>
            <pc:docMk/>
            <pc:sldMk cId="2582967507" sldId="267"/>
            <ac:picMk id="3" creationId="{00000000-0000-0000-0000-000000000000}"/>
          </ac:picMkLst>
        </pc:picChg>
      </pc:sldChg>
    </pc:docChg>
  </pc:docChgLst>
  <pc:docChgLst>
    <pc:chgData name="Mary Mason" userId="a42950fd-23d4-4675-8b45-9a6703cd8ec7" providerId="ADAL" clId="{16A6103B-E0DE-477D-A0AB-85A1B1E7D9D7}"/>
    <pc:docChg chg="custSel modSld">
      <pc:chgData name="Mary Mason" userId="a42950fd-23d4-4675-8b45-9a6703cd8ec7" providerId="ADAL" clId="{16A6103B-E0DE-477D-A0AB-85A1B1E7D9D7}" dt="2024-06-26T15:12:25.687" v="5" actId="1076"/>
      <pc:docMkLst>
        <pc:docMk/>
      </pc:docMkLst>
      <pc:sldChg chg="addSp delSp modSp">
        <pc:chgData name="Mary Mason" userId="a42950fd-23d4-4675-8b45-9a6703cd8ec7" providerId="ADAL" clId="{16A6103B-E0DE-477D-A0AB-85A1B1E7D9D7}" dt="2024-06-26T15:12:25.687" v="5" actId="1076"/>
        <pc:sldMkLst>
          <pc:docMk/>
          <pc:sldMk cId="2028530822" sldId="272"/>
        </pc:sldMkLst>
        <pc:picChg chg="add del">
          <ac:chgData name="Mary Mason" userId="a42950fd-23d4-4675-8b45-9a6703cd8ec7" providerId="ADAL" clId="{16A6103B-E0DE-477D-A0AB-85A1B1E7D9D7}" dt="2024-06-26T15:11:28.353" v="1" actId="478"/>
          <ac:picMkLst>
            <pc:docMk/>
            <pc:sldMk cId="2028530822" sldId="272"/>
            <ac:picMk id="5" creationId="{91CBCEF9-E7CB-4ED1-B117-2875240553F4}"/>
          </ac:picMkLst>
        </pc:picChg>
        <pc:picChg chg="add mod">
          <ac:chgData name="Mary Mason" userId="a42950fd-23d4-4675-8b45-9a6703cd8ec7" providerId="ADAL" clId="{16A6103B-E0DE-477D-A0AB-85A1B1E7D9D7}" dt="2024-06-26T15:11:32.216" v="3" actId="1076"/>
          <ac:picMkLst>
            <pc:docMk/>
            <pc:sldMk cId="2028530822" sldId="272"/>
            <ac:picMk id="17" creationId="{94EC57F3-C111-49EA-9F88-27CC391D53E3}"/>
          </ac:picMkLst>
        </pc:picChg>
        <pc:picChg chg="add mod">
          <ac:chgData name="Mary Mason" userId="a42950fd-23d4-4675-8b45-9a6703cd8ec7" providerId="ADAL" clId="{16A6103B-E0DE-477D-A0AB-85A1B1E7D9D7}" dt="2024-06-26T15:12:25.687" v="5" actId="1076"/>
          <ac:picMkLst>
            <pc:docMk/>
            <pc:sldMk cId="2028530822" sldId="272"/>
            <ac:picMk id="18" creationId="{A7FA5233-083C-4602-BD03-F7AA3C29D58A}"/>
          </ac:picMkLst>
        </pc:picChg>
      </pc:sldChg>
    </pc:docChg>
  </pc:docChgLst>
  <pc:docChgLst>
    <pc:chgData name="Bronwyn Spoard" userId="76116741-0a5f-4a92-9eb6-15efdc28c0d8" providerId="ADAL" clId="{1BF5B2B6-90F2-4D98-B193-72071F8E7093}"/>
    <pc:docChg chg="undo custSel modSld">
      <pc:chgData name="Bronwyn Spoard" userId="76116741-0a5f-4a92-9eb6-15efdc28c0d8" providerId="ADAL" clId="{1BF5B2B6-90F2-4D98-B193-72071F8E7093}" dt="2024-06-24T15:54:18.047" v="566" actId="1076"/>
      <pc:docMkLst>
        <pc:docMk/>
      </pc:docMkLst>
      <pc:sldChg chg="modSp">
        <pc:chgData name="Bronwyn Spoard" userId="76116741-0a5f-4a92-9eb6-15efdc28c0d8" providerId="ADAL" clId="{1BF5B2B6-90F2-4D98-B193-72071F8E7093}" dt="2024-06-24T15:29:37.621" v="25" actId="20577"/>
        <pc:sldMkLst>
          <pc:docMk/>
          <pc:sldMk cId="1828643070" sldId="256"/>
        </pc:sldMkLst>
        <pc:spChg chg="mod">
          <ac:chgData name="Bronwyn Spoard" userId="76116741-0a5f-4a92-9eb6-15efdc28c0d8" providerId="ADAL" clId="{1BF5B2B6-90F2-4D98-B193-72071F8E7093}" dt="2024-06-24T15:29:37.621" v="25" actId="20577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Bronwyn Spoard" userId="76116741-0a5f-4a92-9eb6-15efdc28c0d8" providerId="ADAL" clId="{1BF5B2B6-90F2-4D98-B193-72071F8E7093}" dt="2024-06-24T15:32:31.137" v="69" actId="1076"/>
        <pc:sldMkLst>
          <pc:docMk/>
          <pc:sldMk cId="1916027027" sldId="262"/>
        </pc:sldMkLst>
        <pc:spChg chg="mod">
          <ac:chgData name="Bronwyn Spoard" userId="76116741-0a5f-4a92-9eb6-15efdc28c0d8" providerId="ADAL" clId="{1BF5B2B6-90F2-4D98-B193-72071F8E7093}" dt="2024-06-24T15:29:45.206" v="33" actId="20577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29:50.529" v="52" actId="20577"/>
          <ac:spMkLst>
            <pc:docMk/>
            <pc:sldMk cId="1916027027" sldId="262"/>
            <ac:spMk id="11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32:30.391" v="68" actId="1076"/>
          <ac:picMkLst>
            <pc:docMk/>
            <pc:sldMk cId="1916027027" sldId="262"/>
            <ac:picMk id="2" creationId="{2F1F257C-7E48-4F78-9DD5-C2F3957D0B40}"/>
          </ac:picMkLst>
        </pc:picChg>
        <pc:picChg chg="add mod">
          <ac:chgData name="Bronwyn Spoard" userId="76116741-0a5f-4a92-9eb6-15efdc28c0d8" providerId="ADAL" clId="{1BF5B2B6-90F2-4D98-B193-72071F8E7093}" dt="2024-06-24T15:32:31.137" v="69" actId="1076"/>
          <ac:picMkLst>
            <pc:docMk/>
            <pc:sldMk cId="1916027027" sldId="262"/>
            <ac:picMk id="3" creationId="{1ED209F4-73E0-428F-B9B7-F24FF18AF50D}"/>
          </ac:picMkLst>
        </pc:picChg>
        <pc:picChg chg="del">
          <ac:chgData name="Bronwyn Spoard" userId="76116741-0a5f-4a92-9eb6-15efdc28c0d8" providerId="ADAL" clId="{1BF5B2B6-90F2-4D98-B193-72071F8E7093}" dt="2024-06-24T15:31:46.594" v="59" actId="478"/>
          <ac:picMkLst>
            <pc:docMk/>
            <pc:sldMk cId="1916027027" sldId="26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1:28.700" v="53" actId="478"/>
          <ac:picMkLst>
            <pc:docMk/>
            <pc:sldMk cId="1916027027" sldId="262"/>
            <ac:picMk id="13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0:11.343" v="503" actId="1076"/>
        <pc:sldMkLst>
          <pc:docMk/>
          <pc:sldMk cId="1195131034" sldId="263"/>
        </pc:sldMkLst>
        <pc:spChg chg="mod">
          <ac:chgData name="Bronwyn Spoard" userId="76116741-0a5f-4a92-9eb6-15efdc28c0d8" providerId="ADAL" clId="{1BF5B2B6-90F2-4D98-B193-72071F8E7093}" dt="2024-06-24T15:45:42.327" v="450" actId="1076"/>
          <ac:spMkLst>
            <pc:docMk/>
            <pc:sldMk cId="1195131034" sldId="263"/>
            <ac:spMk id="5" creationId="{00000000-0000-0000-0000-000000000000}"/>
          </ac:spMkLst>
        </pc:spChg>
        <pc:picChg chg="del">
          <ac:chgData name="Bronwyn Spoard" userId="76116741-0a5f-4a92-9eb6-15efdc28c0d8" providerId="ADAL" clId="{1BF5B2B6-90F2-4D98-B193-72071F8E7093}" dt="2024-06-24T15:46:01.683" v="454" actId="478"/>
          <ac:picMkLst>
            <pc:docMk/>
            <pc:sldMk cId="1195131034" sldId="263"/>
            <ac:picMk id="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520" v="459" actId="478"/>
          <ac:picMkLst>
            <pc:docMk/>
            <pc:sldMk cId="1195131034" sldId="263"/>
            <ac:picMk id="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461" v="456" actId="478"/>
          <ac:picMkLst>
            <pc:docMk/>
            <pc:sldMk cId="1195131034" sldId="263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5:44.851" v="451" actId="478"/>
          <ac:picMkLst>
            <pc:docMk/>
            <pc:sldMk cId="1195131034" sldId="263"/>
            <ac:picMk id="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093" v="455" actId="478"/>
          <ac:picMkLst>
            <pc:docMk/>
            <pc:sldMk cId="1195131034" sldId="263"/>
            <ac:picMk id="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2.815" v="457" actId="478"/>
          <ac:picMkLst>
            <pc:docMk/>
            <pc:sldMk cId="1195131034" sldId="263"/>
            <ac:picMk id="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6:03.176" v="458" actId="478"/>
          <ac:picMkLst>
            <pc:docMk/>
            <pc:sldMk cId="1195131034" sldId="263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6:04.909" v="460" actId="1076"/>
          <ac:picMkLst>
            <pc:docMk/>
            <pc:sldMk cId="1195131034" sldId="263"/>
            <ac:picMk id="11" creationId="{200B4A83-3151-438A-87FA-D0AF657F4A3B}"/>
          </ac:picMkLst>
        </pc:picChg>
        <pc:picChg chg="add mod modCrop">
          <ac:chgData name="Bronwyn Spoard" userId="76116741-0a5f-4a92-9eb6-15efdc28c0d8" providerId="ADAL" clId="{1BF5B2B6-90F2-4D98-B193-72071F8E7093}" dt="2024-06-24T15:49:59.864" v="496" actId="1076"/>
          <ac:picMkLst>
            <pc:docMk/>
            <pc:sldMk cId="1195131034" sldId="263"/>
            <ac:picMk id="2050" creationId="{130F68DD-4603-423E-A603-D1499C90125B}"/>
          </ac:picMkLst>
        </pc:picChg>
        <pc:picChg chg="add mod">
          <ac:chgData name="Bronwyn Spoard" userId="76116741-0a5f-4a92-9eb6-15efdc28c0d8" providerId="ADAL" clId="{1BF5B2B6-90F2-4D98-B193-72071F8E7093}" dt="2024-06-24T15:50:01.248" v="497" actId="1076"/>
          <ac:picMkLst>
            <pc:docMk/>
            <pc:sldMk cId="1195131034" sldId="263"/>
            <ac:picMk id="2052" creationId="{E3E3B08B-E6D5-4CB7-A0A3-8F47500F0427}"/>
          </ac:picMkLst>
        </pc:picChg>
        <pc:picChg chg="add mod">
          <ac:chgData name="Bronwyn Spoard" userId="76116741-0a5f-4a92-9eb6-15efdc28c0d8" providerId="ADAL" clId="{1BF5B2B6-90F2-4D98-B193-72071F8E7093}" dt="2024-06-24T15:49:50.888" v="493" actId="1076"/>
          <ac:picMkLst>
            <pc:docMk/>
            <pc:sldMk cId="1195131034" sldId="263"/>
            <ac:picMk id="2054" creationId="{E0C76D5A-CD9C-4C56-B624-FF6AF94C03E2}"/>
          </ac:picMkLst>
        </pc:picChg>
        <pc:picChg chg="add mod">
          <ac:chgData name="Bronwyn Spoard" userId="76116741-0a5f-4a92-9eb6-15efdc28c0d8" providerId="ADAL" clId="{1BF5B2B6-90F2-4D98-B193-72071F8E7093}" dt="2024-06-24T15:50:05.014" v="499" actId="1076"/>
          <ac:picMkLst>
            <pc:docMk/>
            <pc:sldMk cId="1195131034" sldId="263"/>
            <ac:picMk id="2056" creationId="{2D066CA6-69B0-4DE0-811A-F52B6FF19B75}"/>
          </ac:picMkLst>
        </pc:picChg>
        <pc:picChg chg="add mod">
          <ac:chgData name="Bronwyn Spoard" userId="76116741-0a5f-4a92-9eb6-15efdc28c0d8" providerId="ADAL" clId="{1BF5B2B6-90F2-4D98-B193-72071F8E7093}" dt="2024-06-24T15:50:11.343" v="503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40:36.886" v="253" actId="20577"/>
        <pc:sldMkLst>
          <pc:docMk/>
          <pc:sldMk cId="2028530822" sldId="272"/>
        </pc:sldMkLst>
        <pc:spChg chg="mod">
          <ac:chgData name="Bronwyn Spoard" userId="76116741-0a5f-4a92-9eb6-15efdc28c0d8" providerId="ADAL" clId="{1BF5B2B6-90F2-4D98-B193-72071F8E7093}" dt="2024-06-24T15:39:23.707" v="228" actId="1076"/>
          <ac:spMkLst>
            <pc:docMk/>
            <pc:sldMk cId="2028530822" sldId="272"/>
            <ac:spMk id="15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2.504" v="251" actId="1076"/>
          <ac:spMkLst>
            <pc:docMk/>
            <pc:sldMk cId="2028530822" sldId="272"/>
            <ac:spMk id="16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36.886" v="253" actId="20577"/>
          <ac:spMkLst>
            <pc:docMk/>
            <pc:sldMk cId="2028530822" sldId="272"/>
            <ac:spMk id="22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0:29.166" v="250" actId="1076"/>
          <ac:spMkLst>
            <pc:docMk/>
            <pc:sldMk cId="2028530822" sldId="272"/>
            <ac:spMk id="23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39:45.518" v="239" actId="13926"/>
          <ac:spMkLst>
            <pc:docMk/>
            <pc:sldMk cId="2028530822" sldId="272"/>
            <ac:spMk id="26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39:35.232" v="232" actId="1076"/>
          <ac:spMkLst>
            <pc:docMk/>
            <pc:sldMk cId="2028530822" sldId="272"/>
            <ac:spMk id="27" creationId="{73DA3AEA-5A9F-4436-822D-704975676946}"/>
          </ac:spMkLst>
        </pc:spChg>
        <pc:spChg chg="mod">
          <ac:chgData name="Bronwyn Spoard" userId="76116741-0a5f-4a92-9eb6-15efdc28c0d8" providerId="ADAL" clId="{1BF5B2B6-90F2-4D98-B193-72071F8E7093}" dt="2024-06-24T15:39:57.461" v="241" actId="1076"/>
          <ac:spMkLst>
            <pc:docMk/>
            <pc:sldMk cId="2028530822" sldId="272"/>
            <ac:spMk id="29" creationId="{00000000-0000-0000-0000-000000000000}"/>
          </ac:spMkLst>
        </pc:spChg>
        <pc:picChg chg="add mod">
          <ac:chgData name="Bronwyn Spoard" userId="76116741-0a5f-4a92-9eb6-15efdc28c0d8" providerId="ADAL" clId="{1BF5B2B6-90F2-4D98-B193-72071F8E7093}" dt="2024-06-24T15:40:10.381" v="246" actId="14100"/>
          <ac:picMkLst>
            <pc:docMk/>
            <pc:sldMk cId="2028530822" sldId="272"/>
            <ac:picMk id="2" creationId="{A413707A-C322-4355-AAD8-60ED2C9790B5}"/>
          </ac:picMkLst>
        </pc:picChg>
        <pc:picChg chg="add mod">
          <ac:chgData name="Bronwyn Spoard" userId="76116741-0a5f-4a92-9eb6-15efdc28c0d8" providerId="ADAL" clId="{1BF5B2B6-90F2-4D98-B193-72071F8E7093}" dt="2024-06-24T15:40:05.393" v="244" actId="1076"/>
          <ac:picMkLst>
            <pc:docMk/>
            <pc:sldMk cId="2028530822" sldId="272"/>
            <ac:picMk id="3" creationId="{B1864824-C2A5-4BB8-BB1B-A29A810EC152}"/>
          </ac:picMkLst>
        </pc:picChg>
        <pc:picChg chg="add mod">
          <ac:chgData name="Bronwyn Spoard" userId="76116741-0a5f-4a92-9eb6-15efdc28c0d8" providerId="ADAL" clId="{1BF5B2B6-90F2-4D98-B193-72071F8E7093}" dt="2024-06-24T15:40:03.449" v="243" actId="1076"/>
          <ac:picMkLst>
            <pc:docMk/>
            <pc:sldMk cId="2028530822" sldId="272"/>
            <ac:picMk id="4" creationId="{4D0D1E48-DFEC-4001-AC73-625C90B2FA6F}"/>
          </ac:picMkLst>
        </pc:picChg>
        <pc:picChg chg="del">
          <ac:chgData name="Bronwyn Spoard" userId="76116741-0a5f-4a92-9eb6-15efdc28c0d8" providerId="ADAL" clId="{1BF5B2B6-90F2-4D98-B193-72071F8E7093}" dt="2024-06-24T15:32:50.057" v="76" actId="478"/>
          <ac:picMkLst>
            <pc:docMk/>
            <pc:sldMk cId="2028530822" sldId="272"/>
            <ac:picMk id="12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41.390" v="70" actId="478"/>
          <ac:picMkLst>
            <pc:docMk/>
            <pc:sldMk cId="2028530822" sldId="272"/>
            <ac:picMk id="14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585" v="80" actId="478"/>
          <ac:picMkLst>
            <pc:docMk/>
            <pc:sldMk cId="2028530822" sldId="272"/>
            <ac:picMk id="17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169" v="79" actId="478"/>
          <ac:picMkLst>
            <pc:docMk/>
            <pc:sldMk cId="2028530822" sldId="272"/>
            <ac:picMk id="18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1.897" v="81" actId="478"/>
          <ac:picMkLst>
            <pc:docMk/>
            <pc:sldMk cId="2028530822" sldId="272"/>
            <ac:picMk id="19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32:50.767" v="78" actId="478"/>
          <ac:picMkLst>
            <pc:docMk/>
            <pc:sldMk cId="2028530822" sldId="272"/>
            <ac:picMk id="2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0:29.166" v="250" actId="1076"/>
          <ac:picMkLst>
            <pc:docMk/>
            <pc:sldMk cId="2028530822" sldId="272"/>
            <ac:picMk id="24" creationId="{DAEE8D64-975C-4682-B66E-DCB544459EBD}"/>
          </ac:picMkLst>
        </pc:picChg>
        <pc:picChg chg="add mod">
          <ac:chgData name="Bronwyn Spoard" userId="76116741-0a5f-4a92-9eb6-15efdc28c0d8" providerId="ADAL" clId="{1BF5B2B6-90F2-4D98-B193-72071F8E7093}" dt="2024-06-24T15:40:13.695" v="247" actId="14100"/>
          <ac:picMkLst>
            <pc:docMk/>
            <pc:sldMk cId="2028530822" sldId="272"/>
            <ac:picMk id="25" creationId="{69D70A7E-DBAB-4F09-B662-401364F6BCC1}"/>
          </ac:picMkLst>
        </pc:picChg>
        <pc:picChg chg="del">
          <ac:chgData name="Bronwyn Spoard" userId="76116741-0a5f-4a92-9eb6-15efdc28c0d8" providerId="ADAL" clId="{1BF5B2B6-90F2-4D98-B193-72071F8E7093}" dt="2024-06-24T15:32:50.426" v="77" actId="478"/>
          <ac:picMkLst>
            <pc:docMk/>
            <pc:sldMk cId="2028530822" sldId="272"/>
            <ac:picMk id="1026" creationId="{00000000-0000-0000-0000-000000000000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2:40.413" v="553" actId="1076"/>
        <pc:sldMkLst>
          <pc:docMk/>
          <pc:sldMk cId="1469873016" sldId="274"/>
        </pc:sldMkLst>
        <pc:spChg chg="mod">
          <ac:chgData name="Bronwyn Spoard" userId="76116741-0a5f-4a92-9eb6-15efdc28c0d8" providerId="ADAL" clId="{1BF5B2B6-90F2-4D98-B193-72071F8E7093}" dt="2024-06-24T15:52:21.400" v="545" actId="1076"/>
          <ac:spMkLst>
            <pc:docMk/>
            <pc:sldMk cId="1469873016" sldId="274"/>
            <ac:spMk id="3" creationId="{00000000-0000-0000-0000-000000000000}"/>
          </ac:spMkLst>
        </pc:spChg>
        <pc:picChg chg="del mod">
          <ac:chgData name="Bronwyn Spoard" userId="76116741-0a5f-4a92-9eb6-15efdc28c0d8" providerId="ADAL" clId="{1BF5B2B6-90F2-4D98-B193-72071F8E7093}" dt="2024-06-24T15:51:06.532" v="513" actId="478"/>
          <ac:picMkLst>
            <pc:docMk/>
            <pc:sldMk cId="1469873016" sldId="274"/>
            <ac:picMk id="4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43:37.346" v="383" actId="478"/>
          <ac:picMkLst>
            <pc:docMk/>
            <pc:sldMk cId="1469873016" sldId="274"/>
            <ac:picMk id="6" creationId="{00000000-0000-0000-0000-000000000000}"/>
          </ac:picMkLst>
        </pc:picChg>
        <pc:picChg chg="del">
          <ac:chgData name="Bronwyn Spoard" userId="76116741-0a5f-4a92-9eb6-15efdc28c0d8" providerId="ADAL" clId="{1BF5B2B6-90F2-4D98-B193-72071F8E7093}" dt="2024-06-24T15:43:30.722" v="381" actId="478"/>
          <ac:picMkLst>
            <pc:docMk/>
            <pc:sldMk cId="1469873016" sldId="274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52:40.413" v="553" actId="1076"/>
          <ac:picMkLst>
            <pc:docMk/>
            <pc:sldMk cId="1469873016" sldId="274"/>
            <ac:picMk id="3074" creationId="{AC53D575-606B-4F75-B5FF-42AB995DC702}"/>
          </ac:picMkLst>
        </pc:picChg>
        <pc:picChg chg="add mod">
          <ac:chgData name="Bronwyn Spoard" userId="76116741-0a5f-4a92-9eb6-15efdc28c0d8" providerId="ADAL" clId="{1BF5B2B6-90F2-4D98-B193-72071F8E7093}" dt="2024-06-24T15:52:33.711" v="551" actId="1440"/>
          <ac:picMkLst>
            <pc:docMk/>
            <pc:sldMk cId="1469873016" sldId="274"/>
            <ac:picMk id="3076" creationId="{0696489B-B999-421D-8660-B34D50DDFA76}"/>
          </ac:picMkLst>
        </pc:picChg>
        <pc:picChg chg="add mod">
          <ac:chgData name="Bronwyn Spoard" userId="76116741-0a5f-4a92-9eb6-15efdc28c0d8" providerId="ADAL" clId="{1BF5B2B6-90F2-4D98-B193-72071F8E7093}" dt="2024-06-24T15:52:32.459" v="550" actId="1440"/>
          <ac:picMkLst>
            <pc:docMk/>
            <pc:sldMk cId="1469873016" sldId="274"/>
            <ac:picMk id="3078" creationId="{83D6F165-A4A3-4C00-96A5-5F25DD909A15}"/>
          </ac:picMkLst>
        </pc:picChg>
      </pc:sldChg>
      <pc:sldChg chg="addSp delSp modSp">
        <pc:chgData name="Bronwyn Spoard" userId="76116741-0a5f-4a92-9eb6-15efdc28c0d8" providerId="ADAL" clId="{1BF5B2B6-90F2-4D98-B193-72071F8E7093}" dt="2024-06-24T15:54:18.047" v="566" actId="1076"/>
        <pc:sldMkLst>
          <pc:docMk/>
          <pc:sldMk cId="3983248210" sldId="275"/>
        </pc:sldMkLst>
        <pc:spChg chg="mod">
          <ac:chgData name="Bronwyn Spoard" userId="76116741-0a5f-4a92-9eb6-15efdc28c0d8" providerId="ADAL" clId="{1BF5B2B6-90F2-4D98-B193-72071F8E7093}" dt="2024-06-24T15:41:52.397" v="266" actId="1076"/>
          <ac:spMkLst>
            <pc:docMk/>
            <pc:sldMk cId="3983248210" sldId="275"/>
            <ac:spMk id="4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18.681" v="275" actId="1076"/>
          <ac:spMkLst>
            <pc:docMk/>
            <pc:sldMk cId="3983248210" sldId="275"/>
            <ac:spMk id="7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2:47.091" v="367" actId="1076"/>
          <ac:spMkLst>
            <pc:docMk/>
            <pc:sldMk cId="3983248210" sldId="275"/>
            <ac:spMk id="11" creationId="{00000000-0000-0000-0000-000000000000}"/>
          </ac:spMkLst>
        </pc:spChg>
        <pc:spChg chg="mod">
          <ac:chgData name="Bronwyn Spoard" userId="76116741-0a5f-4a92-9eb6-15efdc28c0d8" providerId="ADAL" clId="{1BF5B2B6-90F2-4D98-B193-72071F8E7093}" dt="2024-06-24T15:41:38.834" v="262" actId="1076"/>
          <ac:spMkLst>
            <pc:docMk/>
            <pc:sldMk cId="3983248210" sldId="275"/>
            <ac:spMk id="12" creationId="{00000000-0000-0000-0000-000000000000}"/>
          </ac:spMkLst>
        </pc:spChg>
        <pc:spChg chg="add mod">
          <ac:chgData name="Bronwyn Spoard" userId="76116741-0a5f-4a92-9eb6-15efdc28c0d8" providerId="ADAL" clId="{1BF5B2B6-90F2-4D98-B193-72071F8E7093}" dt="2024-06-24T15:42:38.811" v="366" actId="20577"/>
          <ac:spMkLst>
            <pc:docMk/>
            <pc:sldMk cId="3983248210" sldId="275"/>
            <ac:spMk id="13" creationId="{906612AE-5A40-48C6-8083-F580A7317A11}"/>
          </ac:spMkLst>
        </pc:spChg>
        <pc:picChg chg="del mod">
          <ac:chgData name="Bronwyn Spoard" userId="76116741-0a5f-4a92-9eb6-15efdc28c0d8" providerId="ADAL" clId="{1BF5B2B6-90F2-4D98-B193-72071F8E7093}" dt="2024-06-24T15:43:02.781" v="370" actId="478"/>
          <ac:picMkLst>
            <pc:docMk/>
            <pc:sldMk cId="3983248210" sldId="275"/>
            <ac:picMk id="5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3:22.263" v="380" actId="1076"/>
          <ac:picMkLst>
            <pc:docMk/>
            <pc:sldMk cId="3983248210" sldId="275"/>
            <ac:picMk id="6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41:34.954" v="261" actId="1076"/>
          <ac:picMkLst>
            <pc:docMk/>
            <pc:sldMk cId="3983248210" sldId="275"/>
            <ac:picMk id="8" creationId="{00000000-0000-0000-0000-000000000000}"/>
          </ac:picMkLst>
        </pc:picChg>
        <pc:picChg chg="mod">
          <ac:chgData name="Bronwyn Spoard" userId="76116741-0a5f-4a92-9eb6-15efdc28c0d8" providerId="ADAL" clId="{1BF5B2B6-90F2-4D98-B193-72071F8E7093}" dt="2024-06-24T15:54:13.803" v="565" actId="14100"/>
          <ac:picMkLst>
            <pc:docMk/>
            <pc:sldMk cId="3983248210" sldId="275"/>
            <ac:picMk id="9" creationId="{00000000-0000-0000-0000-000000000000}"/>
          </ac:picMkLst>
        </pc:picChg>
        <pc:picChg chg="del mod">
          <ac:chgData name="Bronwyn Spoard" userId="76116741-0a5f-4a92-9eb6-15efdc28c0d8" providerId="ADAL" clId="{1BF5B2B6-90F2-4D98-B193-72071F8E7093}" dt="2024-06-24T15:53:04.182" v="554" actId="478"/>
          <ac:picMkLst>
            <pc:docMk/>
            <pc:sldMk cId="3983248210" sldId="275"/>
            <ac:picMk id="10" creationId="{00000000-0000-0000-0000-000000000000}"/>
          </ac:picMkLst>
        </pc:picChg>
        <pc:picChg chg="add mod">
          <ac:chgData name="Bronwyn Spoard" userId="76116741-0a5f-4a92-9eb6-15efdc28c0d8" providerId="ADAL" clId="{1BF5B2B6-90F2-4D98-B193-72071F8E7093}" dt="2024-06-24T15:42:15.292" v="274" actId="14100"/>
          <ac:picMkLst>
            <pc:docMk/>
            <pc:sldMk cId="3983248210" sldId="275"/>
            <ac:picMk id="1026" creationId="{CB86B194-EA0E-431B-A222-ED414D883849}"/>
          </ac:picMkLst>
        </pc:picChg>
        <pc:picChg chg="add mod">
          <ac:chgData name="Bronwyn Spoard" userId="76116741-0a5f-4a92-9eb6-15efdc28c0d8" providerId="ADAL" clId="{1BF5B2B6-90F2-4D98-B193-72071F8E7093}" dt="2024-06-24T15:43:20.948" v="379" actId="1076"/>
          <ac:picMkLst>
            <pc:docMk/>
            <pc:sldMk cId="3983248210" sldId="275"/>
            <ac:picMk id="1028" creationId="{E692BE75-B2F1-4B88-8D72-4D8A397D5CE2}"/>
          </ac:picMkLst>
        </pc:picChg>
        <pc:picChg chg="add mod">
          <ac:chgData name="Bronwyn Spoard" userId="76116741-0a5f-4a92-9eb6-15efdc28c0d8" providerId="ADAL" clId="{1BF5B2B6-90F2-4D98-B193-72071F8E7093}" dt="2024-06-24T15:54:18.047" v="566" actId="1076"/>
          <ac:picMkLst>
            <pc:docMk/>
            <pc:sldMk cId="3983248210" sldId="275"/>
            <ac:picMk id="1030" creationId="{CC0E93D4-8F1F-4141-B15B-5637A72E4AC1}"/>
          </ac:picMkLst>
        </pc:picChg>
      </pc:sldChg>
    </pc:docChg>
  </pc:docChgLst>
  <pc:docChgLst>
    <pc:chgData name="Rebecca Hatrick" userId="S::rhatrick@billingshurstprimary.org.uk::1454f90b-7675-4f88-99a3-d592332aa9fa" providerId="AD" clId="Web-{EB88854E-84DF-F671-9095-BAF3D4AB6BE6}"/>
    <pc:docChg chg="modSld">
      <pc:chgData name="Rebecca Hatrick" userId="S::rhatrick@billingshurstprimary.org.uk::1454f90b-7675-4f88-99a3-d592332aa9fa" providerId="AD" clId="Web-{EB88854E-84DF-F671-9095-BAF3D4AB6BE6}" dt="2024-06-24T15:25:57.209" v="0" actId="1076"/>
      <pc:docMkLst>
        <pc:docMk/>
      </pc:docMkLst>
      <pc:sldChg chg="modSp">
        <pc:chgData name="Rebecca Hatrick" userId="S::rhatrick@billingshurstprimary.org.uk::1454f90b-7675-4f88-99a3-d592332aa9fa" providerId="AD" clId="Web-{EB88854E-84DF-F671-9095-BAF3D4AB6BE6}" dt="2024-06-24T15:25:57.209" v="0" actId="1076"/>
        <pc:sldMkLst>
          <pc:docMk/>
          <pc:sldMk cId="1469873016" sldId="274"/>
        </pc:sldMkLst>
        <pc:picChg chg="mod">
          <ac:chgData name="Rebecca Hatrick" userId="S::rhatrick@billingshurstprimary.org.uk::1454f90b-7675-4f88-99a3-d592332aa9fa" providerId="AD" clId="Web-{EB88854E-84DF-F671-9095-BAF3D4AB6BE6}" dt="2024-06-24T15:25:57.209" v="0" actId="1076"/>
          <ac:picMkLst>
            <pc:docMk/>
            <pc:sldMk cId="1469873016" sldId="274"/>
            <ac:picMk id="4" creationId="{00000000-0000-0000-0000-000000000000}"/>
          </ac:picMkLst>
        </pc:picChg>
      </pc:sldChg>
    </pc:docChg>
  </pc:docChgLst>
  <pc:docChgLst>
    <pc:chgData name="Bronwyn Spoard" userId="S::bspoard@billingshurstprimary.org.uk::76116741-0a5f-4a92-9eb6-15efdc28c0d8" providerId="AD" clId="Web-{DB7E4E24-4246-7E0C-CBC3-79BEFDE620FA}"/>
    <pc:docChg chg="modSld">
      <pc:chgData name="Bronwyn Spoard" userId="S::bspoard@billingshurstprimary.org.uk::76116741-0a5f-4a92-9eb6-15efdc28c0d8" providerId="AD" clId="Web-{DB7E4E24-4246-7E0C-CBC3-79BEFDE620FA}" dt="2024-06-26T15:09:11.981" v="68" actId="14100"/>
      <pc:docMkLst>
        <pc:docMk/>
      </pc:docMkLst>
      <pc:sldChg chg="modSp">
        <pc:chgData name="Bronwyn Spoard" userId="S::bspoard@billingshurstprimary.org.uk::76116741-0a5f-4a92-9eb6-15efdc28c0d8" providerId="AD" clId="Web-{DB7E4E24-4246-7E0C-CBC3-79BEFDE620FA}" dt="2024-06-26T15:09:11.981" v="68" actId="14100"/>
        <pc:sldMkLst>
          <pc:docMk/>
          <pc:sldMk cId="1195131034" sldId="263"/>
        </pc:sldMkLst>
        <pc:picChg chg="mod">
          <ac:chgData name="Bronwyn Spoard" userId="S::bspoard@billingshurstprimary.org.uk::76116741-0a5f-4a92-9eb6-15efdc28c0d8" providerId="AD" clId="Web-{DB7E4E24-4246-7E0C-CBC3-79BEFDE620FA}" dt="2024-06-26T15:09:04.074" v="65" actId="1076"/>
          <ac:picMkLst>
            <pc:docMk/>
            <pc:sldMk cId="1195131034" sldId="263"/>
            <ac:picMk id="2052" creationId="{E3E3B08B-E6D5-4CB7-A0A3-8F47500F0427}"/>
          </ac:picMkLst>
        </pc:picChg>
        <pc:picChg chg="mod">
          <ac:chgData name="Bronwyn Spoard" userId="S::bspoard@billingshurstprimary.org.uk::76116741-0a5f-4a92-9eb6-15efdc28c0d8" providerId="AD" clId="Web-{DB7E4E24-4246-7E0C-CBC3-79BEFDE620FA}" dt="2024-06-26T15:09:11.981" v="68" actId="14100"/>
          <ac:picMkLst>
            <pc:docMk/>
            <pc:sldMk cId="1195131034" sldId="263"/>
            <ac:picMk id="2054" creationId="{E0C76D5A-CD9C-4C56-B624-FF6AF94C03E2}"/>
          </ac:picMkLst>
        </pc:picChg>
        <pc:picChg chg="mod">
          <ac:chgData name="Bronwyn Spoard" userId="S::bspoard@billingshurstprimary.org.uk::76116741-0a5f-4a92-9eb6-15efdc28c0d8" providerId="AD" clId="Web-{DB7E4E24-4246-7E0C-CBC3-79BEFDE620FA}" dt="2024-06-26T15:09:01.090" v="63" actId="1076"/>
          <ac:picMkLst>
            <pc:docMk/>
            <pc:sldMk cId="1195131034" sldId="263"/>
            <ac:picMk id="2056" creationId="{2D066CA6-69B0-4DE0-811A-F52B6FF19B75}"/>
          </ac:picMkLst>
        </pc:picChg>
        <pc:picChg chg="mod">
          <ac:chgData name="Bronwyn Spoard" userId="S::bspoard@billingshurstprimary.org.uk::76116741-0a5f-4a92-9eb6-15efdc28c0d8" providerId="AD" clId="Web-{DB7E4E24-4246-7E0C-CBC3-79BEFDE620FA}" dt="2024-06-26T15:09:05.918" v="66" actId="1076"/>
          <ac:picMkLst>
            <pc:docMk/>
            <pc:sldMk cId="1195131034" sldId="263"/>
            <ac:picMk id="2058" creationId="{C773AD4E-4932-48C1-B959-CBF456D96906}"/>
          </ac:picMkLst>
        </pc:picChg>
      </pc:sldChg>
      <pc:sldChg chg="addSp delSp modSp">
        <pc:chgData name="Bronwyn Spoard" userId="S::bspoard@billingshurstprimary.org.uk::76116741-0a5f-4a92-9eb6-15efdc28c0d8" providerId="AD" clId="Web-{DB7E4E24-4246-7E0C-CBC3-79BEFDE620FA}" dt="2024-06-26T15:06:51.602" v="61" actId="20577"/>
        <pc:sldMkLst>
          <pc:docMk/>
          <pc:sldMk cId="2582967507" sldId="267"/>
        </pc:sldMkLst>
        <pc:spChg chg="mod">
          <ac:chgData name="Bronwyn Spoard" userId="S::bspoard@billingshurstprimary.org.uk::76116741-0a5f-4a92-9eb6-15efdc28c0d8" providerId="AD" clId="Web-{DB7E4E24-4246-7E0C-CBC3-79BEFDE620FA}" dt="2024-06-26T15:06:35.227" v="55" actId="1076"/>
          <ac:spMkLst>
            <pc:docMk/>
            <pc:sldMk cId="2582967507" sldId="267"/>
            <ac:spMk id="2" creationId="{00000000-0000-0000-0000-000000000000}"/>
          </ac:spMkLst>
        </pc:spChg>
        <pc:spChg chg="mod">
          <ac:chgData name="Bronwyn Spoard" userId="S::bspoard@billingshurstprimary.org.uk::76116741-0a5f-4a92-9eb6-15efdc28c0d8" providerId="AD" clId="Web-{DB7E4E24-4246-7E0C-CBC3-79BEFDE620FA}" dt="2024-06-26T15:06:51.602" v="61" actId="20577"/>
          <ac:spMkLst>
            <pc:docMk/>
            <pc:sldMk cId="2582967507" sldId="267"/>
            <ac:spMk id="9" creationId="{00000000-0000-0000-0000-000000000000}"/>
          </ac:spMkLst>
        </pc:spChg>
        <pc:picChg chg="del">
          <ac:chgData name="Bronwyn Spoard" userId="S::bspoard@billingshurstprimary.org.uk::76116741-0a5f-4a92-9eb6-15efdc28c0d8" providerId="AD" clId="Web-{DB7E4E24-4246-7E0C-CBC3-79BEFDE620FA}" dt="2024-06-26T15:01:41.531" v="0"/>
          <ac:picMkLst>
            <pc:docMk/>
            <pc:sldMk cId="2582967507" sldId="267"/>
            <ac:picMk id="3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DB7E4E24-4246-7E0C-CBC3-79BEFDE620FA}" dt="2024-06-26T15:01:45.594" v="2"/>
          <ac:picMkLst>
            <pc:docMk/>
            <pc:sldMk cId="2582967507" sldId="267"/>
            <ac:picMk id="4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DB7E4E24-4246-7E0C-CBC3-79BEFDE620FA}" dt="2024-06-26T15:01:43.125" v="1"/>
          <ac:picMkLst>
            <pc:docMk/>
            <pc:sldMk cId="2582967507" sldId="267"/>
            <ac:picMk id="6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DB7E4E24-4246-7E0C-CBC3-79BEFDE620FA}" dt="2024-06-26T15:01:48.375" v="4"/>
          <ac:picMkLst>
            <pc:docMk/>
            <pc:sldMk cId="2582967507" sldId="267"/>
            <ac:picMk id="7" creationId="{00000000-0000-0000-0000-000000000000}"/>
          </ac:picMkLst>
        </pc:picChg>
        <pc:picChg chg="del">
          <ac:chgData name="Bronwyn Spoard" userId="S::bspoard@billingshurstprimary.org.uk::76116741-0a5f-4a92-9eb6-15efdc28c0d8" providerId="AD" clId="Web-{DB7E4E24-4246-7E0C-CBC3-79BEFDE620FA}" dt="2024-06-26T15:01:47.547" v="3"/>
          <ac:picMkLst>
            <pc:docMk/>
            <pc:sldMk cId="2582967507" sldId="267"/>
            <ac:picMk id="8" creationId="{00000000-0000-0000-0000-000000000000}"/>
          </ac:picMkLst>
        </pc:picChg>
        <pc:picChg chg="add mod">
          <ac:chgData name="Bronwyn Spoard" userId="S::bspoard@billingshurstprimary.org.uk::76116741-0a5f-4a92-9eb6-15efdc28c0d8" providerId="AD" clId="Web-{DB7E4E24-4246-7E0C-CBC3-79BEFDE620FA}" dt="2024-06-26T15:06:17.664" v="47" actId="1076"/>
          <ac:picMkLst>
            <pc:docMk/>
            <pc:sldMk cId="2582967507" sldId="267"/>
            <ac:picMk id="10" creationId="{4BD0AAEF-B54F-048C-DE88-51A4F52A6B12}"/>
          </ac:picMkLst>
        </pc:picChg>
        <pc:picChg chg="add mod">
          <ac:chgData name="Bronwyn Spoard" userId="S::bspoard@billingshurstprimary.org.uk::76116741-0a5f-4a92-9eb6-15efdc28c0d8" providerId="AD" clId="Web-{DB7E4E24-4246-7E0C-CBC3-79BEFDE620FA}" dt="2024-06-26T15:06:15.289" v="46" actId="1076"/>
          <ac:picMkLst>
            <pc:docMk/>
            <pc:sldMk cId="2582967507" sldId="267"/>
            <ac:picMk id="11" creationId="{0818DADE-170E-3142-C12C-65DA9B0C622B}"/>
          </ac:picMkLst>
        </pc:picChg>
        <pc:picChg chg="add mod">
          <ac:chgData name="Bronwyn Spoard" userId="S::bspoard@billingshurstprimary.org.uk::76116741-0a5f-4a92-9eb6-15efdc28c0d8" providerId="AD" clId="Web-{DB7E4E24-4246-7E0C-CBC3-79BEFDE620FA}" dt="2024-06-26T15:06:22.586" v="50" actId="1076"/>
          <ac:picMkLst>
            <pc:docMk/>
            <pc:sldMk cId="2582967507" sldId="267"/>
            <ac:picMk id="12" creationId="{742BB609-52F5-9B4F-E5E5-B806711BEC5D}"/>
          </ac:picMkLst>
        </pc:picChg>
        <pc:picChg chg="add mod modCrop">
          <ac:chgData name="Bronwyn Spoard" userId="S::bspoard@billingshurstprimary.org.uk::76116741-0a5f-4a92-9eb6-15efdc28c0d8" providerId="AD" clId="Web-{DB7E4E24-4246-7E0C-CBC3-79BEFDE620FA}" dt="2024-06-26T15:06:26.242" v="53" actId="1076"/>
          <ac:picMkLst>
            <pc:docMk/>
            <pc:sldMk cId="2582967507" sldId="267"/>
            <ac:picMk id="13" creationId="{33749B8B-9E16-1A4A-78F5-CC8ECCFE7F4A}"/>
          </ac:picMkLst>
        </pc:picChg>
      </pc:sldChg>
    </pc:docChg>
  </pc:docChgLst>
  <pc:docChgLst>
    <pc:chgData name="Bronwyn Spoard" userId="S::bspoard@billingshurstprimary.org.uk::76116741-0a5f-4a92-9eb6-15efdc28c0d8" providerId="AD" clId="Web-{5EFA882E-86AB-EA5C-07C6-61D5BB84E6A0}"/>
    <pc:docChg chg="modSld">
      <pc:chgData name="Bronwyn Spoard" userId="S::bspoard@billingshurstprimary.org.uk::76116741-0a5f-4a92-9eb6-15efdc28c0d8" providerId="AD" clId="Web-{5EFA882E-86AB-EA5C-07C6-61D5BB84E6A0}" dt="2024-07-01T16:36:13.136" v="3" actId="1076"/>
      <pc:docMkLst>
        <pc:docMk/>
      </pc:docMkLst>
      <pc:sldChg chg="addSp modSp">
        <pc:chgData name="Bronwyn Spoard" userId="S::bspoard@billingshurstprimary.org.uk::76116741-0a5f-4a92-9eb6-15efdc28c0d8" providerId="AD" clId="Web-{5EFA882E-86AB-EA5C-07C6-61D5BB84E6A0}" dt="2024-07-01T16:36:13.136" v="3" actId="1076"/>
        <pc:sldMkLst>
          <pc:docMk/>
          <pc:sldMk cId="2028530822" sldId="272"/>
        </pc:sldMkLst>
        <pc:picChg chg="add mod">
          <ac:chgData name="Bronwyn Spoard" userId="S::bspoard@billingshurstprimary.org.uk::76116741-0a5f-4a92-9eb6-15efdc28c0d8" providerId="AD" clId="Web-{5EFA882E-86AB-EA5C-07C6-61D5BB84E6A0}" dt="2024-07-01T16:36:13.136" v="3" actId="1076"/>
          <ac:picMkLst>
            <pc:docMk/>
            <pc:sldMk cId="2028530822" sldId="272"/>
            <ac:picMk id="5" creationId="{1E8FF084-00F5-A89D-36FC-7DB0010AE2E4}"/>
          </ac:picMkLst>
        </pc:picChg>
      </pc:sldChg>
    </pc:docChg>
  </pc:docChgLst>
  <pc:docChgLst>
    <pc:chgData name="Bronwyn Spoard" userId="S::bspoard@billingshurstprimary.org.uk::76116741-0a5f-4a92-9eb6-15efdc28c0d8" providerId="AD" clId="Web-{161552C6-3F38-9F8E-058D-22D1354397DB}"/>
    <pc:docChg chg="modSld">
      <pc:chgData name="Bronwyn Spoard" userId="S::bspoard@billingshurstprimary.org.uk::76116741-0a5f-4a92-9eb6-15efdc28c0d8" providerId="AD" clId="Web-{161552C6-3F38-9F8E-058D-22D1354397DB}" dt="2024-07-01T11:19:59.999" v="2" actId="20577"/>
      <pc:docMkLst>
        <pc:docMk/>
      </pc:docMkLst>
      <pc:sldChg chg="modSp">
        <pc:chgData name="Bronwyn Spoard" userId="S::bspoard@billingshurstprimary.org.uk::76116741-0a5f-4a92-9eb6-15efdc28c0d8" providerId="AD" clId="Web-{161552C6-3F38-9F8E-058D-22D1354397DB}" dt="2024-07-01T11:19:59.999" v="2" actId="20577"/>
        <pc:sldMkLst>
          <pc:docMk/>
          <pc:sldMk cId="2028530822" sldId="272"/>
        </pc:sldMkLst>
        <pc:spChg chg="mod">
          <ac:chgData name="Bronwyn Spoard" userId="S::bspoard@billingshurstprimary.org.uk::76116741-0a5f-4a92-9eb6-15efdc28c0d8" providerId="AD" clId="Web-{161552C6-3F38-9F8E-058D-22D1354397DB}" dt="2024-07-01T11:19:59.999" v="2" actId="20577"/>
          <ac:spMkLst>
            <pc:docMk/>
            <pc:sldMk cId="2028530822" sldId="272"/>
            <ac:spMk id="2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510" y="3891997"/>
            <a:ext cx="7766936" cy="1646302"/>
          </a:xfrm>
        </p:spPr>
        <p:txBody>
          <a:bodyPr/>
          <a:lstStyle/>
          <a:p>
            <a:pPr algn="ctr"/>
            <a:b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  <a:t>Welcome to </a:t>
            </a:r>
            <a:b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  <a:t>Miss </a:t>
            </a:r>
            <a:r>
              <a:rPr lang="en-GB" sz="4400" err="1">
                <a:solidFill>
                  <a:schemeClr val="tx1"/>
                </a:solidFill>
                <a:latin typeface="Comic Sans MS" panose="030F0702030302020204" pitchFamily="66" charset="0"/>
              </a:rPr>
              <a:t>Spoard’s</a:t>
            </a:r>
            <a:r>
              <a:rPr lang="en-GB" sz="4400">
                <a:solidFill>
                  <a:schemeClr val="tx1"/>
                </a:solidFill>
                <a:latin typeface="Comic Sans MS" panose="030F0702030302020204" pitchFamily="66" charset="0"/>
              </a:rPr>
              <a:t> Class</a:t>
            </a:r>
            <a:br>
              <a:rPr lang="en-GB" sz="440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GB" sz="1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0759" y="804707"/>
            <a:ext cx="9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5906" y="1956525"/>
            <a:ext cx="2809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Comic Sans MS" panose="030F0702030302020204" pitchFamily="66" charset="0"/>
              </a:rPr>
              <a:t>Mrs Casagrande</a:t>
            </a:r>
          </a:p>
          <a:p>
            <a:pPr algn="ctr"/>
            <a:r>
              <a:rPr lang="en-GB" sz="1600">
                <a:latin typeface="Comic Sans MS" panose="030F0702030302020204" pitchFamily="66" charset="0"/>
              </a:rPr>
              <a:t>Learning Support Assistant (LSA)</a:t>
            </a:r>
            <a:endParaRPr lang="en-GB" sz="14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763" y="1956525"/>
            <a:ext cx="332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Comic Sans MS" panose="030F0702030302020204" pitchFamily="66" charset="0"/>
              </a:rPr>
              <a:t>Miss Spoard</a:t>
            </a:r>
          </a:p>
          <a:p>
            <a:pPr algn="ctr"/>
            <a:r>
              <a:rPr lang="en-GB" sz="160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F257C-7E48-4F78-9DD5-C2F3957D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32" y="2972821"/>
            <a:ext cx="2056613" cy="2529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209F4-73E0-428F-B9B7-F24FF18AF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40" y="2972821"/>
            <a:ext cx="2103234" cy="2529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are the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9194" y="1553069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Miss Spoard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4437" y="4098396"/>
            <a:ext cx="222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</a:t>
            </a:r>
            <a:r>
              <a:rPr lang="en-GB" sz="1400" err="1">
                <a:latin typeface="Comic Sans MS" panose="030F0702030302020204" pitchFamily="66" charset="0"/>
              </a:rPr>
              <a:t>Dewell</a:t>
            </a:r>
            <a:r>
              <a:rPr lang="en-GB" sz="140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6434" y="1532677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Mason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Teacher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4019" y="152348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Miss Jolley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1604" y="1523483"/>
            <a:ext cx="199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Miss Milner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Teacher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42880" y="4110038"/>
            <a:ext cx="22284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Ms Alexis</a:t>
            </a:r>
          </a:p>
          <a:p>
            <a:pPr algn="ctr"/>
            <a:r>
              <a:rPr lang="en-GB" sz="1400" dirty="0">
                <a:latin typeface="Comic Sans MS"/>
              </a:rPr>
              <a:t>Year 1 Learning Support Assistant (LSA)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44466" y="4100779"/>
            <a:ext cx="2318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Richardson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1:1 Learning Support  Assistant (LSA)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EE8D64-975C-4682-B66E-DCB5444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13" y="2303739"/>
            <a:ext cx="1158678" cy="1425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3707A-C322-4355-AAD8-60ED2C979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74" y="4837060"/>
            <a:ext cx="1501493" cy="188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64824-C2A5-4BB8-BB1B-A29A810EC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932" y="4880613"/>
            <a:ext cx="1467365" cy="184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D70A7E-DBAB-4F09-B662-401364F6B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362" y="4881067"/>
            <a:ext cx="1534735" cy="184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D1E48-DFEC-4001-AC73-625C90B2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161" y="4875058"/>
            <a:ext cx="1484731" cy="185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DA3AEA-5A9F-4436-822D-704975676946}"/>
              </a:ext>
            </a:extLst>
          </p:cNvPr>
          <p:cNvSpPr txBox="1"/>
          <p:nvPr/>
        </p:nvSpPr>
        <p:spPr>
          <a:xfrm>
            <a:off x="5671323" y="4110038"/>
            <a:ext cx="2318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Casagrande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Year 1 Learning Support Assistant (LSA)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C57F3-C111-49EA-9F88-27CC391D5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274" y="2237623"/>
            <a:ext cx="1300142" cy="155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FA5233-083C-4602-BD03-F7AA3C29D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6109" y="2229536"/>
            <a:ext cx="1300142" cy="1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1E8FF084-00F5-A89D-36FC-7DB0010AE2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591" y="2043928"/>
            <a:ext cx="1405617" cy="18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31911" y="5594334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3178" y="5917607"/>
            <a:ext cx="395685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Comic Sans MS"/>
              </a:rPr>
              <a:t>This is where you will hang your coat and book bag. </a:t>
            </a:r>
          </a:p>
        </p:txBody>
      </p:sp>
      <p:pic>
        <p:nvPicPr>
          <p:cNvPr id="10" name="Picture 9" descr="A room with a group of stuffed animals&#10;&#10;Description automatically generated">
            <a:extLst>
              <a:ext uri="{FF2B5EF4-FFF2-40B4-BE49-F238E27FC236}">
                <a16:creationId xmlns:a16="http://schemas.microsoft.com/office/drawing/2014/main" id="{4BD0AAEF-B54F-048C-DE88-51A4F52A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85" y="1129868"/>
            <a:ext cx="2739448" cy="359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0818DADE-170E-3142-C12C-65DA9B0C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7" y="1124095"/>
            <a:ext cx="3690794" cy="248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building with a fence and tables&#10;&#10;Description automatically generated">
            <a:extLst>
              <a:ext uri="{FF2B5EF4-FFF2-40B4-BE49-F238E27FC236}">
                <a16:creationId xmlns:a16="http://schemas.microsoft.com/office/drawing/2014/main" id="{742BB609-52F5-9B4F-E5E5-B806711B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548" y="593004"/>
            <a:ext cx="3468543" cy="4655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A room with bags on hooks&#10;&#10;Description automatically generated">
            <a:extLst>
              <a:ext uri="{FF2B5EF4-FFF2-40B4-BE49-F238E27FC236}">
                <a16:creationId xmlns:a16="http://schemas.microsoft.com/office/drawing/2014/main" id="{33749B8B-9E16-1A4A-78F5-CC8ECCFE7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10" r="595" b="16883"/>
          <a:stretch/>
        </p:blipFill>
        <p:spPr>
          <a:xfrm>
            <a:off x="1694007" y="3947967"/>
            <a:ext cx="2015881" cy="2612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352" y="121532"/>
            <a:ext cx="47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area outside of Year 1 where you may sometimes work.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87" y="4148543"/>
            <a:ext cx="2837256" cy="207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6581" y="6317598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These are the class toilets.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75" y="3429000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12" y="558773"/>
            <a:ext cx="3828903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655127" y="170876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6948" y="6279578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B86B194-EA0E-431B-A222-ED414D88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3685" y="3639022"/>
            <a:ext cx="3107325" cy="233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612AE-5A40-48C6-8083-F580A7317A11}"/>
              </a:ext>
            </a:extLst>
          </p:cNvPr>
          <p:cNvSpPr txBox="1"/>
          <p:nvPr/>
        </p:nvSpPr>
        <p:spPr>
          <a:xfrm>
            <a:off x="4284235" y="6484735"/>
            <a:ext cx="47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Year 1 outside area.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692BE75-B2F1-4B88-8D72-4D8A397D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522" y="1163585"/>
            <a:ext cx="2982532" cy="223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41" y="529823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462917" y="2100848"/>
            <a:ext cx="4790944" cy="359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-97048" y="2347007"/>
            <a:ext cx="4672418" cy="350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2" y="1509348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87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75" y="277766"/>
            <a:ext cx="1099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Comic Sans MS" panose="030F0702030302020204" pitchFamily="66" charset="0"/>
              </a:rPr>
              <a:t>When you return to school your topic theme will be ‘Why am I super?’</a:t>
            </a:r>
          </a:p>
          <a:p>
            <a:pPr algn="ctr"/>
            <a:endParaRPr lang="en-GB" sz="2000">
              <a:latin typeface="Comic Sans MS" panose="030F0702030302020204" pitchFamily="66" charset="0"/>
            </a:endParaRPr>
          </a:p>
          <a:p>
            <a:pPr algn="ctr"/>
            <a:r>
              <a:rPr lang="en-GB" sz="2000">
                <a:latin typeface="Comic Sans MS" panose="030F0702030302020204" pitchFamily="66" charset="0"/>
              </a:rPr>
              <a:t> You might like to start exploring some of these books during the summer holidays.  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B4A83-3151-438A-87FA-D0AF657F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631" y="1817664"/>
            <a:ext cx="3410426" cy="2514951"/>
          </a:xfrm>
          <a:prstGeom prst="rect">
            <a:avLst/>
          </a:prstGeom>
        </p:spPr>
      </p:pic>
      <p:pic>
        <p:nvPicPr>
          <p:cNvPr id="2050" name="Picture 2" descr="Can I Build Another Me? by Shinsuke Yoshitake">
            <a:extLst>
              <a:ext uri="{FF2B5EF4-FFF2-40B4-BE49-F238E27FC236}">
                <a16:creationId xmlns:a16="http://schemas.microsoft.com/office/drawing/2014/main" id="{130F68DD-4603-423E-A603-D1499C901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8386"/>
          <a:stretch/>
        </p:blipFill>
        <p:spPr bwMode="auto">
          <a:xfrm rot="20545794">
            <a:off x="454453" y="1545293"/>
            <a:ext cx="2057344" cy="25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Little Bit Brave by Nicola Kinnear (English) Paperback Book Free ...">
            <a:extLst>
              <a:ext uri="{FF2B5EF4-FFF2-40B4-BE49-F238E27FC236}">
                <a16:creationId xmlns:a16="http://schemas.microsoft.com/office/drawing/2014/main" id="{E3E3B08B-E6D5-4CB7-A0A3-8F47500F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23" y="4297979"/>
            <a:ext cx="2172553" cy="23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 Brave Little Penguin by Giles Andreae, Guy Parker-Rees | Waterstones">
            <a:extLst>
              <a:ext uri="{FF2B5EF4-FFF2-40B4-BE49-F238E27FC236}">
                <a16:creationId xmlns:a16="http://schemas.microsoft.com/office/drawing/2014/main" id="{E0C76D5A-CD9C-4C56-B624-FF6AF94C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15">
            <a:off x="9203265" y="1586046"/>
            <a:ext cx="2165199" cy="261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per Daisy (Daisy Picture Books, 8): Amazon.co.uk: Gray, Kes, Sharratt ...">
            <a:extLst>
              <a:ext uri="{FF2B5EF4-FFF2-40B4-BE49-F238E27FC236}">
                <a16:creationId xmlns:a16="http://schemas.microsoft.com/office/drawing/2014/main" id="{2D066CA6-69B0-4DE0-811A-F52B6FF1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83" y="4496848"/>
            <a:ext cx="1708366" cy="20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Superpower Like Mine: Ranj, Dr.: 9781444965063: Amazon.com: Books">
            <a:extLst>
              <a:ext uri="{FF2B5EF4-FFF2-40B4-BE49-F238E27FC236}">
                <a16:creationId xmlns:a16="http://schemas.microsoft.com/office/drawing/2014/main" id="{C773AD4E-4932-48C1-B959-CBF456D9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20" y="4496848"/>
            <a:ext cx="2180049" cy="21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885" y="1978917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3" y="3594697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231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  Welcome to  Miss Spoard’s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lastModifiedBy>Mary Mason</cp:lastModifiedBy>
  <cp:revision>6</cp:revision>
  <cp:lastPrinted>2022-07-21T12:06:06Z</cp:lastPrinted>
  <dcterms:created xsi:type="dcterms:W3CDTF">2020-06-25T12:23:42Z</dcterms:created>
  <dcterms:modified xsi:type="dcterms:W3CDTF">2024-07-01T16:36:18Z</dcterms:modified>
</cp:coreProperties>
</file>