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handoutMasterIdLst>
    <p:handoutMasterId r:id="rId9"/>
  </p:handoutMasterIdLst>
  <p:sldIdLst>
    <p:sldId id="256" r:id="rId2"/>
    <p:sldId id="262" r:id="rId3"/>
    <p:sldId id="272" r:id="rId4"/>
    <p:sldId id="267" r:id="rId5"/>
    <p:sldId id="275" r:id="rId6"/>
    <p:sldId id="263" r:id="rId7"/>
    <p:sldId id="265" r:id="rId8"/>
  </p:sldIdLst>
  <p:sldSz cx="12192000" cy="6858000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B88159-FC33-E61E-B7D5-DF857B06D823}" v="78" dt="2024-07-03T23:02:21.9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becca Hatrick" userId="S::rhatrick@billingshurstprimary.org.uk::1454f90b-7675-4f88-99a3-d592332aa9fa" providerId="AD" clId="Web-{03A42ADD-9D74-FC24-52B7-8CC431530B30}"/>
    <pc:docChg chg="modSld">
      <pc:chgData name="Rebecca Hatrick" userId="S::rhatrick@billingshurstprimary.org.uk::1454f90b-7675-4f88-99a3-d592332aa9fa" providerId="AD" clId="Web-{03A42ADD-9D74-FC24-52B7-8CC431530B30}" dt="2024-06-24T14:11:15.479" v="1" actId="1076"/>
      <pc:docMkLst>
        <pc:docMk/>
      </pc:docMkLst>
      <pc:sldChg chg="modSp">
        <pc:chgData name="Rebecca Hatrick" userId="S::rhatrick@billingshurstprimary.org.uk::1454f90b-7675-4f88-99a3-d592332aa9fa" providerId="AD" clId="Web-{03A42ADD-9D74-FC24-52B7-8CC431530B30}" dt="2024-06-24T14:11:15.479" v="1" actId="1076"/>
        <pc:sldMkLst>
          <pc:docMk/>
          <pc:sldMk cId="2582967507" sldId="267"/>
        </pc:sldMkLst>
        <pc:picChg chg="mod">
          <ac:chgData name="Rebecca Hatrick" userId="S::rhatrick@billingshurstprimary.org.uk::1454f90b-7675-4f88-99a3-d592332aa9fa" providerId="AD" clId="Web-{03A42ADD-9D74-FC24-52B7-8CC431530B30}" dt="2024-06-24T14:11:15.479" v="1" actId="1076"/>
          <ac:picMkLst>
            <pc:docMk/>
            <pc:sldMk cId="2582967507" sldId="267"/>
            <ac:picMk id="3" creationId="{00000000-0000-0000-0000-000000000000}"/>
          </ac:picMkLst>
        </pc:picChg>
      </pc:sldChg>
    </pc:docChg>
  </pc:docChgLst>
  <pc:docChgLst>
    <pc:chgData name="Natalie Hunt" userId="S::nhunt@billingshurstprimary.org.uk::4fae7260-2cef-4984-8aa0-23b4c3df6719" providerId="AD" clId="Web-{36EC560F-6D3A-5146-EC29-E1A51F3E91FC}"/>
    <pc:docChg chg="addSld delSld modSld">
      <pc:chgData name="Natalie Hunt" userId="S::nhunt@billingshurstprimary.org.uk::4fae7260-2cef-4984-8aa0-23b4c3df6719" providerId="AD" clId="Web-{36EC560F-6D3A-5146-EC29-E1A51F3E91FC}" dt="2024-06-26T13:24:32.608" v="140" actId="1076"/>
      <pc:docMkLst>
        <pc:docMk/>
      </pc:docMkLst>
      <pc:sldChg chg="modSp">
        <pc:chgData name="Natalie Hunt" userId="S::nhunt@billingshurstprimary.org.uk::4fae7260-2cef-4984-8aa0-23b4c3df6719" providerId="AD" clId="Web-{36EC560F-6D3A-5146-EC29-E1A51F3E91FC}" dt="2024-06-26T12:18:29.371" v="11" actId="20577"/>
        <pc:sldMkLst>
          <pc:docMk/>
          <pc:sldMk cId="1828643070" sldId="256"/>
        </pc:sldMkLst>
        <pc:spChg chg="mod">
          <ac:chgData name="Natalie Hunt" userId="S::nhunt@billingshurstprimary.org.uk::4fae7260-2cef-4984-8aa0-23b4c3df6719" providerId="AD" clId="Web-{36EC560F-6D3A-5146-EC29-E1A51F3E91FC}" dt="2024-06-26T12:18:29.371" v="11" actId="20577"/>
          <ac:spMkLst>
            <pc:docMk/>
            <pc:sldMk cId="1828643070" sldId="256"/>
            <ac:spMk id="2" creationId="{00000000-0000-0000-0000-000000000000}"/>
          </ac:spMkLst>
        </pc:spChg>
      </pc:sldChg>
      <pc:sldChg chg="addSp delSp modSp">
        <pc:chgData name="Natalie Hunt" userId="S::nhunt@billingshurstprimary.org.uk::4fae7260-2cef-4984-8aa0-23b4c3df6719" providerId="AD" clId="Web-{36EC560F-6D3A-5146-EC29-E1A51F3E91FC}" dt="2024-06-26T13:24:32.608" v="140" actId="1076"/>
        <pc:sldMkLst>
          <pc:docMk/>
          <pc:sldMk cId="1916027027" sldId="262"/>
        </pc:sldMkLst>
        <pc:spChg chg="add mod">
          <ac:chgData name="Natalie Hunt" userId="S::nhunt@billingshurstprimary.org.uk::4fae7260-2cef-4984-8aa0-23b4c3df6719" providerId="AD" clId="Web-{36EC560F-6D3A-5146-EC29-E1A51F3E91FC}" dt="2024-06-26T12:20:16.155" v="34" actId="20577"/>
          <ac:spMkLst>
            <pc:docMk/>
            <pc:sldMk cId="1916027027" sldId="262"/>
            <ac:spMk id="3" creationId="{D721CC94-8FBA-965C-FA5D-8C4F1C8B4F79}"/>
          </ac:spMkLst>
        </pc:spChg>
        <pc:spChg chg="mod">
          <ac:chgData name="Natalie Hunt" userId="S::nhunt@billingshurstprimary.org.uk::4fae7260-2cef-4984-8aa0-23b4c3df6719" providerId="AD" clId="Web-{36EC560F-6D3A-5146-EC29-E1A51F3E91FC}" dt="2024-06-26T12:20:11.389" v="31" actId="20577"/>
          <ac:spMkLst>
            <pc:docMk/>
            <pc:sldMk cId="1916027027" sldId="262"/>
            <ac:spMk id="10" creationId="{00000000-0000-0000-0000-000000000000}"/>
          </ac:spMkLst>
        </pc:spChg>
        <pc:spChg chg="mod">
          <ac:chgData name="Natalie Hunt" userId="S::nhunt@billingshurstprimary.org.uk::4fae7260-2cef-4984-8aa0-23b4c3df6719" providerId="AD" clId="Web-{36EC560F-6D3A-5146-EC29-E1A51F3E91FC}" dt="2024-06-26T12:20:47.327" v="50" actId="20577"/>
          <ac:spMkLst>
            <pc:docMk/>
            <pc:sldMk cId="1916027027" sldId="262"/>
            <ac:spMk id="11" creationId="{00000000-0000-0000-0000-000000000000}"/>
          </ac:spMkLst>
        </pc:spChg>
        <pc:picChg chg="add del mod">
          <ac:chgData name="Natalie Hunt" userId="S::nhunt@billingshurstprimary.org.uk::4fae7260-2cef-4984-8aa0-23b4c3df6719" providerId="AD" clId="Web-{36EC560F-6D3A-5146-EC29-E1A51F3E91FC}" dt="2024-06-26T12:20:48.015" v="51"/>
          <ac:picMkLst>
            <pc:docMk/>
            <pc:sldMk cId="1916027027" sldId="262"/>
            <ac:picMk id="2" creationId="{6E562EBA-8EEA-395D-C1B4-D35BACAA7C26}"/>
          </ac:picMkLst>
        </pc:picChg>
        <pc:picChg chg="add mod">
          <ac:chgData name="Natalie Hunt" userId="S::nhunt@billingshurstprimary.org.uk::4fae7260-2cef-4984-8aa0-23b4c3df6719" providerId="AD" clId="Web-{36EC560F-6D3A-5146-EC29-E1A51F3E91FC}" dt="2024-06-26T13:24:32.608" v="140" actId="1076"/>
          <ac:picMkLst>
            <pc:docMk/>
            <pc:sldMk cId="1916027027" sldId="262"/>
            <ac:picMk id="2" creationId="{FCC6D8B0-217F-899F-8C15-1D65EDAB70D9}"/>
          </ac:picMkLst>
        </pc:picChg>
        <pc:picChg chg="add del mod">
          <ac:chgData name="Natalie Hunt" userId="S::nhunt@billingshurstprimary.org.uk::4fae7260-2cef-4984-8aa0-23b4c3df6719" providerId="AD" clId="Web-{36EC560F-6D3A-5146-EC29-E1A51F3E91FC}" dt="2024-06-26T12:25:42.491" v="62" actId="1076"/>
          <ac:picMkLst>
            <pc:docMk/>
            <pc:sldMk cId="1916027027" sldId="262"/>
            <ac:picMk id="4" creationId="{633E5EE6-DBCB-5214-6A60-C33E24473D75}"/>
          </ac:picMkLst>
        </pc:picChg>
        <pc:picChg chg="add del mod">
          <ac:chgData name="Natalie Hunt" userId="S::nhunt@billingshurstprimary.org.uk::4fae7260-2cef-4984-8aa0-23b4c3df6719" providerId="AD" clId="Web-{36EC560F-6D3A-5146-EC29-E1A51F3E91FC}" dt="2024-06-26T12:29:25.793" v="68"/>
          <ac:picMkLst>
            <pc:docMk/>
            <pc:sldMk cId="1916027027" sldId="262"/>
            <ac:picMk id="5" creationId="{F373A826-6571-F7C8-FE1C-62B59F1983E6}"/>
          </ac:picMkLst>
        </pc:picChg>
        <pc:picChg chg="del mod">
          <ac:chgData name="Natalie Hunt" userId="S::nhunt@billingshurstprimary.org.uk::4fae7260-2cef-4984-8aa0-23b4c3df6719" providerId="AD" clId="Web-{36EC560F-6D3A-5146-EC29-E1A51F3E91FC}" dt="2024-06-26T12:20:53.781" v="53"/>
          <ac:picMkLst>
            <pc:docMk/>
            <pc:sldMk cId="1916027027" sldId="262"/>
            <ac:picMk id="12" creationId="{00000000-0000-0000-0000-000000000000}"/>
          </ac:picMkLst>
        </pc:picChg>
        <pc:picChg chg="del mod">
          <ac:chgData name="Natalie Hunt" userId="S::nhunt@billingshurstprimary.org.uk::4fae7260-2cef-4984-8aa0-23b4c3df6719" providerId="AD" clId="Web-{36EC560F-6D3A-5146-EC29-E1A51F3E91FC}" dt="2024-06-26T12:20:50.359" v="52"/>
          <ac:picMkLst>
            <pc:docMk/>
            <pc:sldMk cId="1916027027" sldId="262"/>
            <ac:picMk id="13" creationId="{00000000-0000-0000-0000-000000000000}"/>
          </ac:picMkLst>
        </pc:picChg>
      </pc:sldChg>
      <pc:sldChg chg="add del">
        <pc:chgData name="Natalie Hunt" userId="S::nhunt@billingshurstprimary.org.uk::4fae7260-2cef-4984-8aa0-23b4c3df6719" providerId="AD" clId="Web-{36EC560F-6D3A-5146-EC29-E1A51F3E91FC}" dt="2024-06-26T12:52:27.780" v="134"/>
        <pc:sldMkLst>
          <pc:docMk/>
          <pc:sldMk cId="1195131034" sldId="263"/>
        </pc:sldMkLst>
      </pc:sldChg>
      <pc:sldChg chg="addSp delSp modSp add del">
        <pc:chgData name="Natalie Hunt" userId="S::nhunt@billingshurstprimary.org.uk::4fae7260-2cef-4984-8aa0-23b4c3df6719" providerId="AD" clId="Web-{36EC560F-6D3A-5146-EC29-E1A51F3E91FC}" dt="2024-06-26T12:49:23.713" v="123" actId="1076"/>
        <pc:sldMkLst>
          <pc:docMk/>
          <pc:sldMk cId="2028530822" sldId="272"/>
        </pc:sldMkLst>
        <pc:spChg chg="del mod">
          <ac:chgData name="Natalie Hunt" userId="S::nhunt@billingshurstprimary.org.uk::4fae7260-2cef-4984-8aa0-23b4c3df6719" providerId="AD" clId="Web-{36EC560F-6D3A-5146-EC29-E1A51F3E91FC}" dt="2024-06-26T12:30:56.452" v="79"/>
          <ac:spMkLst>
            <pc:docMk/>
            <pc:sldMk cId="2028530822" sldId="272"/>
            <ac:spMk id="9" creationId="{00000000-0000-0000-0000-000000000000}"/>
          </ac:spMkLst>
        </pc:spChg>
        <pc:spChg chg="mod">
          <ac:chgData name="Natalie Hunt" userId="S::nhunt@billingshurstprimary.org.uk::4fae7260-2cef-4984-8aa0-23b4c3df6719" providerId="AD" clId="Web-{36EC560F-6D3A-5146-EC29-E1A51F3E91FC}" dt="2024-06-26T12:32:12.766" v="91" actId="20577"/>
          <ac:spMkLst>
            <pc:docMk/>
            <pc:sldMk cId="2028530822" sldId="272"/>
            <ac:spMk id="16" creationId="{00000000-0000-0000-0000-000000000000}"/>
          </ac:spMkLst>
        </pc:spChg>
        <pc:spChg chg="mod">
          <ac:chgData name="Natalie Hunt" userId="S::nhunt@billingshurstprimary.org.uk::4fae7260-2cef-4984-8aa0-23b4c3df6719" providerId="AD" clId="Web-{36EC560F-6D3A-5146-EC29-E1A51F3E91FC}" dt="2024-06-26T12:32:24.266" v="94" actId="20577"/>
          <ac:spMkLst>
            <pc:docMk/>
            <pc:sldMk cId="2028530822" sldId="272"/>
            <ac:spMk id="21" creationId="{00000000-0000-0000-0000-000000000000}"/>
          </ac:spMkLst>
        </pc:spChg>
        <pc:spChg chg="mod">
          <ac:chgData name="Natalie Hunt" userId="S::nhunt@billingshurstprimary.org.uk::4fae7260-2cef-4984-8aa0-23b4c3df6719" providerId="AD" clId="Web-{36EC560F-6D3A-5146-EC29-E1A51F3E91FC}" dt="2024-06-26T12:35:27.396" v="108" actId="1076"/>
          <ac:spMkLst>
            <pc:docMk/>
            <pc:sldMk cId="2028530822" sldId="272"/>
            <ac:spMk id="22" creationId="{00000000-0000-0000-0000-000000000000}"/>
          </ac:spMkLst>
        </pc:spChg>
        <pc:picChg chg="add del mod">
          <ac:chgData name="Natalie Hunt" userId="S::nhunt@billingshurstprimary.org.uk::4fae7260-2cef-4984-8aa0-23b4c3df6719" providerId="AD" clId="Web-{36EC560F-6D3A-5146-EC29-E1A51F3E91FC}" dt="2024-06-26T12:47:14.038" v="116"/>
          <ac:picMkLst>
            <pc:docMk/>
            <pc:sldMk cId="2028530822" sldId="272"/>
            <ac:picMk id="2" creationId="{FF109E75-BED7-4F4D-87E6-8E8701E07BEC}"/>
          </ac:picMkLst>
        </pc:picChg>
        <pc:picChg chg="add del mod">
          <ac:chgData name="Natalie Hunt" userId="S::nhunt@billingshurstprimary.org.uk::4fae7260-2cef-4984-8aa0-23b4c3df6719" providerId="AD" clId="Web-{36EC560F-6D3A-5146-EC29-E1A51F3E91FC}" dt="2024-06-26T12:49:23.713" v="123" actId="1076"/>
          <ac:picMkLst>
            <pc:docMk/>
            <pc:sldMk cId="2028530822" sldId="272"/>
            <ac:picMk id="3" creationId="{02F84CBE-A2EE-BC56-A854-4FF57455F9DF}"/>
          </ac:picMkLst>
        </pc:picChg>
        <pc:picChg chg="del">
          <ac:chgData name="Natalie Hunt" userId="S::nhunt@billingshurstprimary.org.uk::4fae7260-2cef-4984-8aa0-23b4c3df6719" providerId="AD" clId="Web-{36EC560F-6D3A-5146-EC29-E1A51F3E91FC}" dt="2024-06-26T12:32:02.109" v="82"/>
          <ac:picMkLst>
            <pc:docMk/>
            <pc:sldMk cId="2028530822" sldId="272"/>
            <ac:picMk id="12" creationId="{00000000-0000-0000-0000-000000000000}"/>
          </ac:picMkLst>
        </pc:picChg>
        <pc:picChg chg="mod">
          <ac:chgData name="Natalie Hunt" userId="S::nhunt@billingshurstprimary.org.uk::4fae7260-2cef-4984-8aa0-23b4c3df6719" providerId="AD" clId="Web-{36EC560F-6D3A-5146-EC29-E1A51F3E91FC}" dt="2024-06-26T12:32:02.156" v="83" actId="1076"/>
          <ac:picMkLst>
            <pc:docMk/>
            <pc:sldMk cId="2028530822" sldId="272"/>
            <ac:picMk id="14" creationId="{00000000-0000-0000-0000-000000000000}"/>
          </ac:picMkLst>
        </pc:picChg>
        <pc:picChg chg="del">
          <ac:chgData name="Natalie Hunt" userId="S::nhunt@billingshurstprimary.org.uk::4fae7260-2cef-4984-8aa0-23b4c3df6719" providerId="AD" clId="Web-{36EC560F-6D3A-5146-EC29-E1A51F3E91FC}" dt="2024-06-26T12:33:01.658" v="98"/>
          <ac:picMkLst>
            <pc:docMk/>
            <pc:sldMk cId="2028530822" sldId="272"/>
            <ac:picMk id="1026" creationId="{00000000-0000-0000-0000-000000000000}"/>
          </ac:picMkLst>
        </pc:picChg>
      </pc:sldChg>
      <pc:sldChg chg="modSp">
        <pc:chgData name="Natalie Hunt" userId="S::nhunt@billingshurstprimary.org.uk::4fae7260-2cef-4984-8aa0-23b4c3df6719" providerId="AD" clId="Web-{36EC560F-6D3A-5146-EC29-E1A51F3E91FC}" dt="2024-06-26T12:50:48.293" v="132" actId="1076"/>
        <pc:sldMkLst>
          <pc:docMk/>
          <pc:sldMk cId="3983248210" sldId="275"/>
        </pc:sldMkLst>
        <pc:spChg chg="mod">
          <ac:chgData name="Natalie Hunt" userId="S::nhunt@billingshurstprimary.org.uk::4fae7260-2cef-4984-8aa0-23b4c3df6719" providerId="AD" clId="Web-{36EC560F-6D3A-5146-EC29-E1A51F3E91FC}" dt="2024-06-26T12:50:39.637" v="130" actId="20577"/>
          <ac:spMkLst>
            <pc:docMk/>
            <pc:sldMk cId="3983248210" sldId="275"/>
            <ac:spMk id="4" creationId="{00000000-0000-0000-0000-000000000000}"/>
          </ac:spMkLst>
        </pc:spChg>
        <pc:spChg chg="mod">
          <ac:chgData name="Natalie Hunt" userId="S::nhunt@billingshurstprimary.org.uk::4fae7260-2cef-4984-8aa0-23b4c3df6719" providerId="AD" clId="Web-{36EC560F-6D3A-5146-EC29-E1A51F3E91FC}" dt="2024-06-26T12:50:48.293" v="132" actId="1076"/>
          <ac:spMkLst>
            <pc:docMk/>
            <pc:sldMk cId="3983248210" sldId="275"/>
            <ac:spMk id="7" creationId="{00000000-0000-0000-0000-000000000000}"/>
          </ac:spMkLst>
        </pc:spChg>
        <pc:picChg chg="mod">
          <ac:chgData name="Natalie Hunt" userId="S::nhunt@billingshurstprimary.org.uk::4fae7260-2cef-4984-8aa0-23b4c3df6719" providerId="AD" clId="Web-{36EC560F-6D3A-5146-EC29-E1A51F3E91FC}" dt="2024-06-26T12:50:42.949" v="131" actId="1076"/>
          <ac:picMkLst>
            <pc:docMk/>
            <pc:sldMk cId="3983248210" sldId="275"/>
            <ac:picMk id="6" creationId="{00000000-0000-0000-0000-000000000000}"/>
          </ac:picMkLst>
        </pc:picChg>
      </pc:sldChg>
    </pc:docChg>
  </pc:docChgLst>
  <pc:docChgLst>
    <pc:chgData name="Natalie Hunt" userId="S::nhunt@billingshurstprimary.org.uk::4fae7260-2cef-4984-8aa0-23b4c3df6719" providerId="AD" clId="Web-{6232AB76-B971-BEFA-5811-FA2C4DCAC306}"/>
    <pc:docChg chg="addSld delSld modSld">
      <pc:chgData name="Natalie Hunt" userId="S::nhunt@billingshurstprimary.org.uk::4fae7260-2cef-4984-8aa0-23b4c3df6719" providerId="AD" clId="Web-{6232AB76-B971-BEFA-5811-FA2C4DCAC306}" dt="2024-06-29T22:56:17.735" v="40" actId="1076"/>
      <pc:docMkLst>
        <pc:docMk/>
      </pc:docMkLst>
      <pc:sldChg chg="addSp delSp modSp">
        <pc:chgData name="Natalie Hunt" userId="S::nhunt@billingshurstprimary.org.uk::4fae7260-2cef-4984-8aa0-23b4c3df6719" providerId="AD" clId="Web-{6232AB76-B971-BEFA-5811-FA2C4DCAC306}" dt="2024-06-29T22:56:17.735" v="40" actId="1076"/>
        <pc:sldMkLst>
          <pc:docMk/>
          <pc:sldMk cId="2582967507" sldId="267"/>
        </pc:sldMkLst>
        <pc:spChg chg="mod">
          <ac:chgData name="Natalie Hunt" userId="S::nhunt@billingshurstprimary.org.uk::4fae7260-2cef-4984-8aa0-23b4c3df6719" providerId="AD" clId="Web-{6232AB76-B971-BEFA-5811-FA2C4DCAC306}" dt="2024-06-29T22:55:27.859" v="31" actId="1076"/>
          <ac:spMkLst>
            <pc:docMk/>
            <pc:sldMk cId="2582967507" sldId="267"/>
            <ac:spMk id="2" creationId="{00000000-0000-0000-0000-000000000000}"/>
          </ac:spMkLst>
        </pc:spChg>
        <pc:spChg chg="mod">
          <ac:chgData name="Natalie Hunt" userId="S::nhunt@billingshurstprimary.org.uk::4fae7260-2cef-4984-8aa0-23b4c3df6719" providerId="AD" clId="Web-{6232AB76-B971-BEFA-5811-FA2C4DCAC306}" dt="2024-06-29T22:56:13.063" v="39" actId="1076"/>
          <ac:spMkLst>
            <pc:docMk/>
            <pc:sldMk cId="2582967507" sldId="267"/>
            <ac:spMk id="9" creationId="{00000000-0000-0000-0000-000000000000}"/>
          </ac:spMkLst>
        </pc:spChg>
        <pc:spChg chg="add mod">
          <ac:chgData name="Natalie Hunt" userId="S::nhunt@billingshurstprimary.org.uk::4fae7260-2cef-4984-8aa0-23b4c3df6719" providerId="AD" clId="Web-{6232AB76-B971-BEFA-5811-FA2C4DCAC306}" dt="2024-06-29T22:56:09.407" v="38" actId="1076"/>
          <ac:spMkLst>
            <pc:docMk/>
            <pc:sldMk cId="2582967507" sldId="267"/>
            <ac:spMk id="10" creationId="{466813CE-4E34-251F-5394-461DFD33D155}"/>
          </ac:spMkLst>
        </pc:spChg>
        <pc:picChg chg="del">
          <ac:chgData name="Natalie Hunt" userId="S::nhunt@billingshurstprimary.org.uk::4fae7260-2cef-4984-8aa0-23b4c3df6719" providerId="AD" clId="Web-{6232AB76-B971-BEFA-5811-FA2C4DCAC306}" dt="2024-06-29T22:54:14.873" v="3"/>
          <ac:picMkLst>
            <pc:docMk/>
            <pc:sldMk cId="2582967507" sldId="267"/>
            <ac:picMk id="3" creationId="{00000000-0000-0000-0000-000000000000}"/>
          </ac:picMkLst>
        </pc:picChg>
        <pc:picChg chg="del">
          <ac:chgData name="Natalie Hunt" userId="S::nhunt@billingshurstprimary.org.uk::4fae7260-2cef-4984-8aa0-23b4c3df6719" providerId="AD" clId="Web-{6232AB76-B971-BEFA-5811-FA2C4DCAC306}" dt="2024-06-29T22:54:21.717" v="5"/>
          <ac:picMkLst>
            <pc:docMk/>
            <pc:sldMk cId="2582967507" sldId="267"/>
            <ac:picMk id="4" creationId="{00000000-0000-0000-0000-000000000000}"/>
          </ac:picMkLst>
        </pc:picChg>
        <pc:picChg chg="del">
          <ac:chgData name="Natalie Hunt" userId="S::nhunt@billingshurstprimary.org.uk::4fae7260-2cef-4984-8aa0-23b4c3df6719" providerId="AD" clId="Web-{6232AB76-B971-BEFA-5811-FA2C4DCAC306}" dt="2024-06-29T22:54:17.108" v="4"/>
          <ac:picMkLst>
            <pc:docMk/>
            <pc:sldMk cId="2582967507" sldId="267"/>
            <ac:picMk id="6" creationId="{00000000-0000-0000-0000-000000000000}"/>
          </ac:picMkLst>
        </pc:picChg>
        <pc:picChg chg="del">
          <ac:chgData name="Natalie Hunt" userId="S::nhunt@billingshurstprimary.org.uk::4fae7260-2cef-4984-8aa0-23b4c3df6719" providerId="AD" clId="Web-{6232AB76-B971-BEFA-5811-FA2C4DCAC306}" dt="2024-06-29T22:55:12.703" v="26"/>
          <ac:picMkLst>
            <pc:docMk/>
            <pc:sldMk cId="2582967507" sldId="267"/>
            <ac:picMk id="7" creationId="{00000000-0000-0000-0000-000000000000}"/>
          </ac:picMkLst>
        </pc:picChg>
        <pc:picChg chg="del">
          <ac:chgData name="Natalie Hunt" userId="S::nhunt@billingshurstprimary.org.uk::4fae7260-2cef-4984-8aa0-23b4c3df6719" providerId="AD" clId="Web-{6232AB76-B971-BEFA-5811-FA2C4DCAC306}" dt="2024-06-29T22:55:50.563" v="33"/>
          <ac:picMkLst>
            <pc:docMk/>
            <pc:sldMk cId="2582967507" sldId="267"/>
            <ac:picMk id="8" creationId="{00000000-0000-0000-0000-000000000000}"/>
          </ac:picMkLst>
        </pc:picChg>
        <pc:picChg chg="add mod">
          <ac:chgData name="Natalie Hunt" userId="S::nhunt@billingshurstprimary.org.uk::4fae7260-2cef-4984-8aa0-23b4c3df6719" providerId="AD" clId="Web-{6232AB76-B971-BEFA-5811-FA2C4DCAC306}" dt="2024-06-29T22:55:24.343" v="30" actId="1076"/>
          <ac:picMkLst>
            <pc:docMk/>
            <pc:sldMk cId="2582967507" sldId="267"/>
            <ac:picMk id="11" creationId="{7B774A17-FA84-5DB1-48EB-A29D1F576817}"/>
          </ac:picMkLst>
        </pc:picChg>
        <pc:picChg chg="add mod">
          <ac:chgData name="Natalie Hunt" userId="S::nhunt@billingshurstprimary.org.uk::4fae7260-2cef-4984-8aa0-23b4c3df6719" providerId="AD" clId="Web-{6232AB76-B971-BEFA-5811-FA2C4DCAC306}" dt="2024-06-29T22:56:17.735" v="40" actId="1076"/>
          <ac:picMkLst>
            <pc:docMk/>
            <pc:sldMk cId="2582967507" sldId="267"/>
            <ac:picMk id="12" creationId="{FB7CB166-B483-0B1F-AED9-73E5D25826D4}"/>
          </ac:picMkLst>
        </pc:picChg>
      </pc:sldChg>
      <pc:sldChg chg="del">
        <pc:chgData name="Natalie Hunt" userId="S::nhunt@billingshurstprimary.org.uk::4fae7260-2cef-4984-8aa0-23b4c3df6719" providerId="AD" clId="Web-{6232AB76-B971-BEFA-5811-FA2C4DCAC306}" dt="2024-06-29T22:53:24.638" v="0"/>
        <pc:sldMkLst>
          <pc:docMk/>
          <pc:sldMk cId="1469873016" sldId="274"/>
        </pc:sldMkLst>
      </pc:sldChg>
      <pc:sldChg chg="add del">
        <pc:chgData name="Natalie Hunt" userId="S::nhunt@billingshurstprimary.org.uk::4fae7260-2cef-4984-8aa0-23b4c3df6719" providerId="AD" clId="Web-{6232AB76-B971-BEFA-5811-FA2C4DCAC306}" dt="2024-06-29T22:53:34.466" v="2"/>
        <pc:sldMkLst>
          <pc:docMk/>
          <pc:sldMk cId="3983248210" sldId="275"/>
        </pc:sldMkLst>
      </pc:sldChg>
    </pc:docChg>
  </pc:docChgLst>
  <pc:docChgLst>
    <pc:chgData name="Rebecca Hatrick" userId="S::rhatrick@billingshurstprimary.org.uk::1454f90b-7675-4f88-99a3-d592332aa9fa" providerId="AD" clId="Web-{EB88854E-84DF-F671-9095-BAF3D4AB6BE6}"/>
    <pc:docChg chg="modSld">
      <pc:chgData name="Rebecca Hatrick" userId="S::rhatrick@billingshurstprimary.org.uk::1454f90b-7675-4f88-99a3-d592332aa9fa" providerId="AD" clId="Web-{EB88854E-84DF-F671-9095-BAF3D4AB6BE6}" dt="2024-06-24T15:25:57.209" v="0" actId="1076"/>
      <pc:docMkLst>
        <pc:docMk/>
      </pc:docMkLst>
      <pc:sldChg chg="modSp">
        <pc:chgData name="Rebecca Hatrick" userId="S::rhatrick@billingshurstprimary.org.uk::1454f90b-7675-4f88-99a3-d592332aa9fa" providerId="AD" clId="Web-{EB88854E-84DF-F671-9095-BAF3D4AB6BE6}" dt="2024-06-24T15:25:57.209" v="0" actId="1076"/>
        <pc:sldMkLst>
          <pc:docMk/>
          <pc:sldMk cId="1469873016" sldId="274"/>
        </pc:sldMkLst>
        <pc:picChg chg="mod">
          <ac:chgData name="Rebecca Hatrick" userId="S::rhatrick@billingshurstprimary.org.uk::1454f90b-7675-4f88-99a3-d592332aa9fa" providerId="AD" clId="Web-{EB88854E-84DF-F671-9095-BAF3D4AB6BE6}" dt="2024-06-24T15:25:57.209" v="0" actId="1076"/>
          <ac:picMkLst>
            <pc:docMk/>
            <pc:sldMk cId="1469873016" sldId="274"/>
            <ac:picMk id="4" creationId="{00000000-0000-0000-0000-000000000000}"/>
          </ac:picMkLst>
        </pc:picChg>
      </pc:sldChg>
    </pc:docChg>
  </pc:docChgLst>
  <pc:docChgLst>
    <pc:chgData name="Natalie Hunt" userId="S::nhunt@billingshurstprimary.org.uk::4fae7260-2cef-4984-8aa0-23b4c3df6719" providerId="AD" clId="Web-{57B88159-FC33-E61E-B7D5-DF857B06D823}"/>
    <pc:docChg chg="modSld">
      <pc:chgData name="Natalie Hunt" userId="S::nhunt@billingshurstprimary.org.uk::4fae7260-2cef-4984-8aa0-23b4c3df6719" providerId="AD" clId="Web-{57B88159-FC33-E61E-B7D5-DF857B06D823}" dt="2024-07-03T23:02:21.958" v="72" actId="14100"/>
      <pc:docMkLst>
        <pc:docMk/>
      </pc:docMkLst>
      <pc:sldChg chg="addSp delSp modSp">
        <pc:chgData name="Natalie Hunt" userId="S::nhunt@billingshurstprimary.org.uk::4fae7260-2cef-4984-8aa0-23b4c3df6719" providerId="AD" clId="Web-{57B88159-FC33-E61E-B7D5-DF857B06D823}" dt="2024-07-03T23:02:21.958" v="72" actId="14100"/>
        <pc:sldMkLst>
          <pc:docMk/>
          <pc:sldMk cId="2582967507" sldId="267"/>
        </pc:sldMkLst>
        <pc:spChg chg="mod">
          <ac:chgData name="Natalie Hunt" userId="S::nhunt@billingshurstprimary.org.uk::4fae7260-2cef-4984-8aa0-23b4c3df6719" providerId="AD" clId="Web-{57B88159-FC33-E61E-B7D5-DF857B06D823}" dt="2024-07-03T23:01:07.191" v="52" actId="20577"/>
          <ac:spMkLst>
            <pc:docMk/>
            <pc:sldMk cId="2582967507" sldId="267"/>
            <ac:spMk id="2" creationId="{00000000-0000-0000-0000-000000000000}"/>
          </ac:spMkLst>
        </pc:spChg>
        <pc:spChg chg="mod">
          <ac:chgData name="Natalie Hunt" userId="S::nhunt@billingshurstprimary.org.uk::4fae7260-2cef-4984-8aa0-23b4c3df6719" providerId="AD" clId="Web-{57B88159-FC33-E61E-B7D5-DF857B06D823}" dt="2024-07-03T23:00:23.346" v="40" actId="1076"/>
          <ac:spMkLst>
            <pc:docMk/>
            <pc:sldMk cId="2582967507" sldId="267"/>
            <ac:spMk id="9" creationId="{00000000-0000-0000-0000-000000000000}"/>
          </ac:spMkLst>
        </pc:spChg>
        <pc:spChg chg="mod">
          <ac:chgData name="Natalie Hunt" userId="S::nhunt@billingshurstprimary.org.uk::4fae7260-2cef-4984-8aa0-23b4c3df6719" providerId="AD" clId="Web-{57B88159-FC33-E61E-B7D5-DF857B06D823}" dt="2024-07-03T23:01:53.114" v="64" actId="1076"/>
          <ac:spMkLst>
            <pc:docMk/>
            <pc:sldMk cId="2582967507" sldId="267"/>
            <ac:spMk id="10" creationId="{466813CE-4E34-251F-5394-461DFD33D155}"/>
          </ac:spMkLst>
        </pc:spChg>
        <pc:picChg chg="add del mod">
          <ac:chgData name="Natalie Hunt" userId="S::nhunt@billingshurstprimary.org.uk::4fae7260-2cef-4984-8aa0-23b4c3df6719" providerId="AD" clId="Web-{57B88159-FC33-E61E-B7D5-DF857B06D823}" dt="2024-07-03T23:02:05.833" v="67" actId="14100"/>
          <ac:picMkLst>
            <pc:docMk/>
            <pc:sldMk cId="2582967507" sldId="267"/>
            <ac:picMk id="3" creationId="{FD1B5822-E309-7A86-F10E-5F1DCE365E2D}"/>
          </ac:picMkLst>
        </pc:picChg>
        <pc:picChg chg="add del mod">
          <ac:chgData name="Natalie Hunt" userId="S::nhunt@billingshurstprimary.org.uk::4fae7260-2cef-4984-8aa0-23b4c3df6719" providerId="AD" clId="Web-{57B88159-FC33-E61E-B7D5-DF857B06D823}" dt="2024-07-03T23:02:21.958" v="72" actId="14100"/>
          <ac:picMkLst>
            <pc:docMk/>
            <pc:sldMk cId="2582967507" sldId="267"/>
            <ac:picMk id="4" creationId="{499DC015-911D-B2E5-C1E7-D9BB10574D0E}"/>
          </ac:picMkLst>
        </pc:picChg>
        <pc:picChg chg="add del mod">
          <ac:chgData name="Natalie Hunt" userId="S::nhunt@billingshurstprimary.org.uk::4fae7260-2cef-4984-8aa0-23b4c3df6719" providerId="AD" clId="Web-{57B88159-FC33-E61E-B7D5-DF857B06D823}" dt="2024-07-03T23:02:17.317" v="71" actId="14100"/>
          <ac:picMkLst>
            <pc:docMk/>
            <pc:sldMk cId="2582967507" sldId="267"/>
            <ac:picMk id="6" creationId="{69F26A06-44A9-5DE3-EED3-2E405E194D03}"/>
          </ac:picMkLst>
        </pc:picChg>
        <pc:picChg chg="add del mod">
          <ac:chgData name="Natalie Hunt" userId="S::nhunt@billingshurstprimary.org.uk::4fae7260-2cef-4984-8aa0-23b4c3df6719" providerId="AD" clId="Web-{57B88159-FC33-E61E-B7D5-DF857B06D823}" dt="2024-07-03T23:02:11.786" v="69" actId="14100"/>
          <ac:picMkLst>
            <pc:docMk/>
            <pc:sldMk cId="2582967507" sldId="267"/>
            <ac:picMk id="7" creationId="{B3046370-D542-CD91-A9E6-E185C02C6EA1}"/>
          </ac:picMkLst>
        </pc:picChg>
        <pc:picChg chg="add del mod">
          <ac:chgData name="Natalie Hunt" userId="S::nhunt@billingshurstprimary.org.uk::4fae7260-2cef-4984-8aa0-23b4c3df6719" providerId="AD" clId="Web-{57B88159-FC33-E61E-B7D5-DF857B06D823}" dt="2024-07-03T23:01:55.879" v="65" actId="14100"/>
          <ac:picMkLst>
            <pc:docMk/>
            <pc:sldMk cId="2582967507" sldId="267"/>
            <ac:picMk id="8" creationId="{F6C42F7D-9F58-673D-4520-4C3534F6A118}"/>
          </ac:picMkLst>
        </pc:picChg>
        <pc:picChg chg="mod">
          <ac:chgData name="Natalie Hunt" userId="S::nhunt@billingshurstprimary.org.uk::4fae7260-2cef-4984-8aa0-23b4c3df6719" providerId="AD" clId="Web-{57B88159-FC33-E61E-B7D5-DF857B06D823}" dt="2024-07-03T23:00:56.956" v="49" actId="1076"/>
          <ac:picMkLst>
            <pc:docMk/>
            <pc:sldMk cId="2582967507" sldId="267"/>
            <ac:picMk id="11" creationId="{7B774A17-FA84-5DB1-48EB-A29D1F576817}"/>
          </ac:picMkLst>
        </pc:picChg>
        <pc:picChg chg="mod">
          <ac:chgData name="Natalie Hunt" userId="S::nhunt@billingshurstprimary.org.uk::4fae7260-2cef-4984-8aa0-23b4c3df6719" providerId="AD" clId="Web-{57B88159-FC33-E61E-B7D5-DF857B06D823}" dt="2024-07-03T23:01:58.942" v="66" actId="14100"/>
          <ac:picMkLst>
            <pc:docMk/>
            <pc:sldMk cId="2582967507" sldId="267"/>
            <ac:picMk id="12" creationId="{FB7CB166-B483-0B1F-AED9-73E5D25826D4}"/>
          </ac:picMkLst>
        </pc:picChg>
        <pc:picChg chg="add del mod">
          <ac:chgData name="Natalie Hunt" userId="S::nhunt@billingshurstprimary.org.uk::4fae7260-2cef-4984-8aa0-23b4c3df6719" providerId="AD" clId="Web-{57B88159-FC33-E61E-B7D5-DF857B06D823}" dt="2024-07-03T23:01:43.051" v="62" actId="14100"/>
          <ac:picMkLst>
            <pc:docMk/>
            <pc:sldMk cId="2582967507" sldId="267"/>
            <ac:picMk id="13" creationId="{CD887701-1D08-78B3-025A-2B378EDE6D3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275" y="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D5BB1-1048-481C-A7EA-EF75C5AB4B16}" type="datetimeFigureOut">
              <a:rPr lang="en-GB" smtClean="0"/>
              <a:t>03/07/2024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339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275" y="9431339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DF5ED-5C60-4E97-BBFF-37DBB02FE2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3164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64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788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4196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432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2894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4607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7/3/2024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179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462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7/3/2024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469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392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7/3/2024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88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155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847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496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7/3/2024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326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7/3/2024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271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7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2510" y="3891997"/>
            <a:ext cx="7766936" cy="1646302"/>
          </a:xfrm>
        </p:spPr>
        <p:txBody>
          <a:bodyPr/>
          <a:lstStyle/>
          <a:p>
            <a:pPr algn="ctr"/>
            <a:br>
              <a:rPr lang="en-GB" sz="4400" dirty="0">
                <a:latin typeface="Comic Sans MS" panose="030F0702030302020204" pitchFamily="66" charset="0"/>
              </a:rPr>
            </a:br>
            <a:br>
              <a:rPr lang="en-GB" sz="4400" dirty="0">
                <a:latin typeface="Comic Sans MS" panose="030F0702030302020204" pitchFamily="66" charset="0"/>
              </a:rPr>
            </a:br>
            <a:r>
              <a:rPr lang="en-GB" sz="4400" dirty="0">
                <a:solidFill>
                  <a:schemeClr val="tx1"/>
                </a:solidFill>
                <a:latin typeface="Comic Sans MS"/>
              </a:rPr>
              <a:t>Welcome to </a:t>
            </a:r>
            <a:br>
              <a:rPr lang="en-GB" sz="4400" dirty="0">
                <a:latin typeface="Comic Sans MS" panose="030F0702030302020204" pitchFamily="66" charset="0"/>
              </a:rPr>
            </a:br>
            <a:r>
              <a:rPr lang="en-GB" sz="4400" dirty="0">
                <a:solidFill>
                  <a:schemeClr val="tx1"/>
                </a:solidFill>
                <a:latin typeface="Comic Sans MS"/>
              </a:rPr>
              <a:t>Mrs Langley and Mrs Hunt’s Class</a:t>
            </a:r>
            <a:br>
              <a:rPr lang="en-GB" sz="4400" dirty="0">
                <a:latin typeface="Comic Sans MS" panose="030F0702030302020204" pitchFamily="66" charset="0"/>
              </a:rPr>
            </a:br>
            <a:endParaRPr lang="en-GB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041" y="311169"/>
            <a:ext cx="2996616" cy="299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643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20759" y="804707"/>
            <a:ext cx="910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omic Sans MS" panose="030F0702030302020204" pitchFamily="66" charset="0"/>
              </a:rPr>
              <a:t>These are the adults that will be working in your classroom.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97453" y="1841506"/>
            <a:ext cx="28097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600" dirty="0">
                <a:latin typeface="Comic Sans MS"/>
              </a:rPr>
              <a:t>Mrs Palmer</a:t>
            </a:r>
            <a:endParaRPr lang="en-GB" sz="1600" dirty="0">
              <a:latin typeface="Comic Sans MS" panose="030F0702030302020204" pitchFamily="66" charset="0"/>
            </a:endParaRPr>
          </a:p>
          <a:p>
            <a:pPr algn="ctr"/>
            <a:r>
              <a:rPr lang="en-GB" sz="1600" dirty="0">
                <a:latin typeface="Comic Sans MS" panose="030F0702030302020204" pitchFamily="66" charset="0"/>
              </a:rPr>
              <a:t>Learning Support Assistant (LSA)</a:t>
            </a:r>
            <a:endParaRPr lang="en-GB" sz="1400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3311" y="1970902"/>
            <a:ext cx="332150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600" dirty="0">
                <a:latin typeface="Comic Sans MS"/>
              </a:rPr>
              <a:t>Mrs Langley </a:t>
            </a:r>
            <a:endParaRPr lang="en-GB" sz="1600" dirty="0">
              <a:latin typeface="Comic Sans MS" panose="030F0702030302020204" pitchFamily="66" charset="0"/>
            </a:endParaRPr>
          </a:p>
          <a:p>
            <a:pPr algn="ctr"/>
            <a:r>
              <a:rPr lang="en-GB" sz="1600" dirty="0">
                <a:latin typeface="Comic Sans MS" panose="030F0702030302020204" pitchFamily="66" charset="0"/>
              </a:rPr>
              <a:t>Your Class Teacher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21CC94-8FBA-965C-FA5D-8C4F1C8B4F79}"/>
              </a:ext>
            </a:extLst>
          </p:cNvPr>
          <p:cNvSpPr txBox="1"/>
          <p:nvPr/>
        </p:nvSpPr>
        <p:spPr>
          <a:xfrm>
            <a:off x="4173838" y="1970902"/>
            <a:ext cx="332150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600" dirty="0">
                <a:latin typeface="Comic Sans MS"/>
              </a:rPr>
              <a:t>Mrs Hunt </a:t>
            </a:r>
            <a:endParaRPr lang="en-GB" sz="1600" dirty="0">
              <a:latin typeface="Comic Sans MS" panose="030F0702030302020204" pitchFamily="66" charset="0"/>
            </a:endParaRPr>
          </a:p>
          <a:p>
            <a:pPr algn="ctr"/>
            <a:r>
              <a:rPr lang="en-GB" sz="1600" dirty="0">
                <a:latin typeface="Comic Sans MS" panose="030F0702030302020204" pitchFamily="66" charset="0"/>
              </a:rPr>
              <a:t>Your Class Teacher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3E5EE6-DBCB-5214-6A60-C33E24473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875" y="2803584"/>
            <a:ext cx="2510288" cy="30911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73A826-6571-F7C8-FE1C-62B59F198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9990" y="2803585"/>
            <a:ext cx="2509868" cy="3091132"/>
          </a:xfrm>
          <a:prstGeom prst="rect">
            <a:avLst/>
          </a:prstGeom>
        </p:spPr>
      </p:pic>
      <p:pic>
        <p:nvPicPr>
          <p:cNvPr id="2" name="Picture 1" descr="A person wearing glasses and a blue dress&#10;&#10;Description automatically generated">
            <a:extLst>
              <a:ext uri="{FF2B5EF4-FFF2-40B4-BE49-F238E27FC236}">
                <a16:creationId xmlns:a16="http://schemas.microsoft.com/office/drawing/2014/main" id="{FCC6D8B0-217F-899F-8C15-1D65EDAB7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9803" y="2675537"/>
            <a:ext cx="2773751" cy="339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27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97372" y="450607"/>
            <a:ext cx="781747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400">
                <a:latin typeface="Comic Sans MS"/>
              </a:rPr>
              <a:t>These are the adults that will be working in Early Years.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06418" y="1533643"/>
            <a:ext cx="198582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 dirty="0">
                <a:latin typeface="Comic Sans MS"/>
              </a:rPr>
              <a:t>Mrs Walker</a:t>
            </a:r>
            <a:endParaRPr lang="en-GB" sz="1400" dirty="0">
              <a:latin typeface="Comic Sans MS" panose="030F0702030302020204" pitchFamily="66" charset="0"/>
            </a:endParaRPr>
          </a:p>
          <a:p>
            <a:pPr algn="ctr"/>
            <a:r>
              <a:rPr lang="en-GB" sz="1400" dirty="0">
                <a:latin typeface="Comic Sans MS"/>
              </a:rPr>
              <a:t>Early Years Teacher</a:t>
            </a:r>
            <a:endParaRPr lang="en-GB" sz="1400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51084" y="3976883"/>
            <a:ext cx="1971208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>
                <a:latin typeface="Comic Sans MS"/>
              </a:rPr>
              <a:t>Mrs Van Jaarsveld Learning Support Assistant (LSA)</a:t>
            </a:r>
            <a:endParaRPr lang="en-US">
              <a:latin typeface="Comic Sans M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10344" y="1532677"/>
            <a:ext cx="198582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 dirty="0">
                <a:latin typeface="Comic Sans MS"/>
              </a:rPr>
              <a:t>Mrs Footer</a:t>
            </a:r>
            <a:endParaRPr lang="en-GB" sz="1400" dirty="0">
              <a:latin typeface="Comic Sans MS" panose="030F0702030302020204" pitchFamily="66" charset="0"/>
            </a:endParaRPr>
          </a:p>
          <a:p>
            <a:pPr algn="ctr"/>
            <a:r>
              <a:rPr lang="en-GB" sz="1400" dirty="0">
                <a:latin typeface="Comic Sans MS"/>
              </a:rPr>
              <a:t>Early Years Teacher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43609" y="1375492"/>
            <a:ext cx="1971445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 dirty="0">
                <a:latin typeface="Comic Sans MS"/>
              </a:rPr>
              <a:t>Mrs Woods</a:t>
            </a:r>
            <a:endParaRPr lang="en-GB" sz="1400" dirty="0">
              <a:latin typeface="Comic Sans MS" panose="030F0702030302020204" pitchFamily="66" charset="0"/>
            </a:endParaRPr>
          </a:p>
          <a:p>
            <a:pPr algn="ctr"/>
            <a:r>
              <a:rPr lang="en-GB" sz="1400" dirty="0">
                <a:latin typeface="Comic Sans MS"/>
              </a:rPr>
              <a:t>Early Years Teacher</a:t>
            </a:r>
          </a:p>
          <a:p>
            <a:pPr algn="ctr"/>
            <a:r>
              <a:rPr lang="en-GB" sz="1400" dirty="0">
                <a:latin typeface="Comic Sans MS"/>
              </a:rPr>
              <a:t>Support Assistant (LSA)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092292" y="3975917"/>
            <a:ext cx="1985822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400">
                <a:latin typeface="Comic Sans MS"/>
              </a:rPr>
              <a:t>Mrs Palmer Learning Support Assistant (LSA)</a:t>
            </a:r>
          </a:p>
        </p:txBody>
      </p:sp>
      <p:pic>
        <p:nvPicPr>
          <p:cNvPr id="19" name="Picture 18" descr="A person smiling for a picture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469" y="4930990"/>
            <a:ext cx="1154746" cy="1443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person wearing glasses and a polka dot shirt&#10;&#10;Description automatically generated"/>
          <p:cNvPicPr/>
          <p:nvPr/>
        </p:nvPicPr>
        <p:blipFill>
          <a:blip r:embed="rId3"/>
          <a:stretch>
            <a:fillRect/>
          </a:stretch>
        </p:blipFill>
        <p:spPr>
          <a:xfrm>
            <a:off x="4934931" y="2324278"/>
            <a:ext cx="1125415" cy="1406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 descr="A close-up of a person&#10;&#10;Description automatically generated"/>
          <p:cNvPicPr/>
          <p:nvPr/>
        </p:nvPicPr>
        <p:blipFill>
          <a:blip r:embed="rId4"/>
          <a:stretch>
            <a:fillRect/>
          </a:stretch>
        </p:blipFill>
        <p:spPr>
          <a:xfrm>
            <a:off x="6510902" y="4930990"/>
            <a:ext cx="1154694" cy="1443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109E75-BED7-4F4D-87E6-8E8701E07B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7291" y="2329132"/>
            <a:ext cx="1144439" cy="1524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F84CBE-A2EE-BC56-A854-4FF57455F9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8761" y="2329131"/>
            <a:ext cx="1273835" cy="15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530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51073" y="422666"/>
            <a:ext cx="672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This is your classroom. </a:t>
            </a:r>
          </a:p>
        </p:txBody>
      </p:sp>
      <p:sp>
        <p:nvSpPr>
          <p:cNvPr id="2" name="Rectangle 1"/>
          <p:cNvSpPr/>
          <p:nvPr/>
        </p:nvSpPr>
        <p:spPr>
          <a:xfrm>
            <a:off x="82344" y="3515934"/>
            <a:ext cx="3956858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dirty="0">
                <a:latin typeface="Comic Sans MS"/>
              </a:rPr>
              <a:t>This is where you will enter </a:t>
            </a:r>
            <a:endParaRPr lang="en-US">
              <a:latin typeface="Comic Sans MS"/>
            </a:endParaRPr>
          </a:p>
          <a:p>
            <a:r>
              <a:rPr lang="en-GB" dirty="0">
                <a:latin typeface="Comic Sans MS"/>
              </a:rPr>
              <a:t>the school and your classroom.  </a:t>
            </a:r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8393492" y="2955218"/>
            <a:ext cx="39568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This is where you will hang your coat and book bag.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6813CE-4E34-251F-5394-461DFD33D155}"/>
              </a:ext>
            </a:extLst>
          </p:cNvPr>
          <p:cNvSpPr/>
          <p:nvPr/>
        </p:nvSpPr>
        <p:spPr>
          <a:xfrm>
            <a:off x="8967550" y="6175745"/>
            <a:ext cx="3956858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dirty="0">
                <a:latin typeface="Comic Sans MS"/>
              </a:rPr>
              <a:t>These are our class toilets  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11" name="Picture 10" descr="A door open to a building&#10;&#10;Description automatically generated">
            <a:extLst>
              <a:ext uri="{FF2B5EF4-FFF2-40B4-BE49-F238E27FC236}">
                <a16:creationId xmlns:a16="http://schemas.microsoft.com/office/drawing/2014/main" id="{7B774A17-FA84-5DB1-48EB-A29D1F576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343" y="1101037"/>
            <a:ext cx="1782972" cy="2341173"/>
          </a:xfrm>
          <a:prstGeom prst="rect">
            <a:avLst/>
          </a:prstGeom>
        </p:spPr>
      </p:pic>
      <p:pic>
        <p:nvPicPr>
          <p:cNvPr id="12" name="Picture 11" descr="A group of jackets on a wall&#10;&#10;Description automatically generated">
            <a:extLst>
              <a:ext uri="{FF2B5EF4-FFF2-40B4-BE49-F238E27FC236}">
                <a16:creationId xmlns:a16="http://schemas.microsoft.com/office/drawing/2014/main" id="{FB7CB166-B483-0B1F-AED9-73E5D2582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110" y="1220011"/>
            <a:ext cx="2906383" cy="17437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1B5822-E309-7A86-F10E-5F1DCE365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0686" y="1227826"/>
            <a:ext cx="2582174" cy="20444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9DC015-911D-B2E5-C1E7-D9BB10574D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2687" y="1141562"/>
            <a:ext cx="2682815" cy="21307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F26A06-44A9-5DE3-EED3-2E405E194D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5327" y="3556956"/>
            <a:ext cx="2582175" cy="21307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046370-D542-CD91-A9E6-E185C02C6E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3289" y="4117676"/>
            <a:ext cx="2596551" cy="2044460"/>
          </a:xfrm>
          <a:prstGeom prst="rect">
            <a:avLst/>
          </a:prstGeom>
        </p:spPr>
      </p:pic>
      <p:pic>
        <p:nvPicPr>
          <p:cNvPr id="8" name="Picture 7" descr="A hallway with a green door&#10;&#10;Description automatically generated">
            <a:extLst>
              <a:ext uri="{FF2B5EF4-FFF2-40B4-BE49-F238E27FC236}">
                <a16:creationId xmlns:a16="http://schemas.microsoft.com/office/drawing/2014/main" id="{F6C42F7D-9F58-673D-4520-4C3534F6A1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9351034" y="3949101"/>
            <a:ext cx="2389517" cy="1835269"/>
          </a:xfrm>
          <a:prstGeom prst="rect">
            <a:avLst/>
          </a:prstGeom>
        </p:spPr>
      </p:pic>
      <p:pic>
        <p:nvPicPr>
          <p:cNvPr id="13" name="Picture 12" descr="A classroom with tables and chairs&#10;&#10;Description automatically generated">
            <a:extLst>
              <a:ext uri="{FF2B5EF4-FFF2-40B4-BE49-F238E27FC236}">
                <a16:creationId xmlns:a16="http://schemas.microsoft.com/office/drawing/2014/main" id="{CD887701-1D08-78B3-025A-2B378EDE6D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2309" y="4347712"/>
            <a:ext cx="2826590" cy="226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67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1112" y="5239567"/>
            <a:ext cx="330464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600">
                <a:latin typeface="Comic Sans MS"/>
              </a:rPr>
              <a:t>This is our outside Learning Garden, you will be able to use this everyday. </a:t>
            </a:r>
            <a:endParaRPr lang="en-GB" sz="1600">
              <a:latin typeface="Comic Sans MS" panose="030F0702030302020204" pitchFamily="66" charset="0"/>
            </a:endParaRPr>
          </a:p>
        </p:txBody>
      </p:sp>
      <p:pic>
        <p:nvPicPr>
          <p:cNvPr id="5" name="Picture 4" descr="A game board on a playground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45" y="359350"/>
            <a:ext cx="3112484" cy="2334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4875" y="3429876"/>
            <a:ext cx="4152738" cy="2749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9209" y="177205"/>
            <a:ext cx="3236929" cy="2392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1287" y="169991"/>
            <a:ext cx="3834190" cy="2409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4758912" y="2836654"/>
            <a:ext cx="7433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latin typeface="Comic Sans MS" panose="030F0702030302020204" pitchFamily="66" charset="0"/>
              </a:rPr>
              <a:t>These are the KS1 &amp; KS2 Halls where you will have lunch and assemblies.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49760" y="6306626"/>
            <a:ext cx="3161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latin typeface="Comic Sans MS" panose="030F0702030302020204" pitchFamily="66" charset="0"/>
              </a:rPr>
              <a:t>This is the KS1 library</a:t>
            </a:r>
          </a:p>
        </p:txBody>
      </p:sp>
      <p:pic>
        <p:nvPicPr>
          <p:cNvPr id="2" name="Picture 1" descr="A tree in a park&#10;&#10;Description automatically generated">
            <a:extLst>
              <a:ext uri="{FF2B5EF4-FFF2-40B4-BE49-F238E27FC236}">
                <a16:creationId xmlns:a16="http://schemas.microsoft.com/office/drawing/2014/main" id="{A5992AE8-62AD-8969-8879-731DD55660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320" y="3007360"/>
            <a:ext cx="2672080" cy="2042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playground with colorful circles and a group of trees&#10;&#10;Description automatically generated">
            <a:extLst>
              <a:ext uri="{FF2B5EF4-FFF2-40B4-BE49-F238E27FC236}">
                <a16:creationId xmlns:a16="http://schemas.microsoft.com/office/drawing/2014/main" id="{E89B7E8E-D7DE-AB44-753F-F80A222C42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1142" y="3429000"/>
            <a:ext cx="3298373" cy="2416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8DEE95A-06D5-AA96-D183-9C3B402E04E2}"/>
              </a:ext>
            </a:extLst>
          </p:cNvPr>
          <p:cNvSpPr txBox="1"/>
          <p:nvPr/>
        </p:nvSpPr>
        <p:spPr>
          <a:xfrm>
            <a:off x="3694540" y="5892710"/>
            <a:ext cx="330464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600">
                <a:latin typeface="Comic Sans MS"/>
              </a:rPr>
              <a:t>This is the KS1 playground that you will use at lunchtimes</a:t>
            </a:r>
            <a:endParaRPr lang="en-GB" sz="160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248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9382" y="527846"/>
            <a:ext cx="10997738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>
                <a:latin typeface="Comic Sans MS"/>
              </a:rPr>
              <a:t>When you start school we will be learning how to use our new classrooms and our outside classroom. We will also be developing new friendships. </a:t>
            </a:r>
            <a:endParaRPr lang="en-GB" sz="2000">
              <a:latin typeface="Comic Sans MS" panose="030F0702030302020204" pitchFamily="66" charset="0"/>
            </a:endParaRPr>
          </a:p>
          <a:p>
            <a:pPr algn="ctr"/>
            <a:endParaRPr lang="en-GB" sz="2000">
              <a:latin typeface="Comic Sans MS"/>
            </a:endParaRPr>
          </a:p>
          <a:p>
            <a:pPr algn="ctr"/>
            <a:r>
              <a:rPr lang="en-GB" sz="2000">
                <a:latin typeface="Comic Sans MS"/>
              </a:rPr>
              <a:t>   </a:t>
            </a:r>
            <a:endParaRPr lang="en-GB" sz="2000">
              <a:latin typeface="Comic Sans MS" panose="030F0702030302020204" pitchFamily="66" charset="0"/>
            </a:endParaRPr>
          </a:p>
        </p:txBody>
      </p:sp>
      <p:sp>
        <p:nvSpPr>
          <p:cNvPr id="3" name="AutoShape 2" descr="Twisted Fairy Tales: Little Rude Riding Hood eBook : Franklin, Jo, Jevons,  Chris: Amazon.co.uk: Kindle Sto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Picture 10" descr="A cartoon of a child sitting on a chair&#10;&#10;Description automatically generated">
            <a:extLst>
              <a:ext uri="{FF2B5EF4-FFF2-40B4-BE49-F238E27FC236}">
                <a16:creationId xmlns:a16="http://schemas.microsoft.com/office/drawing/2014/main" id="{7BD0C899-B6BE-E265-5936-C92110B3B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752" y="1710026"/>
            <a:ext cx="1885950" cy="2352675"/>
          </a:xfrm>
          <a:prstGeom prst="rect">
            <a:avLst/>
          </a:prstGeom>
        </p:spPr>
      </p:pic>
      <p:pic>
        <p:nvPicPr>
          <p:cNvPr id="12" name="Picture 11" descr="A book cover of a book&#10;&#10;Description automatically generated">
            <a:extLst>
              <a:ext uri="{FF2B5EF4-FFF2-40B4-BE49-F238E27FC236}">
                <a16:creationId xmlns:a16="http://schemas.microsoft.com/office/drawing/2014/main" id="{E4CE39AA-5E45-55E9-4437-9DE5BEBB1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46" y="1713819"/>
            <a:ext cx="2258786" cy="2004333"/>
          </a:xfrm>
          <a:prstGeom prst="rect">
            <a:avLst/>
          </a:prstGeom>
        </p:spPr>
      </p:pic>
      <p:pic>
        <p:nvPicPr>
          <p:cNvPr id="13" name="Picture 12" descr="A book cover with a cartoon child holding a dog and a bag&#10;&#10;Description automatically generated">
            <a:extLst>
              <a:ext uri="{FF2B5EF4-FFF2-40B4-BE49-F238E27FC236}">
                <a16:creationId xmlns:a16="http://schemas.microsoft.com/office/drawing/2014/main" id="{4E75D776-A060-6D95-3004-663628EA6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184" y="4161847"/>
            <a:ext cx="1695450" cy="2228850"/>
          </a:xfrm>
          <a:prstGeom prst="rect">
            <a:avLst/>
          </a:prstGeom>
        </p:spPr>
      </p:pic>
      <p:pic>
        <p:nvPicPr>
          <p:cNvPr id="14" name="Picture 13" descr="A book cover with a cartoon character&#10;&#10;Description automatically generated">
            <a:extLst>
              <a:ext uri="{FF2B5EF4-FFF2-40B4-BE49-F238E27FC236}">
                <a16:creationId xmlns:a16="http://schemas.microsoft.com/office/drawing/2014/main" id="{22AC28DB-715B-F7B9-90E7-FBDCBEA321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7134" y="3094759"/>
            <a:ext cx="2495550" cy="3162300"/>
          </a:xfrm>
          <a:prstGeom prst="rect">
            <a:avLst/>
          </a:prstGeom>
        </p:spPr>
      </p:pic>
      <p:pic>
        <p:nvPicPr>
          <p:cNvPr id="15" name="Picture 14" descr="A book cover with cartoon characters&#10;&#10;Description automatically generated">
            <a:extLst>
              <a:ext uri="{FF2B5EF4-FFF2-40B4-BE49-F238E27FC236}">
                <a16:creationId xmlns:a16="http://schemas.microsoft.com/office/drawing/2014/main" id="{2A052E22-17C3-BB00-231C-8C62563A5C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7408" y="1483302"/>
            <a:ext cx="2200275" cy="2228850"/>
          </a:xfrm>
          <a:prstGeom prst="rect">
            <a:avLst/>
          </a:prstGeom>
        </p:spPr>
      </p:pic>
      <p:pic>
        <p:nvPicPr>
          <p:cNvPr id="16" name="Picture 15" descr="A green monster with a magnifying glass&#10;&#10;Description automatically generated">
            <a:extLst>
              <a:ext uri="{FF2B5EF4-FFF2-40B4-BE49-F238E27FC236}">
                <a16:creationId xmlns:a16="http://schemas.microsoft.com/office/drawing/2014/main" id="{2051C323-7D35-5845-E4EF-546CFFF2B8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9204" y="4161848"/>
            <a:ext cx="2009775" cy="2228850"/>
          </a:xfrm>
          <a:prstGeom prst="rect">
            <a:avLst/>
          </a:prstGeom>
        </p:spPr>
      </p:pic>
      <p:pic>
        <p:nvPicPr>
          <p:cNvPr id="17" name="Picture 16" descr="A cartoon of a child holding a briefcase&#10;&#10;Description automatically generated">
            <a:extLst>
              <a:ext uri="{FF2B5EF4-FFF2-40B4-BE49-F238E27FC236}">
                <a16:creationId xmlns:a16="http://schemas.microsoft.com/office/drawing/2014/main" id="{824B9549-FF2F-C7CA-4F1F-EB28199530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745" y="4072658"/>
            <a:ext cx="1678421" cy="207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31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11885" y="1978917"/>
            <a:ext cx="75589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Comic Sans MS" panose="030F0702030302020204" pitchFamily="66" charset="0"/>
              </a:rPr>
              <a:t>We are really looking forward to seeing you in September.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543" y="3594697"/>
            <a:ext cx="2996616" cy="299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681209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1374</TotalTime>
  <Words>215</Words>
  <Application>Microsoft Office PowerPoint</Application>
  <PresentationFormat>Widescreen</PresentationFormat>
  <Paragraphs>31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Facet</vt:lpstr>
      <vt:lpstr>  Welcome to  Mrs Langley and Mrs Hunt’s Class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back to Billingshurst Primary Academy</dc:title>
  <dc:creator>Josh White</dc:creator>
  <cp:lastModifiedBy>Rebecca Hatrick</cp:lastModifiedBy>
  <cp:revision>195</cp:revision>
  <cp:lastPrinted>2022-07-21T12:06:06Z</cp:lastPrinted>
  <dcterms:created xsi:type="dcterms:W3CDTF">2020-06-25T12:23:42Z</dcterms:created>
  <dcterms:modified xsi:type="dcterms:W3CDTF">2024-07-03T23:02:26Z</dcterms:modified>
</cp:coreProperties>
</file>