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sldIdLst>
    <p:sldId id="256" r:id="rId2"/>
    <p:sldId id="262" r:id="rId3"/>
    <p:sldId id="258" r:id="rId4"/>
    <p:sldId id="261" r:id="rId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2FA"/>
    <a:srgbClr val="D90707"/>
    <a:srgbClr val="089C88"/>
    <a:srgbClr val="522278"/>
    <a:srgbClr val="FF9500"/>
    <a:srgbClr val="D9CEE0"/>
    <a:srgbClr val="0F9ACD"/>
    <a:srgbClr val="FFF9E7"/>
    <a:srgbClr val="3F6128"/>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33A19-B195-03D5-822C-61E3CFFC3B12}" v="3" dt="2024-05-10T12:31:23.668"/>
    <p1510:client id="{54447A5B-9BE8-F2DC-F02B-311BAA378DDD}" v="182" dt="2024-05-09T16:01:07.104"/>
    <p1510:client id="{86B7DB60-F100-CFF7-A4A5-C475B9560713}" v="377" dt="2024-05-10T07:16:17.790"/>
    <p1510:client id="{921EEF3F-B652-1672-8965-B52E6821F263}" v="165" dt="2024-05-10T10:54:44.297"/>
    <p1510:client id="{9F40CD69-5292-9B12-CF87-F12B01380806}" v="164" dt="2024-05-10T13:26:46.543"/>
    <p1510:client id="{A2A53463-1156-BFFF-DDED-5AF8C0254778}" v="46" dt="2024-05-10T07:16:30.148"/>
    <p1510:client id="{D71E5988-F032-0882-7757-2C21A5FA5CDF}" v="309" dt="2024-05-10T13:11:15.326"/>
    <p1510:client id="{DFDC7755-1F4F-D031-2216-FC460A629EB9}" v="5" dt="2024-05-09T11:32:33.285"/>
    <p1510:client id="{EC10DDC3-9675-C83C-6728-A197A746B8D9}" v="288" dt="2024-05-09T16:34:38.775"/>
    <p1510:client id="{ED033798-0073-EF7D-E081-91D7610CD9FE}" v="1566" dt="2024-05-10T08:42:14.277"/>
    <p1510:client id="{ED07F390-9C4C-FD1E-CD2E-F7EA596107ED}" v="4" dt="2024-05-10T05:06:55.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p:scale>
          <a:sx n="70" d="100"/>
          <a:sy n="70" d="100"/>
        </p:scale>
        <p:origin x="2309" y="-7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atrick" userId="S::rhatrick@billingshurstprimary.org.uk::1454f90b-7675-4f88-99a3-d592332aa9fa" providerId="AD" clId="Web-{C7EF3CD9-46A2-AB20-ED27-D36248DA659D}"/>
    <pc:docChg chg="modSld">
      <pc:chgData name="Rebecca Hatrick" userId="S::rhatrick@billingshurstprimary.org.uk::1454f90b-7675-4f88-99a3-d592332aa9fa" providerId="AD" clId="Web-{C7EF3CD9-46A2-AB20-ED27-D36248DA659D}" dt="2024-05-08T07:57:42.621" v="8" actId="20577"/>
      <pc:docMkLst>
        <pc:docMk/>
      </pc:docMkLst>
      <pc:sldChg chg="modSp">
        <pc:chgData name="Rebecca Hatrick" userId="S::rhatrick@billingshurstprimary.org.uk::1454f90b-7675-4f88-99a3-d592332aa9fa" providerId="AD" clId="Web-{C7EF3CD9-46A2-AB20-ED27-D36248DA659D}" dt="2024-05-08T07:57:42.621" v="8" actId="20577"/>
        <pc:sldMkLst>
          <pc:docMk/>
          <pc:sldMk cId="3056494461" sldId="256"/>
        </pc:sldMkLst>
        <pc:spChg chg="mod">
          <ac:chgData name="Rebecca Hatrick" userId="S::rhatrick@billingshurstprimary.org.uk::1454f90b-7675-4f88-99a3-d592332aa9fa" providerId="AD" clId="Web-{C7EF3CD9-46A2-AB20-ED27-D36248DA659D}" dt="2024-05-08T07:57:42.621" v="8" actId="20577"/>
          <ac:spMkLst>
            <pc:docMk/>
            <pc:sldMk cId="3056494461" sldId="256"/>
            <ac:spMk id="11" creationId="{09A37241-9158-57A5-CA54-997A2215684C}"/>
          </ac:spMkLst>
        </pc:spChg>
      </pc:sldChg>
    </pc:docChg>
  </pc:docChgLst>
  <pc:docChgLst>
    <pc:chgData name="Emily Cashmore" userId="S::ecashmore@billingshurstprimary.org.uk::8195288c-e7fb-4270-b002-c7e7782d2d06" providerId="AD" clId="Web-{3FD33A19-B195-03D5-822C-61E3CFFC3B12}"/>
    <pc:docChg chg="modSld">
      <pc:chgData name="Emily Cashmore" userId="S::ecashmore@billingshurstprimary.org.uk::8195288c-e7fb-4270-b002-c7e7782d2d06" providerId="AD" clId="Web-{3FD33A19-B195-03D5-822C-61E3CFFC3B12}" dt="2024-05-10T12:31:20.199" v="1" actId="20577"/>
      <pc:docMkLst>
        <pc:docMk/>
      </pc:docMkLst>
      <pc:sldChg chg="modSp">
        <pc:chgData name="Emily Cashmore" userId="S::ecashmore@billingshurstprimary.org.uk::8195288c-e7fb-4270-b002-c7e7782d2d06" providerId="AD" clId="Web-{3FD33A19-B195-03D5-822C-61E3CFFC3B12}" dt="2024-05-10T12:31:20.199" v="1" actId="20577"/>
        <pc:sldMkLst>
          <pc:docMk/>
          <pc:sldMk cId="3505166402" sldId="262"/>
        </pc:sldMkLst>
        <pc:spChg chg="mod">
          <ac:chgData name="Emily Cashmore" userId="S::ecashmore@billingshurstprimary.org.uk::8195288c-e7fb-4270-b002-c7e7782d2d06" providerId="AD" clId="Web-{3FD33A19-B195-03D5-822C-61E3CFFC3B12}" dt="2024-05-10T12:31:20.199" v="1" actId="20577"/>
          <ac:spMkLst>
            <pc:docMk/>
            <pc:sldMk cId="3505166402" sldId="262"/>
            <ac:spMk id="2" creationId="{773DF091-D022-741B-D559-D6FB2B92E3D0}"/>
          </ac:spMkLst>
        </pc:spChg>
      </pc:sldChg>
    </pc:docChg>
  </pc:docChgLst>
  <pc:docChgLst>
    <pc:chgData name="Marion Ley" userId="S::head@billingshurstprimary.org.uk::4c54243b-6e86-486f-a6c3-accd655036e9" providerId="AD" clId="Web-{86B7DB60-F100-CFF7-A4A5-C475B9560713}"/>
    <pc:docChg chg="modSld">
      <pc:chgData name="Marion Ley" userId="S::head@billingshurstprimary.org.uk::4c54243b-6e86-486f-a6c3-accd655036e9" providerId="AD" clId="Web-{86B7DB60-F100-CFF7-A4A5-C475B9560713}" dt="2024-05-10T07:16:17.790" v="197" actId="20577"/>
      <pc:docMkLst>
        <pc:docMk/>
      </pc:docMkLst>
      <pc:sldChg chg="modSp">
        <pc:chgData name="Marion Ley" userId="S::head@billingshurstprimary.org.uk::4c54243b-6e86-486f-a6c3-accd655036e9" providerId="AD" clId="Web-{86B7DB60-F100-CFF7-A4A5-C475B9560713}" dt="2024-05-10T07:16:17.790" v="197" actId="20577"/>
        <pc:sldMkLst>
          <pc:docMk/>
          <pc:sldMk cId="3056494461" sldId="256"/>
        </pc:sldMkLst>
        <pc:spChg chg="mod">
          <ac:chgData name="Marion Ley" userId="S::head@billingshurstprimary.org.uk::4c54243b-6e86-486f-a6c3-accd655036e9" providerId="AD" clId="Web-{86B7DB60-F100-CFF7-A4A5-C475B9560713}" dt="2024-05-10T07:16:17.790" v="197" actId="20577"/>
          <ac:spMkLst>
            <pc:docMk/>
            <pc:sldMk cId="3056494461" sldId="256"/>
            <ac:spMk id="43" creationId="{A9D1A058-CFFF-DE6A-DC46-7EB66A6A1032}"/>
          </ac:spMkLst>
        </pc:spChg>
      </pc:sldChg>
    </pc:docChg>
  </pc:docChgLst>
  <pc:docChgLst>
    <pc:chgData name="Rebecca Hatrick" userId="S::rhatrick@billingshurstprimary.org.uk::1454f90b-7675-4f88-99a3-d592332aa9fa" providerId="AD" clId="Web-{6CE02F30-2190-AD49-AB9F-97540DC6E5A4}"/>
    <pc:docChg chg="modSld">
      <pc:chgData name="Rebecca Hatrick" userId="S::rhatrick@billingshurstprimary.org.uk::1454f90b-7675-4f88-99a3-d592332aa9fa" providerId="AD" clId="Web-{6CE02F30-2190-AD49-AB9F-97540DC6E5A4}" dt="2024-05-07T18:36:30.274" v="192" actId="1076"/>
      <pc:docMkLst>
        <pc:docMk/>
      </pc:docMkLst>
      <pc:sldChg chg="addSp delSp modSp">
        <pc:chgData name="Rebecca Hatrick" userId="S::rhatrick@billingshurstprimary.org.uk::1454f90b-7675-4f88-99a3-d592332aa9fa" providerId="AD" clId="Web-{6CE02F30-2190-AD49-AB9F-97540DC6E5A4}" dt="2024-05-07T18:36:30.274" v="192" actId="1076"/>
        <pc:sldMkLst>
          <pc:docMk/>
          <pc:sldMk cId="3056494461" sldId="256"/>
        </pc:sldMkLst>
        <pc:spChg chg="mod">
          <ac:chgData name="Rebecca Hatrick" userId="S::rhatrick@billingshurstprimary.org.uk::1454f90b-7675-4f88-99a3-d592332aa9fa" providerId="AD" clId="Web-{6CE02F30-2190-AD49-AB9F-97540DC6E5A4}" dt="2024-05-07T18:11:55.816" v="2" actId="20577"/>
          <ac:spMkLst>
            <pc:docMk/>
            <pc:sldMk cId="3056494461" sldId="256"/>
            <ac:spMk id="6" creationId="{445BB84D-5DED-7131-6101-AA57200E4BD8}"/>
          </ac:spMkLst>
        </pc:spChg>
        <pc:spChg chg="add mod">
          <ac:chgData name="Rebecca Hatrick" userId="S::rhatrick@billingshurstprimary.org.uk::1454f90b-7675-4f88-99a3-d592332aa9fa" providerId="AD" clId="Web-{6CE02F30-2190-AD49-AB9F-97540DC6E5A4}" dt="2024-05-07T18:33:20.830" v="178" actId="1076"/>
          <ac:spMkLst>
            <pc:docMk/>
            <pc:sldMk cId="3056494461" sldId="256"/>
            <ac:spMk id="11" creationId="{09A37241-9158-57A5-CA54-997A2215684C}"/>
          </ac:spMkLst>
        </pc:spChg>
        <pc:picChg chg="add mod">
          <ac:chgData name="Rebecca Hatrick" userId="S::rhatrick@billingshurstprimary.org.uk::1454f90b-7675-4f88-99a3-d592332aa9fa" providerId="AD" clId="Web-{6CE02F30-2190-AD49-AB9F-97540DC6E5A4}" dt="2024-05-07T18:36:30.274" v="192" actId="1076"/>
          <ac:picMkLst>
            <pc:docMk/>
            <pc:sldMk cId="3056494461" sldId="256"/>
            <ac:picMk id="13" creationId="{C8141659-D1F5-EF2F-4291-D938A33A8DF7}"/>
          </ac:picMkLst>
        </pc:picChg>
        <pc:picChg chg="del">
          <ac:chgData name="Rebecca Hatrick" userId="S::rhatrick@billingshurstprimary.org.uk::1454f90b-7675-4f88-99a3-d592332aa9fa" providerId="AD" clId="Web-{6CE02F30-2190-AD49-AB9F-97540DC6E5A4}" dt="2024-05-07T18:29:55.120" v="83"/>
          <ac:picMkLst>
            <pc:docMk/>
            <pc:sldMk cId="3056494461" sldId="256"/>
            <ac:picMk id="14" creationId="{29BC2355-6863-AC74-406B-9CEC4BCF9B7F}"/>
          </ac:picMkLst>
        </pc:picChg>
        <pc:picChg chg="del">
          <ac:chgData name="Rebecca Hatrick" userId="S::rhatrick@billingshurstprimary.org.uk::1454f90b-7675-4f88-99a3-d592332aa9fa" providerId="AD" clId="Web-{6CE02F30-2190-AD49-AB9F-97540DC6E5A4}" dt="2024-05-07T18:29:57.729" v="86"/>
          <ac:picMkLst>
            <pc:docMk/>
            <pc:sldMk cId="3056494461" sldId="256"/>
            <ac:picMk id="15" creationId="{944E8FC5-84FF-05F9-E741-7E96D4C6F9ED}"/>
          </ac:picMkLst>
        </pc:picChg>
        <pc:picChg chg="del">
          <ac:chgData name="Rebecca Hatrick" userId="S::rhatrick@billingshurstprimary.org.uk::1454f90b-7675-4f88-99a3-d592332aa9fa" providerId="AD" clId="Web-{6CE02F30-2190-AD49-AB9F-97540DC6E5A4}" dt="2024-05-07T18:29:53.760" v="82"/>
          <ac:picMkLst>
            <pc:docMk/>
            <pc:sldMk cId="3056494461" sldId="256"/>
            <ac:picMk id="16" creationId="{82F90466-993E-3AF0-3A8F-74D0EEC8AA13}"/>
          </ac:picMkLst>
        </pc:picChg>
        <pc:picChg chg="del">
          <ac:chgData name="Rebecca Hatrick" userId="S::rhatrick@billingshurstprimary.org.uk::1454f90b-7675-4f88-99a3-d592332aa9fa" providerId="AD" clId="Web-{6CE02F30-2190-AD49-AB9F-97540DC6E5A4}" dt="2024-05-07T18:29:56.167" v="84"/>
          <ac:picMkLst>
            <pc:docMk/>
            <pc:sldMk cId="3056494461" sldId="256"/>
            <ac:picMk id="17" creationId="{607F10B0-572D-C2F4-3923-93DA77D5798C}"/>
          </ac:picMkLst>
        </pc:picChg>
        <pc:picChg chg="del">
          <ac:chgData name="Rebecca Hatrick" userId="S::rhatrick@billingshurstprimary.org.uk::1454f90b-7675-4f88-99a3-d592332aa9fa" providerId="AD" clId="Web-{6CE02F30-2190-AD49-AB9F-97540DC6E5A4}" dt="2024-05-07T18:29:56.963" v="85"/>
          <ac:picMkLst>
            <pc:docMk/>
            <pc:sldMk cId="3056494461" sldId="256"/>
            <ac:picMk id="18" creationId="{66EFE39A-3EE4-8E73-348B-916D727DD181}"/>
          </ac:picMkLst>
        </pc:picChg>
        <pc:picChg chg="add mod">
          <ac:chgData name="Rebecca Hatrick" userId="S::rhatrick@billingshurstprimary.org.uk::1454f90b-7675-4f88-99a3-d592332aa9fa" providerId="AD" clId="Web-{6CE02F30-2190-AD49-AB9F-97540DC6E5A4}" dt="2024-05-07T18:36:27.461" v="191" actId="1076"/>
          <ac:picMkLst>
            <pc:docMk/>
            <pc:sldMk cId="3056494461" sldId="256"/>
            <ac:picMk id="19" creationId="{5D53BF8C-60E3-D2FE-2865-A69FF560F1E3}"/>
          </ac:picMkLst>
        </pc:picChg>
        <pc:picChg chg="add mod">
          <ac:chgData name="Rebecca Hatrick" userId="S::rhatrick@billingshurstprimary.org.uk::1454f90b-7675-4f88-99a3-d592332aa9fa" providerId="AD" clId="Web-{6CE02F30-2190-AD49-AB9F-97540DC6E5A4}" dt="2024-05-07T18:36:24.352" v="190" actId="1076"/>
          <ac:picMkLst>
            <pc:docMk/>
            <pc:sldMk cId="3056494461" sldId="256"/>
            <ac:picMk id="20" creationId="{975A8D8E-7820-7B8D-EDFB-EE845E19A272}"/>
          </ac:picMkLst>
        </pc:picChg>
      </pc:sldChg>
      <pc:sldChg chg="modSp">
        <pc:chgData name="Rebecca Hatrick" userId="S::rhatrick@billingshurstprimary.org.uk::1454f90b-7675-4f88-99a3-d592332aa9fa" providerId="AD" clId="Web-{6CE02F30-2190-AD49-AB9F-97540DC6E5A4}" dt="2024-05-07T18:26:59.239" v="34" actId="20577"/>
        <pc:sldMkLst>
          <pc:docMk/>
          <pc:sldMk cId="3107511217" sldId="258"/>
        </pc:sldMkLst>
        <pc:spChg chg="mod">
          <ac:chgData name="Rebecca Hatrick" userId="S::rhatrick@billingshurstprimary.org.uk::1454f90b-7675-4f88-99a3-d592332aa9fa" providerId="AD" clId="Web-{6CE02F30-2190-AD49-AB9F-97540DC6E5A4}" dt="2024-05-07T18:26:59.239" v="34" actId="20577"/>
          <ac:spMkLst>
            <pc:docMk/>
            <pc:sldMk cId="3107511217" sldId="258"/>
            <ac:spMk id="2" creationId="{3825C418-8CD6-22D0-2C69-886D55A2728C}"/>
          </ac:spMkLst>
        </pc:spChg>
        <pc:spChg chg="mod">
          <ac:chgData name="Rebecca Hatrick" userId="S::rhatrick@billingshurstprimary.org.uk::1454f90b-7675-4f88-99a3-d592332aa9fa" providerId="AD" clId="Web-{6CE02F30-2190-AD49-AB9F-97540DC6E5A4}" dt="2024-05-07T18:26:32.628" v="30" actId="1076"/>
          <ac:spMkLst>
            <pc:docMk/>
            <pc:sldMk cId="3107511217" sldId="258"/>
            <ac:spMk id="3" creationId="{3825C418-8CD6-22D0-2C69-886D55A2728C}"/>
          </ac:spMkLst>
        </pc:spChg>
        <pc:spChg chg="mod">
          <ac:chgData name="Rebecca Hatrick" userId="S::rhatrick@billingshurstprimary.org.uk::1454f90b-7675-4f88-99a3-d592332aa9fa" providerId="AD" clId="Web-{6CE02F30-2190-AD49-AB9F-97540DC6E5A4}" dt="2024-05-07T18:26:24.503" v="27" actId="20577"/>
          <ac:spMkLst>
            <pc:docMk/>
            <pc:sldMk cId="3107511217" sldId="258"/>
            <ac:spMk id="13" creationId="{E5310601-2934-43FE-B628-3716BBAE463B}"/>
          </ac:spMkLst>
        </pc:spChg>
      </pc:sldChg>
    </pc:docChg>
  </pc:docChgLst>
  <pc:docChgLst>
    <pc:chgData name="Joanne Mujik" userId="S::jmujik@billingshurstprimary.org.uk::7f6b014b-c61c-4d86-ac2f-3c2bdd40197d" providerId="AD" clId="Web-{A2A53463-1156-BFFF-DDED-5AF8C0254778}"/>
    <pc:docChg chg="modSld">
      <pc:chgData name="Joanne Mujik" userId="S::jmujik@billingshurstprimary.org.uk::7f6b014b-c61c-4d86-ac2f-3c2bdd40197d" providerId="AD" clId="Web-{A2A53463-1156-BFFF-DDED-5AF8C0254778}" dt="2024-05-10T07:16:30.148" v="36" actId="1076"/>
      <pc:docMkLst>
        <pc:docMk/>
      </pc:docMkLst>
      <pc:sldChg chg="addSp modSp">
        <pc:chgData name="Joanne Mujik" userId="S::jmujik@billingshurstprimary.org.uk::7f6b014b-c61c-4d86-ac2f-3c2bdd40197d" providerId="AD" clId="Web-{A2A53463-1156-BFFF-DDED-5AF8C0254778}" dt="2024-05-10T07:16:30.148" v="36" actId="1076"/>
        <pc:sldMkLst>
          <pc:docMk/>
          <pc:sldMk cId="3107511217" sldId="258"/>
        </pc:sldMkLst>
        <pc:spChg chg="mod">
          <ac:chgData name="Joanne Mujik" userId="S::jmujik@billingshurstprimary.org.uk::7f6b014b-c61c-4d86-ac2f-3c2bdd40197d" providerId="AD" clId="Web-{A2A53463-1156-BFFF-DDED-5AF8C0254778}" dt="2024-05-10T06:51:16.768" v="31" actId="20577"/>
          <ac:spMkLst>
            <pc:docMk/>
            <pc:sldMk cId="3107511217" sldId="258"/>
            <ac:spMk id="3" creationId="{3825C418-8CD6-22D0-2C69-886D55A2728C}"/>
          </ac:spMkLst>
        </pc:spChg>
        <pc:picChg chg="add mod ord">
          <ac:chgData name="Joanne Mujik" userId="S::jmujik@billingshurstprimary.org.uk::7f6b014b-c61c-4d86-ac2f-3c2bdd40197d" providerId="AD" clId="Web-{A2A53463-1156-BFFF-DDED-5AF8C0254778}" dt="2024-05-10T07:16:30.148" v="36" actId="1076"/>
          <ac:picMkLst>
            <pc:docMk/>
            <pc:sldMk cId="3107511217" sldId="258"/>
            <ac:picMk id="10" creationId="{D80FE56B-0F04-025B-EAE9-33FB5EE767C2}"/>
          </ac:picMkLst>
        </pc:picChg>
        <pc:picChg chg="add mod">
          <ac:chgData name="Joanne Mujik" userId="S::jmujik@billingshurstprimary.org.uk::7f6b014b-c61c-4d86-ac2f-3c2bdd40197d" providerId="AD" clId="Web-{A2A53463-1156-BFFF-DDED-5AF8C0254778}" dt="2024-05-10T06:50:24.280" v="22" actId="14100"/>
          <ac:picMkLst>
            <pc:docMk/>
            <pc:sldMk cId="3107511217" sldId="258"/>
            <ac:picMk id="11" creationId="{B2A01A9E-737F-E05A-B2BE-C8BF34F86735}"/>
          </ac:picMkLst>
        </pc:picChg>
        <pc:picChg chg="add mod">
          <ac:chgData name="Joanne Mujik" userId="S::jmujik@billingshurstprimary.org.uk::7f6b014b-c61c-4d86-ac2f-3c2bdd40197d" providerId="AD" clId="Web-{A2A53463-1156-BFFF-DDED-5AF8C0254778}" dt="2024-05-10T07:16:18.132" v="33" actId="1076"/>
          <ac:picMkLst>
            <pc:docMk/>
            <pc:sldMk cId="3107511217" sldId="258"/>
            <ac:picMk id="12" creationId="{74A498AD-1D04-37C9-056B-DADF51987B3C}"/>
          </ac:picMkLst>
        </pc:picChg>
      </pc:sldChg>
    </pc:docChg>
  </pc:docChgLst>
  <pc:docChgLst>
    <pc:chgData name="Tom Hampson" userId="S::tohampson@billingshurstprimary.org.uk::8159c0a3-229e-4cad-8488-de8188234249" providerId="AD" clId="Web-{507DE6B2-3FF8-000E-EFAC-719245681814}"/>
    <pc:docChg chg="modSld">
      <pc:chgData name="Tom Hampson" userId="S::tohampson@billingshurstprimary.org.uk::8159c0a3-229e-4cad-8488-de8188234249" providerId="AD" clId="Web-{507DE6B2-3FF8-000E-EFAC-719245681814}" dt="2024-04-19T08:51:14.724" v="7" actId="14100"/>
      <pc:docMkLst>
        <pc:docMk/>
      </pc:docMkLst>
      <pc:sldChg chg="addSp delSp modSp">
        <pc:chgData name="Tom Hampson" userId="S::tohampson@billingshurstprimary.org.uk::8159c0a3-229e-4cad-8488-de8188234249" providerId="AD" clId="Web-{507DE6B2-3FF8-000E-EFAC-719245681814}" dt="2024-04-19T08:51:14.724" v="7" actId="14100"/>
        <pc:sldMkLst>
          <pc:docMk/>
          <pc:sldMk cId="3652208133" sldId="261"/>
        </pc:sldMkLst>
        <pc:picChg chg="add mod">
          <ac:chgData name="Tom Hampson" userId="S::tohampson@billingshurstprimary.org.uk::8159c0a3-229e-4cad-8488-de8188234249" providerId="AD" clId="Web-{507DE6B2-3FF8-000E-EFAC-719245681814}" dt="2024-04-19T08:51:14.724" v="7" actId="14100"/>
          <ac:picMkLst>
            <pc:docMk/>
            <pc:sldMk cId="3652208133" sldId="261"/>
            <ac:picMk id="17" creationId="{9C492368-A627-2AE9-BDF1-92BB9C8A9709}"/>
          </ac:picMkLst>
        </pc:picChg>
        <pc:picChg chg="del">
          <ac:chgData name="Tom Hampson" userId="S::tohampson@billingshurstprimary.org.uk::8159c0a3-229e-4cad-8488-de8188234249" providerId="AD" clId="Web-{507DE6B2-3FF8-000E-EFAC-719245681814}" dt="2024-04-19T08:50:30.331" v="0"/>
          <ac:picMkLst>
            <pc:docMk/>
            <pc:sldMk cId="3652208133" sldId="261"/>
            <ac:picMk id="32" creationId="{D44B1B9B-1E15-26C8-B986-408099498999}"/>
          </ac:picMkLst>
        </pc:picChg>
      </pc:sldChg>
    </pc:docChg>
  </pc:docChgLst>
  <pc:docChgLst>
    <pc:chgData name="Tom Hampson" userId="S::tohampson@billingshurstprimary.org.uk::8159c0a3-229e-4cad-8488-de8188234249" providerId="AD" clId="Web-{9F40CD69-5292-9B12-CF87-F12B01380806}"/>
    <pc:docChg chg="modSld">
      <pc:chgData name="Tom Hampson" userId="S::tohampson@billingshurstprimary.org.uk::8159c0a3-229e-4cad-8488-de8188234249" providerId="AD" clId="Web-{9F40CD69-5292-9B12-CF87-F12B01380806}" dt="2024-05-10T13:26:46.543" v="157"/>
      <pc:docMkLst>
        <pc:docMk/>
      </pc:docMkLst>
      <pc:sldChg chg="modSp">
        <pc:chgData name="Tom Hampson" userId="S::tohampson@billingshurstprimary.org.uk::8159c0a3-229e-4cad-8488-de8188234249" providerId="AD" clId="Web-{9F40CD69-5292-9B12-CF87-F12B01380806}" dt="2024-05-10T13:16:49.663" v="8" actId="20577"/>
        <pc:sldMkLst>
          <pc:docMk/>
          <pc:sldMk cId="3056494461" sldId="256"/>
        </pc:sldMkLst>
        <pc:spChg chg="mod">
          <ac:chgData name="Tom Hampson" userId="S::tohampson@billingshurstprimary.org.uk::8159c0a3-229e-4cad-8488-de8188234249" providerId="AD" clId="Web-{9F40CD69-5292-9B12-CF87-F12B01380806}" dt="2024-05-10T13:16:49.663" v="8" actId="20577"/>
          <ac:spMkLst>
            <pc:docMk/>
            <pc:sldMk cId="3056494461" sldId="256"/>
            <ac:spMk id="11" creationId="{09A37241-9158-57A5-CA54-997A2215684C}"/>
          </ac:spMkLst>
        </pc:spChg>
      </pc:sldChg>
      <pc:sldChg chg="addSp modSp">
        <pc:chgData name="Tom Hampson" userId="S::tohampson@billingshurstprimary.org.uk::8159c0a3-229e-4cad-8488-de8188234249" providerId="AD" clId="Web-{9F40CD69-5292-9B12-CF87-F12B01380806}" dt="2024-05-10T13:26:46.543" v="157"/>
        <pc:sldMkLst>
          <pc:docMk/>
          <pc:sldMk cId="3505166402" sldId="262"/>
        </pc:sldMkLst>
        <pc:spChg chg="mod">
          <ac:chgData name="Tom Hampson" userId="S::tohampson@billingshurstprimary.org.uk::8159c0a3-229e-4cad-8488-de8188234249" providerId="AD" clId="Web-{9F40CD69-5292-9B12-CF87-F12B01380806}" dt="2024-05-10T13:26:37.167" v="156" actId="1076"/>
          <ac:spMkLst>
            <pc:docMk/>
            <pc:sldMk cId="3505166402" sldId="262"/>
            <ac:spMk id="2" creationId="{773DF091-D022-741B-D559-D6FB2B92E3D0}"/>
          </ac:spMkLst>
        </pc:spChg>
        <pc:spChg chg="mod">
          <ac:chgData name="Tom Hampson" userId="S::tohampson@billingshurstprimary.org.uk::8159c0a3-229e-4cad-8488-de8188234249" providerId="AD" clId="Web-{9F40CD69-5292-9B12-CF87-F12B01380806}" dt="2024-05-10T13:25:05.192" v="142" actId="20577"/>
          <ac:spMkLst>
            <pc:docMk/>
            <pc:sldMk cId="3505166402" sldId="262"/>
            <ac:spMk id="3" creationId="{46C31CC6-D0E7-9EDF-9C71-71434364F831}"/>
          </ac:spMkLst>
        </pc:spChg>
        <pc:picChg chg="add mod">
          <ac:chgData name="Tom Hampson" userId="S::tohampson@billingshurstprimary.org.uk::8159c0a3-229e-4cad-8488-de8188234249" providerId="AD" clId="Web-{9F40CD69-5292-9B12-CF87-F12B01380806}" dt="2024-05-10T13:26:25.244" v="150" actId="1076"/>
          <ac:picMkLst>
            <pc:docMk/>
            <pc:sldMk cId="3505166402" sldId="262"/>
            <ac:picMk id="5" creationId="{4907DDB1-3217-9C1E-8E19-841EE2B2A370}"/>
          </ac:picMkLst>
        </pc:picChg>
        <pc:picChg chg="add mod ord">
          <ac:chgData name="Tom Hampson" userId="S::tohampson@billingshurstprimary.org.uk::8159c0a3-229e-4cad-8488-de8188234249" providerId="AD" clId="Web-{9F40CD69-5292-9B12-CF87-F12B01380806}" dt="2024-05-10T13:26:46.543" v="157"/>
          <ac:picMkLst>
            <pc:docMk/>
            <pc:sldMk cId="3505166402" sldId="262"/>
            <ac:picMk id="6" creationId="{1E23BF7D-618E-85BA-7455-1BDF41A1E5AA}"/>
          </ac:picMkLst>
        </pc:picChg>
      </pc:sldChg>
    </pc:docChg>
  </pc:docChgLst>
  <pc:docChgLst>
    <pc:chgData name="Tom Hampson" userId="8159c0a3-229e-4cad-8488-de8188234249" providerId="ADAL" clId="{8D1F3D0C-6FC5-194D-85A0-155F09B8EA00}"/>
    <pc:docChg chg="undo custSel modSld">
      <pc:chgData name="Tom Hampson" userId="8159c0a3-229e-4cad-8488-de8188234249" providerId="ADAL" clId="{8D1F3D0C-6FC5-194D-85A0-155F09B8EA00}" dt="2024-04-26T21:22:12.742" v="128" actId="14100"/>
      <pc:docMkLst>
        <pc:docMk/>
      </pc:docMkLst>
      <pc:sldChg chg="addSp delSp modSp mod">
        <pc:chgData name="Tom Hampson" userId="8159c0a3-229e-4cad-8488-de8188234249" providerId="ADAL" clId="{8D1F3D0C-6FC5-194D-85A0-155F09B8EA00}" dt="2024-04-26T21:22:12.742" v="128" actId="14100"/>
        <pc:sldMkLst>
          <pc:docMk/>
          <pc:sldMk cId="3652208133" sldId="261"/>
        </pc:sldMkLst>
        <pc:spChg chg="mod">
          <ac:chgData name="Tom Hampson" userId="8159c0a3-229e-4cad-8488-de8188234249" providerId="ADAL" clId="{8D1F3D0C-6FC5-194D-85A0-155F09B8EA00}" dt="2024-04-26T21:21:05.217" v="88" actId="14100"/>
          <ac:spMkLst>
            <pc:docMk/>
            <pc:sldMk cId="3652208133" sldId="261"/>
            <ac:spMk id="2" creationId="{7F68EB66-F810-032A-19DB-2B4DFC7C4570}"/>
          </ac:spMkLst>
        </pc:spChg>
        <pc:spChg chg="mod">
          <ac:chgData name="Tom Hampson" userId="8159c0a3-229e-4cad-8488-de8188234249" providerId="ADAL" clId="{8D1F3D0C-6FC5-194D-85A0-155F09B8EA00}" dt="2024-04-26T21:21:47.079" v="122" actId="14100"/>
          <ac:spMkLst>
            <pc:docMk/>
            <pc:sldMk cId="3652208133" sldId="261"/>
            <ac:spMk id="4" creationId="{C1DBC756-1D68-C061-4CEB-6AC6E7A9E071}"/>
          </ac:spMkLst>
        </pc:spChg>
        <pc:spChg chg="mod">
          <ac:chgData name="Tom Hampson" userId="8159c0a3-229e-4cad-8488-de8188234249" providerId="ADAL" clId="{8D1F3D0C-6FC5-194D-85A0-155F09B8EA00}" dt="2024-04-26T21:20:50.717" v="84" actId="14100"/>
          <ac:spMkLst>
            <pc:docMk/>
            <pc:sldMk cId="3652208133" sldId="261"/>
            <ac:spMk id="5" creationId="{07DEAD6A-6FDD-0EDB-0789-92C25A04D92A}"/>
          </ac:spMkLst>
        </pc:spChg>
        <pc:spChg chg="mod">
          <ac:chgData name="Tom Hampson" userId="8159c0a3-229e-4cad-8488-de8188234249" providerId="ADAL" clId="{8D1F3D0C-6FC5-194D-85A0-155F09B8EA00}" dt="2024-04-26T21:22:12.742" v="128" actId="14100"/>
          <ac:spMkLst>
            <pc:docMk/>
            <pc:sldMk cId="3652208133" sldId="261"/>
            <ac:spMk id="9" creationId="{00000000-0000-0000-0000-000000000000}"/>
          </ac:spMkLst>
        </pc:spChg>
        <pc:spChg chg="mod">
          <ac:chgData name="Tom Hampson" userId="8159c0a3-229e-4cad-8488-de8188234249" providerId="ADAL" clId="{8D1F3D0C-6FC5-194D-85A0-155F09B8EA00}" dt="2024-04-26T21:21:40.117" v="121" actId="1037"/>
          <ac:spMkLst>
            <pc:docMk/>
            <pc:sldMk cId="3652208133" sldId="261"/>
            <ac:spMk id="12" creationId="{0C6E6569-A4C4-CAAC-6490-D7E87C610991}"/>
          </ac:spMkLst>
        </pc:spChg>
        <pc:spChg chg="mod">
          <ac:chgData name="Tom Hampson" userId="8159c0a3-229e-4cad-8488-de8188234249" providerId="ADAL" clId="{8D1F3D0C-6FC5-194D-85A0-155F09B8EA00}" dt="2024-04-26T21:21:33.194" v="107" actId="14100"/>
          <ac:spMkLst>
            <pc:docMk/>
            <pc:sldMk cId="3652208133" sldId="261"/>
            <ac:spMk id="15" creationId="{F64F0F2D-0EF6-9733-C780-A9E1AF31FB06}"/>
          </ac:spMkLst>
        </pc:spChg>
        <pc:spChg chg="mod">
          <ac:chgData name="Tom Hampson" userId="8159c0a3-229e-4cad-8488-de8188234249" providerId="ADAL" clId="{8D1F3D0C-6FC5-194D-85A0-155F09B8EA00}" dt="2024-04-26T21:21:51.131" v="123" actId="14100"/>
          <ac:spMkLst>
            <pc:docMk/>
            <pc:sldMk cId="3652208133" sldId="261"/>
            <ac:spMk id="18" creationId="{3000874F-503F-B3A4-133A-918E47AF8B41}"/>
          </ac:spMkLst>
        </pc:spChg>
        <pc:spChg chg="mod">
          <ac:chgData name="Tom Hampson" userId="8159c0a3-229e-4cad-8488-de8188234249" providerId="ADAL" clId="{8D1F3D0C-6FC5-194D-85A0-155F09B8EA00}" dt="2024-04-26T21:21:26.492" v="106" actId="1038"/>
          <ac:spMkLst>
            <pc:docMk/>
            <pc:sldMk cId="3652208133" sldId="261"/>
            <ac:spMk id="19" creationId="{2EB72564-B081-443A-B9EF-AA727B2AC5A7}"/>
          </ac:spMkLst>
        </pc:spChg>
        <pc:spChg chg="mod">
          <ac:chgData name="Tom Hampson" userId="8159c0a3-229e-4cad-8488-de8188234249" providerId="ADAL" clId="{8D1F3D0C-6FC5-194D-85A0-155F09B8EA00}" dt="2024-04-26T21:21:26.492" v="106" actId="1038"/>
          <ac:spMkLst>
            <pc:docMk/>
            <pc:sldMk cId="3652208133" sldId="261"/>
            <ac:spMk id="20" creationId="{2EB72564-B081-443A-B9EF-AA727B2AC5A7}"/>
          </ac:spMkLst>
        </pc:spChg>
        <pc:spChg chg="mod">
          <ac:chgData name="Tom Hampson" userId="8159c0a3-229e-4cad-8488-de8188234249" providerId="ADAL" clId="{8D1F3D0C-6FC5-194D-85A0-155F09B8EA00}" dt="2024-04-26T21:21:12.994" v="90" actId="1076"/>
          <ac:spMkLst>
            <pc:docMk/>
            <pc:sldMk cId="3652208133" sldId="261"/>
            <ac:spMk id="21" creationId="{8F09FBEB-6AB9-C72E-E3F2-E9D4AB62BBD0}"/>
          </ac:spMkLst>
        </pc:spChg>
        <pc:spChg chg="mod">
          <ac:chgData name="Tom Hampson" userId="8159c0a3-229e-4cad-8488-de8188234249" providerId="ADAL" clId="{8D1F3D0C-6FC5-194D-85A0-155F09B8EA00}" dt="2024-04-26T21:21:18.731" v="91" actId="14100"/>
          <ac:spMkLst>
            <pc:docMk/>
            <pc:sldMk cId="3652208133" sldId="261"/>
            <ac:spMk id="24" creationId="{1D2FF96A-7192-1365-3A94-3BB6394C3F63}"/>
          </ac:spMkLst>
        </pc:spChg>
        <pc:spChg chg="mod">
          <ac:chgData name="Tom Hampson" userId="8159c0a3-229e-4cad-8488-de8188234249" providerId="ADAL" clId="{8D1F3D0C-6FC5-194D-85A0-155F09B8EA00}" dt="2024-04-26T21:21:10.500" v="89" actId="14100"/>
          <ac:spMkLst>
            <pc:docMk/>
            <pc:sldMk cId="3652208133" sldId="261"/>
            <ac:spMk id="25" creationId="{3D108E03-29C0-9462-9FC9-209CE48B1BBB}"/>
          </ac:spMkLst>
        </pc:spChg>
        <pc:spChg chg="mod">
          <ac:chgData name="Tom Hampson" userId="8159c0a3-229e-4cad-8488-de8188234249" providerId="ADAL" clId="{8D1F3D0C-6FC5-194D-85A0-155F09B8EA00}" dt="2024-04-26T21:18:55.306" v="70" actId="14100"/>
          <ac:spMkLst>
            <pc:docMk/>
            <pc:sldMk cId="3652208133" sldId="261"/>
            <ac:spMk id="26" creationId="{014EB878-3291-F621-7121-EA121C2DAEC4}"/>
          </ac:spMkLst>
        </pc:spChg>
        <pc:spChg chg="add mod">
          <ac:chgData name="Tom Hampson" userId="8159c0a3-229e-4cad-8488-de8188234249" providerId="ADAL" clId="{8D1F3D0C-6FC5-194D-85A0-155F09B8EA00}" dt="2024-04-26T21:19:32.385" v="76" actId="14100"/>
          <ac:spMkLst>
            <pc:docMk/>
            <pc:sldMk cId="3652208133" sldId="261"/>
            <ac:spMk id="28" creationId="{1327F936-DD63-5D4F-6344-D6A1336CECB1}"/>
          </ac:spMkLst>
        </pc:spChg>
        <pc:spChg chg="add mod">
          <ac:chgData name="Tom Hampson" userId="8159c0a3-229e-4cad-8488-de8188234249" providerId="ADAL" clId="{8D1F3D0C-6FC5-194D-85A0-155F09B8EA00}" dt="2024-04-26T21:19:32.385" v="76" actId="14100"/>
          <ac:spMkLst>
            <pc:docMk/>
            <pc:sldMk cId="3652208133" sldId="261"/>
            <ac:spMk id="32" creationId="{964FD22B-40D1-5CC3-03B6-E62F73BB83A5}"/>
          </ac:spMkLst>
        </pc:spChg>
        <pc:spChg chg="mod">
          <ac:chgData name="Tom Hampson" userId="8159c0a3-229e-4cad-8488-de8188234249" providerId="ADAL" clId="{8D1F3D0C-6FC5-194D-85A0-155F09B8EA00}" dt="2024-04-26T21:19:55.673" v="78" actId="404"/>
          <ac:spMkLst>
            <pc:docMk/>
            <pc:sldMk cId="3652208133" sldId="261"/>
            <ac:spMk id="38" creationId="{E84486EA-9203-AF6C-7AD3-51868FE4B063}"/>
          </ac:spMkLst>
        </pc:spChg>
        <pc:spChg chg="mod">
          <ac:chgData name="Tom Hampson" userId="8159c0a3-229e-4cad-8488-de8188234249" providerId="ADAL" clId="{8D1F3D0C-6FC5-194D-85A0-155F09B8EA00}" dt="2024-04-26T21:20:32.599" v="82" actId="14100"/>
          <ac:spMkLst>
            <pc:docMk/>
            <pc:sldMk cId="3652208133" sldId="261"/>
            <ac:spMk id="42" creationId="{71B141B9-CB90-9DE4-4A24-F7CF2D67BEA5}"/>
          </ac:spMkLst>
        </pc:spChg>
        <pc:spChg chg="mod">
          <ac:chgData name="Tom Hampson" userId="8159c0a3-229e-4cad-8488-de8188234249" providerId="ADAL" clId="{8D1F3D0C-6FC5-194D-85A0-155F09B8EA00}" dt="2024-04-26T21:19:32.385" v="76" actId="14100"/>
          <ac:spMkLst>
            <pc:docMk/>
            <pc:sldMk cId="3652208133" sldId="261"/>
            <ac:spMk id="46" creationId="{FF1EB17D-D6FF-57D6-ADC0-555192E73CF2}"/>
          </ac:spMkLst>
        </pc:spChg>
        <pc:spChg chg="mod">
          <ac:chgData name="Tom Hampson" userId="8159c0a3-229e-4cad-8488-de8188234249" providerId="ADAL" clId="{8D1F3D0C-6FC5-194D-85A0-155F09B8EA00}" dt="2024-04-26T21:19:32.385" v="76" actId="14100"/>
          <ac:spMkLst>
            <pc:docMk/>
            <pc:sldMk cId="3652208133" sldId="261"/>
            <ac:spMk id="47" creationId="{CAF36F8F-E6B2-E894-5839-DA9126894153}"/>
          </ac:spMkLst>
        </pc:spChg>
        <pc:spChg chg="add mod">
          <ac:chgData name="Tom Hampson" userId="8159c0a3-229e-4cad-8488-de8188234249" providerId="ADAL" clId="{8D1F3D0C-6FC5-194D-85A0-155F09B8EA00}" dt="2024-04-26T21:19:32.385" v="76" actId="14100"/>
          <ac:spMkLst>
            <pc:docMk/>
            <pc:sldMk cId="3652208133" sldId="261"/>
            <ac:spMk id="52" creationId="{AEB99A5A-F4A4-AD2E-673B-384AD2C77FB7}"/>
          </ac:spMkLst>
        </pc:spChg>
        <pc:spChg chg="add mod">
          <ac:chgData name="Tom Hampson" userId="8159c0a3-229e-4cad-8488-de8188234249" providerId="ADAL" clId="{8D1F3D0C-6FC5-194D-85A0-155F09B8EA00}" dt="2024-04-26T21:20:06.596" v="79" actId="404"/>
          <ac:spMkLst>
            <pc:docMk/>
            <pc:sldMk cId="3652208133" sldId="261"/>
            <ac:spMk id="53" creationId="{4D1A453D-6C1B-0AB4-D7CF-F361719F745F}"/>
          </ac:spMkLst>
        </pc:spChg>
        <pc:spChg chg="add mod">
          <ac:chgData name="Tom Hampson" userId="8159c0a3-229e-4cad-8488-de8188234249" providerId="ADAL" clId="{8D1F3D0C-6FC5-194D-85A0-155F09B8EA00}" dt="2024-04-26T21:20:23.707" v="81" actId="255"/>
          <ac:spMkLst>
            <pc:docMk/>
            <pc:sldMk cId="3652208133" sldId="261"/>
            <ac:spMk id="56" creationId="{F3BF6A87-7C4F-9186-EE1A-35A28CB467C2}"/>
          </ac:spMkLst>
        </pc:spChg>
        <pc:spChg chg="mod">
          <ac:chgData name="Tom Hampson" userId="8159c0a3-229e-4cad-8488-de8188234249" providerId="ADAL" clId="{8D1F3D0C-6FC5-194D-85A0-155F09B8EA00}" dt="2024-04-26T21:21:02.793" v="87" actId="14100"/>
          <ac:spMkLst>
            <pc:docMk/>
            <pc:sldMk cId="3652208133" sldId="261"/>
            <ac:spMk id="60" creationId="{0733717B-1532-0440-4F7B-C4D321C7EB55}"/>
          </ac:spMkLst>
        </pc:spChg>
        <pc:spChg chg="mod">
          <ac:chgData name="Tom Hampson" userId="8159c0a3-229e-4cad-8488-de8188234249" providerId="ADAL" clId="{8D1F3D0C-6FC5-194D-85A0-155F09B8EA00}" dt="2024-04-26T21:20:48.241" v="83" actId="14100"/>
          <ac:spMkLst>
            <pc:docMk/>
            <pc:sldMk cId="3652208133" sldId="261"/>
            <ac:spMk id="61" creationId="{334F3EC0-3EBC-30AE-E9C6-1F4121FEA478}"/>
          </ac:spMkLst>
        </pc:spChg>
        <pc:grpChg chg="add mod">
          <ac:chgData name="Tom Hampson" userId="8159c0a3-229e-4cad-8488-de8188234249" providerId="ADAL" clId="{8D1F3D0C-6FC5-194D-85A0-155F09B8EA00}" dt="2024-04-26T21:19:32.385" v="76" actId="14100"/>
          <ac:grpSpMkLst>
            <pc:docMk/>
            <pc:sldMk cId="3652208133" sldId="261"/>
            <ac:grpSpMk id="36" creationId="{FBE18CF6-2369-92ED-A5CB-92414A661312}"/>
          </ac:grpSpMkLst>
        </pc:grpChg>
        <pc:grpChg chg="add mod">
          <ac:chgData name="Tom Hampson" userId="8159c0a3-229e-4cad-8488-de8188234249" providerId="ADAL" clId="{8D1F3D0C-6FC5-194D-85A0-155F09B8EA00}" dt="2024-04-26T21:19:32.385" v="76" actId="14100"/>
          <ac:grpSpMkLst>
            <pc:docMk/>
            <pc:sldMk cId="3652208133" sldId="261"/>
            <ac:grpSpMk id="40" creationId="{60E01B36-92C0-3F0E-3C77-493241CE8E93}"/>
          </ac:grpSpMkLst>
        </pc:grpChg>
        <pc:grpChg chg="add mod">
          <ac:chgData name="Tom Hampson" userId="8159c0a3-229e-4cad-8488-de8188234249" providerId="ADAL" clId="{8D1F3D0C-6FC5-194D-85A0-155F09B8EA00}" dt="2024-04-26T21:19:32.385" v="76" actId="14100"/>
          <ac:grpSpMkLst>
            <pc:docMk/>
            <pc:sldMk cId="3652208133" sldId="261"/>
            <ac:grpSpMk id="44" creationId="{097DB08D-5317-6F3F-876B-B137F61EA5F3}"/>
          </ac:grpSpMkLst>
        </pc:grpChg>
        <pc:grpChg chg="add mod">
          <ac:chgData name="Tom Hampson" userId="8159c0a3-229e-4cad-8488-de8188234249" providerId="ADAL" clId="{8D1F3D0C-6FC5-194D-85A0-155F09B8EA00}" dt="2024-04-26T21:19:32.385" v="76" actId="14100"/>
          <ac:grpSpMkLst>
            <pc:docMk/>
            <pc:sldMk cId="3652208133" sldId="261"/>
            <ac:grpSpMk id="62" creationId="{6E4F6BAC-F679-881E-5F30-2F5C0811FB8F}"/>
          </ac:grpSpMkLst>
        </pc:grpChg>
        <pc:picChg chg="mod">
          <ac:chgData name="Tom Hampson" userId="8159c0a3-229e-4cad-8488-de8188234249" providerId="ADAL" clId="{8D1F3D0C-6FC5-194D-85A0-155F09B8EA00}" dt="2024-04-26T21:21:40.117" v="121" actId="1037"/>
          <ac:picMkLst>
            <pc:docMk/>
            <pc:sldMk cId="3652208133" sldId="261"/>
            <ac:picMk id="3" creationId="{A125370C-AEC0-B789-498C-5F8A7008D80C}"/>
          </ac:picMkLst>
        </pc:picChg>
        <pc:picChg chg="mod">
          <ac:chgData name="Tom Hampson" userId="8159c0a3-229e-4cad-8488-de8188234249" providerId="ADAL" clId="{8D1F3D0C-6FC5-194D-85A0-155F09B8EA00}" dt="2024-04-26T21:21:40.117" v="121" actId="1037"/>
          <ac:picMkLst>
            <pc:docMk/>
            <pc:sldMk cId="3652208133" sldId="261"/>
            <ac:picMk id="13" creationId="{7B565278-ACEA-1093-D915-A55385CEB01C}"/>
          </ac:picMkLst>
        </pc:picChg>
        <pc:picChg chg="del mod">
          <ac:chgData name="Tom Hampson" userId="8159c0a3-229e-4cad-8488-de8188234249" providerId="ADAL" clId="{8D1F3D0C-6FC5-194D-85A0-155F09B8EA00}" dt="2024-04-26T21:15:57.788" v="3" actId="478"/>
          <ac:picMkLst>
            <pc:docMk/>
            <pc:sldMk cId="3652208133" sldId="261"/>
            <ac:picMk id="17" creationId="{9C492368-A627-2AE9-BDF1-92BB9C8A9709}"/>
          </ac:picMkLst>
        </pc:picChg>
        <pc:picChg chg="add mod">
          <ac:chgData name="Tom Hampson" userId="8159c0a3-229e-4cad-8488-de8188234249" providerId="ADAL" clId="{8D1F3D0C-6FC5-194D-85A0-155F09B8EA00}" dt="2024-04-26T21:19:32.385" v="76" actId="14100"/>
          <ac:picMkLst>
            <pc:docMk/>
            <pc:sldMk cId="3652208133" sldId="261"/>
            <ac:picMk id="27" creationId="{717CD3EB-52FB-E299-5519-BAE5F68AB93C}"/>
          </ac:picMkLst>
        </pc:picChg>
        <pc:picChg chg="mod">
          <ac:chgData name="Tom Hampson" userId="8159c0a3-229e-4cad-8488-de8188234249" providerId="ADAL" clId="{8D1F3D0C-6FC5-194D-85A0-155F09B8EA00}" dt="2024-04-26T21:21:58.822" v="126" actId="1076"/>
          <ac:picMkLst>
            <pc:docMk/>
            <pc:sldMk cId="3652208133" sldId="261"/>
            <ac:picMk id="29" creationId="{72D06B9B-5984-AA63-855E-7C9DC0397AFB}"/>
          </ac:picMkLst>
        </pc:picChg>
        <pc:picChg chg="add mod">
          <ac:chgData name="Tom Hampson" userId="8159c0a3-229e-4cad-8488-de8188234249" providerId="ADAL" clId="{8D1F3D0C-6FC5-194D-85A0-155F09B8EA00}" dt="2024-04-26T21:19:32.385" v="76" actId="14100"/>
          <ac:picMkLst>
            <pc:docMk/>
            <pc:sldMk cId="3652208133" sldId="261"/>
            <ac:picMk id="30" creationId="{C3295AB3-1957-C2E5-F922-AFA4C3BBE699}"/>
          </ac:picMkLst>
        </pc:picChg>
        <pc:picChg chg="add mod">
          <ac:chgData name="Tom Hampson" userId="8159c0a3-229e-4cad-8488-de8188234249" providerId="ADAL" clId="{8D1F3D0C-6FC5-194D-85A0-155F09B8EA00}" dt="2024-04-26T21:19:32.385" v="76" actId="14100"/>
          <ac:picMkLst>
            <pc:docMk/>
            <pc:sldMk cId="3652208133" sldId="261"/>
            <ac:picMk id="31" creationId="{6D583322-5A03-746F-FE29-84EF72FB606E}"/>
          </ac:picMkLst>
        </pc:picChg>
        <pc:picChg chg="add mod">
          <ac:chgData name="Tom Hampson" userId="8159c0a3-229e-4cad-8488-de8188234249" providerId="ADAL" clId="{8D1F3D0C-6FC5-194D-85A0-155F09B8EA00}" dt="2024-04-26T21:19:32.385" v="76" actId="14100"/>
          <ac:picMkLst>
            <pc:docMk/>
            <pc:sldMk cId="3652208133" sldId="261"/>
            <ac:picMk id="33" creationId="{A96A88A2-A06B-646D-4C35-607FB5501FDF}"/>
          </ac:picMkLst>
        </pc:picChg>
        <pc:picChg chg="add mod">
          <ac:chgData name="Tom Hampson" userId="8159c0a3-229e-4cad-8488-de8188234249" providerId="ADAL" clId="{8D1F3D0C-6FC5-194D-85A0-155F09B8EA00}" dt="2024-04-26T21:19:32.385" v="76" actId="14100"/>
          <ac:picMkLst>
            <pc:docMk/>
            <pc:sldMk cId="3652208133" sldId="261"/>
            <ac:picMk id="34" creationId="{189CD7C1-2F38-D177-6794-D71E8F83DFBE}"/>
          </ac:picMkLst>
        </pc:picChg>
        <pc:picChg chg="add mod">
          <ac:chgData name="Tom Hampson" userId="8159c0a3-229e-4cad-8488-de8188234249" providerId="ADAL" clId="{8D1F3D0C-6FC5-194D-85A0-155F09B8EA00}" dt="2024-04-26T21:19:32.385" v="76" actId="14100"/>
          <ac:picMkLst>
            <pc:docMk/>
            <pc:sldMk cId="3652208133" sldId="261"/>
            <ac:picMk id="35" creationId="{9A50A69D-13C0-3627-0478-2F1CFD0292F4}"/>
          </ac:picMkLst>
        </pc:picChg>
        <pc:picChg chg="mod">
          <ac:chgData name="Tom Hampson" userId="8159c0a3-229e-4cad-8488-de8188234249" providerId="ADAL" clId="{8D1F3D0C-6FC5-194D-85A0-155F09B8EA00}" dt="2024-04-26T21:19:32.385" v="76" actId="14100"/>
          <ac:picMkLst>
            <pc:docMk/>
            <pc:sldMk cId="3652208133" sldId="261"/>
            <ac:picMk id="37" creationId="{3CD95B5F-5004-B252-AFEC-89483715CC45}"/>
          </ac:picMkLst>
        </pc:picChg>
        <pc:picChg chg="add mod">
          <ac:chgData name="Tom Hampson" userId="8159c0a3-229e-4cad-8488-de8188234249" providerId="ADAL" clId="{8D1F3D0C-6FC5-194D-85A0-155F09B8EA00}" dt="2024-04-26T21:19:32.385" v="76" actId="14100"/>
          <ac:picMkLst>
            <pc:docMk/>
            <pc:sldMk cId="3652208133" sldId="261"/>
            <ac:picMk id="39" creationId="{8763D9D9-B3E1-1524-3E15-8C8DCAD5CCF6}"/>
          </ac:picMkLst>
        </pc:picChg>
        <pc:picChg chg="mod">
          <ac:chgData name="Tom Hampson" userId="8159c0a3-229e-4cad-8488-de8188234249" providerId="ADAL" clId="{8D1F3D0C-6FC5-194D-85A0-155F09B8EA00}" dt="2024-04-26T21:19:32.385" v="76" actId="14100"/>
          <ac:picMkLst>
            <pc:docMk/>
            <pc:sldMk cId="3652208133" sldId="261"/>
            <ac:picMk id="41" creationId="{206A2271-94A0-7567-CDF5-5D83F313E4E6}"/>
          </ac:picMkLst>
        </pc:picChg>
        <pc:picChg chg="add mod">
          <ac:chgData name="Tom Hampson" userId="8159c0a3-229e-4cad-8488-de8188234249" providerId="ADAL" clId="{8D1F3D0C-6FC5-194D-85A0-155F09B8EA00}" dt="2024-04-26T21:19:32.385" v="76" actId="14100"/>
          <ac:picMkLst>
            <pc:docMk/>
            <pc:sldMk cId="3652208133" sldId="261"/>
            <ac:picMk id="43" creationId="{0ECBBFCF-1488-8022-FCF7-EB8BE8889736}"/>
          </ac:picMkLst>
        </pc:picChg>
        <pc:picChg chg="mod">
          <ac:chgData name="Tom Hampson" userId="8159c0a3-229e-4cad-8488-de8188234249" providerId="ADAL" clId="{8D1F3D0C-6FC5-194D-85A0-155F09B8EA00}" dt="2024-04-26T21:19:32.385" v="76" actId="14100"/>
          <ac:picMkLst>
            <pc:docMk/>
            <pc:sldMk cId="3652208133" sldId="261"/>
            <ac:picMk id="45" creationId="{19AF8C50-AC37-A751-2D8C-A1AA60320D23}"/>
          </ac:picMkLst>
        </pc:picChg>
        <pc:picChg chg="add mod">
          <ac:chgData name="Tom Hampson" userId="8159c0a3-229e-4cad-8488-de8188234249" providerId="ADAL" clId="{8D1F3D0C-6FC5-194D-85A0-155F09B8EA00}" dt="2024-04-26T21:19:32.385" v="76" actId="14100"/>
          <ac:picMkLst>
            <pc:docMk/>
            <pc:sldMk cId="3652208133" sldId="261"/>
            <ac:picMk id="48" creationId="{73FC0790-1B69-2306-4411-37F0565AD92E}"/>
          </ac:picMkLst>
        </pc:picChg>
        <pc:picChg chg="add mod">
          <ac:chgData name="Tom Hampson" userId="8159c0a3-229e-4cad-8488-de8188234249" providerId="ADAL" clId="{8D1F3D0C-6FC5-194D-85A0-155F09B8EA00}" dt="2024-04-26T21:19:32.385" v="76" actId="14100"/>
          <ac:picMkLst>
            <pc:docMk/>
            <pc:sldMk cId="3652208133" sldId="261"/>
            <ac:picMk id="49" creationId="{D5BF1A9B-56A7-E5DC-A410-0959B472137E}"/>
          </ac:picMkLst>
        </pc:picChg>
        <pc:picChg chg="add mod">
          <ac:chgData name="Tom Hampson" userId="8159c0a3-229e-4cad-8488-de8188234249" providerId="ADAL" clId="{8D1F3D0C-6FC5-194D-85A0-155F09B8EA00}" dt="2024-04-26T21:19:32.385" v="76" actId="14100"/>
          <ac:picMkLst>
            <pc:docMk/>
            <pc:sldMk cId="3652208133" sldId="261"/>
            <ac:picMk id="50" creationId="{D962CF02-5389-B071-44AE-AE17AB4B1668}"/>
          </ac:picMkLst>
        </pc:picChg>
        <pc:picChg chg="add mod">
          <ac:chgData name="Tom Hampson" userId="8159c0a3-229e-4cad-8488-de8188234249" providerId="ADAL" clId="{8D1F3D0C-6FC5-194D-85A0-155F09B8EA00}" dt="2024-04-26T21:19:32.385" v="76" actId="14100"/>
          <ac:picMkLst>
            <pc:docMk/>
            <pc:sldMk cId="3652208133" sldId="261"/>
            <ac:picMk id="51" creationId="{7F3B6656-FFF9-AD95-3149-F7786E43CEC5}"/>
          </ac:picMkLst>
        </pc:picChg>
        <pc:picChg chg="add mod">
          <ac:chgData name="Tom Hampson" userId="8159c0a3-229e-4cad-8488-de8188234249" providerId="ADAL" clId="{8D1F3D0C-6FC5-194D-85A0-155F09B8EA00}" dt="2024-04-26T21:19:32.385" v="76" actId="14100"/>
          <ac:picMkLst>
            <pc:docMk/>
            <pc:sldMk cId="3652208133" sldId="261"/>
            <ac:picMk id="54" creationId="{DF72BCE3-8CAE-29ED-BC61-3A385D9677C9}"/>
          </ac:picMkLst>
        </pc:picChg>
        <pc:picChg chg="add mod">
          <ac:chgData name="Tom Hampson" userId="8159c0a3-229e-4cad-8488-de8188234249" providerId="ADAL" clId="{8D1F3D0C-6FC5-194D-85A0-155F09B8EA00}" dt="2024-04-26T21:19:32.385" v="76" actId="14100"/>
          <ac:picMkLst>
            <pc:docMk/>
            <pc:sldMk cId="3652208133" sldId="261"/>
            <ac:picMk id="55" creationId="{4473BE20-38E1-BD98-392A-1D6C0676064E}"/>
          </ac:picMkLst>
        </pc:picChg>
        <pc:picChg chg="add mod">
          <ac:chgData name="Tom Hampson" userId="8159c0a3-229e-4cad-8488-de8188234249" providerId="ADAL" clId="{8D1F3D0C-6FC5-194D-85A0-155F09B8EA00}" dt="2024-04-26T21:19:32.385" v="76" actId="14100"/>
          <ac:picMkLst>
            <pc:docMk/>
            <pc:sldMk cId="3652208133" sldId="261"/>
            <ac:picMk id="57" creationId="{70C89800-FCC3-A1FD-4EC9-2DE4AE828234}"/>
          </ac:picMkLst>
        </pc:picChg>
        <pc:picChg chg="add mod">
          <ac:chgData name="Tom Hampson" userId="8159c0a3-229e-4cad-8488-de8188234249" providerId="ADAL" clId="{8D1F3D0C-6FC5-194D-85A0-155F09B8EA00}" dt="2024-04-26T21:19:32.385" v="76" actId="14100"/>
          <ac:picMkLst>
            <pc:docMk/>
            <pc:sldMk cId="3652208133" sldId="261"/>
            <ac:picMk id="59" creationId="{8BD85514-2347-0CC8-D689-B36D4ABDFEDD}"/>
          </ac:picMkLst>
        </pc:picChg>
      </pc:sldChg>
    </pc:docChg>
  </pc:docChgLst>
  <pc:docChgLst>
    <pc:chgData name="Rebecca Hatrick" userId="S::rhatrick@billingshurstprimary.org.uk::1454f90b-7675-4f88-99a3-d592332aa9fa" providerId="AD" clId="Web-{DFDC7755-1F4F-D031-2216-FC460A629EB9}"/>
    <pc:docChg chg="modSld">
      <pc:chgData name="Rebecca Hatrick" userId="S::rhatrick@billingshurstprimary.org.uk::1454f90b-7675-4f88-99a3-d592332aa9fa" providerId="AD" clId="Web-{DFDC7755-1F4F-D031-2216-FC460A629EB9}" dt="2024-05-09T11:32:33.285" v="1"/>
      <pc:docMkLst>
        <pc:docMk/>
      </pc:docMkLst>
      <pc:sldChg chg="delSp modSp">
        <pc:chgData name="Rebecca Hatrick" userId="S::rhatrick@billingshurstprimary.org.uk::1454f90b-7675-4f88-99a3-d592332aa9fa" providerId="AD" clId="Web-{DFDC7755-1F4F-D031-2216-FC460A629EB9}" dt="2024-05-09T11:32:33.285" v="1"/>
        <pc:sldMkLst>
          <pc:docMk/>
          <pc:sldMk cId="3107511217" sldId="258"/>
        </pc:sldMkLst>
        <pc:spChg chg="del mod">
          <ac:chgData name="Rebecca Hatrick" userId="S::rhatrick@billingshurstprimary.org.uk::1454f90b-7675-4f88-99a3-d592332aa9fa" providerId="AD" clId="Web-{DFDC7755-1F4F-D031-2216-FC460A629EB9}" dt="2024-05-09T11:32:33.285" v="1"/>
          <ac:spMkLst>
            <pc:docMk/>
            <pc:sldMk cId="3107511217" sldId="258"/>
            <ac:spMk id="13" creationId="{E5310601-2934-43FE-B628-3716BBAE463B}"/>
          </ac:spMkLst>
        </pc:spChg>
      </pc:sldChg>
    </pc:docChg>
  </pc:docChgLst>
  <pc:docChgLst>
    <pc:chgData name="Rebecca Hatrick" userId="S::rhatrick@billingshurstprimary.org.uk::1454f90b-7675-4f88-99a3-d592332aa9fa" providerId="AD" clId="Web-{ED07F390-9C4C-FD1E-CD2E-F7EA596107ED}"/>
    <pc:docChg chg="modSld">
      <pc:chgData name="Rebecca Hatrick" userId="S::rhatrick@billingshurstprimary.org.uk::1454f90b-7675-4f88-99a3-d592332aa9fa" providerId="AD" clId="Web-{ED07F390-9C4C-FD1E-CD2E-F7EA596107ED}" dt="2024-05-10T05:06:55.709" v="1" actId="1076"/>
      <pc:docMkLst>
        <pc:docMk/>
      </pc:docMkLst>
      <pc:sldChg chg="modSp">
        <pc:chgData name="Rebecca Hatrick" userId="S::rhatrick@billingshurstprimary.org.uk::1454f90b-7675-4f88-99a3-d592332aa9fa" providerId="AD" clId="Web-{ED07F390-9C4C-FD1E-CD2E-F7EA596107ED}" dt="2024-05-10T05:06:55.709" v="1" actId="1076"/>
        <pc:sldMkLst>
          <pc:docMk/>
          <pc:sldMk cId="3107511217" sldId="258"/>
        </pc:sldMkLst>
        <pc:spChg chg="mod">
          <ac:chgData name="Rebecca Hatrick" userId="S::rhatrick@billingshurstprimary.org.uk::1454f90b-7675-4f88-99a3-d592332aa9fa" providerId="AD" clId="Web-{ED07F390-9C4C-FD1E-CD2E-F7EA596107ED}" dt="2024-05-10T05:06:20.051" v="0" actId="20577"/>
          <ac:spMkLst>
            <pc:docMk/>
            <pc:sldMk cId="3107511217" sldId="258"/>
            <ac:spMk id="2" creationId="{3825C418-8CD6-22D0-2C69-886D55A2728C}"/>
          </ac:spMkLst>
        </pc:spChg>
        <pc:spChg chg="mod">
          <ac:chgData name="Rebecca Hatrick" userId="S::rhatrick@billingshurstprimary.org.uk::1454f90b-7675-4f88-99a3-d592332aa9fa" providerId="AD" clId="Web-{ED07F390-9C4C-FD1E-CD2E-F7EA596107ED}" dt="2024-05-10T05:06:55.709" v="1" actId="1076"/>
          <ac:spMkLst>
            <pc:docMk/>
            <pc:sldMk cId="3107511217" sldId="258"/>
            <ac:spMk id="3" creationId="{3825C418-8CD6-22D0-2C69-886D55A2728C}"/>
          </ac:spMkLst>
        </pc:spChg>
      </pc:sldChg>
    </pc:docChg>
  </pc:docChgLst>
  <pc:docChgLst>
    <pc:chgData name="Joanne Mujik" userId="S::jmujik@billingshurstprimary.org.uk::7f6b014b-c61c-4d86-ac2f-3c2bdd40197d" providerId="AD" clId="Web-{54447A5B-9BE8-F2DC-F02B-311BAA378DDD}"/>
    <pc:docChg chg="modSld">
      <pc:chgData name="Joanne Mujik" userId="S::jmujik@billingshurstprimary.org.uk::7f6b014b-c61c-4d86-ac2f-3c2bdd40197d" providerId="AD" clId="Web-{54447A5B-9BE8-F2DC-F02B-311BAA378DDD}" dt="2024-05-09T16:01:07.104" v="94" actId="20577"/>
      <pc:docMkLst>
        <pc:docMk/>
      </pc:docMkLst>
      <pc:sldChg chg="modSp">
        <pc:chgData name="Joanne Mujik" userId="S::jmujik@billingshurstprimary.org.uk::7f6b014b-c61c-4d86-ac2f-3c2bdd40197d" providerId="AD" clId="Web-{54447A5B-9BE8-F2DC-F02B-311BAA378DDD}" dt="2024-05-09T16:01:07.104" v="94" actId="20577"/>
        <pc:sldMkLst>
          <pc:docMk/>
          <pc:sldMk cId="3107511217" sldId="258"/>
        </pc:sldMkLst>
        <pc:spChg chg="mod">
          <ac:chgData name="Joanne Mujik" userId="S::jmujik@billingshurstprimary.org.uk::7f6b014b-c61c-4d86-ac2f-3c2bdd40197d" providerId="AD" clId="Web-{54447A5B-9BE8-F2DC-F02B-311BAA378DDD}" dt="2024-05-09T16:01:07.104" v="94" actId="20577"/>
          <ac:spMkLst>
            <pc:docMk/>
            <pc:sldMk cId="3107511217" sldId="258"/>
            <ac:spMk id="3" creationId="{3825C418-8CD6-22D0-2C69-886D55A2728C}"/>
          </ac:spMkLst>
        </pc:spChg>
      </pc:sldChg>
    </pc:docChg>
  </pc:docChgLst>
  <pc:docChgLst>
    <pc:chgData name="Natalie Hunt" userId="S::nhunt@billingshurstprimary.org.uk::4fae7260-2cef-4984-8aa0-23b4c3df6719" providerId="AD" clId="Web-{EC10DDC3-9675-C83C-6728-A197A746B8D9}"/>
    <pc:docChg chg="modSld">
      <pc:chgData name="Natalie Hunt" userId="S::nhunt@billingshurstprimary.org.uk::4fae7260-2cef-4984-8aa0-23b4c3df6719" providerId="AD" clId="Web-{EC10DDC3-9675-C83C-6728-A197A746B8D9}" dt="2024-05-09T16:34:38.775" v="185" actId="1076"/>
      <pc:docMkLst>
        <pc:docMk/>
      </pc:docMkLst>
      <pc:sldChg chg="addSp delSp modSp">
        <pc:chgData name="Natalie Hunt" userId="S::nhunt@billingshurstprimary.org.uk::4fae7260-2cef-4984-8aa0-23b4c3df6719" providerId="AD" clId="Web-{EC10DDC3-9675-C83C-6728-A197A746B8D9}" dt="2024-05-09T16:34:38.775" v="185" actId="1076"/>
        <pc:sldMkLst>
          <pc:docMk/>
          <pc:sldMk cId="3107511217" sldId="258"/>
        </pc:sldMkLst>
        <pc:spChg chg="add del mod">
          <ac:chgData name="Natalie Hunt" userId="S::nhunt@billingshurstprimary.org.uk::4fae7260-2cef-4984-8aa0-23b4c3df6719" providerId="AD" clId="Web-{EC10DDC3-9675-C83C-6728-A197A746B8D9}" dt="2024-05-09T16:32:30.319" v="173" actId="20577"/>
          <ac:spMkLst>
            <pc:docMk/>
            <pc:sldMk cId="3107511217" sldId="258"/>
            <ac:spMk id="2" creationId="{3825C418-8CD6-22D0-2C69-886D55A2728C}"/>
          </ac:spMkLst>
        </pc:spChg>
        <pc:picChg chg="add mod">
          <ac:chgData name="Natalie Hunt" userId="S::nhunt@billingshurstprimary.org.uk::4fae7260-2cef-4984-8aa0-23b4c3df6719" providerId="AD" clId="Web-{EC10DDC3-9675-C83C-6728-A197A746B8D9}" dt="2024-05-09T16:33:40.758" v="176" actId="14100"/>
          <ac:picMkLst>
            <pc:docMk/>
            <pc:sldMk cId="3107511217" sldId="258"/>
            <ac:picMk id="4" creationId="{801C4F35-CBDC-D277-25A6-932A38FDEFB3}"/>
          </ac:picMkLst>
        </pc:picChg>
        <pc:picChg chg="add mod">
          <ac:chgData name="Natalie Hunt" userId="S::nhunt@billingshurstprimary.org.uk::4fae7260-2cef-4984-8aa0-23b4c3df6719" providerId="AD" clId="Web-{EC10DDC3-9675-C83C-6728-A197A746B8D9}" dt="2024-05-09T16:34:38.775" v="185" actId="1076"/>
          <ac:picMkLst>
            <pc:docMk/>
            <pc:sldMk cId="3107511217" sldId="258"/>
            <ac:picMk id="5" creationId="{9892E54E-03E2-2F9D-0C40-30BEE4F3DE5A}"/>
          </ac:picMkLst>
        </pc:picChg>
        <pc:picChg chg="add mod">
          <ac:chgData name="Natalie Hunt" userId="S::nhunt@billingshurstprimary.org.uk::4fae7260-2cef-4984-8aa0-23b4c3df6719" providerId="AD" clId="Web-{EC10DDC3-9675-C83C-6728-A197A746B8D9}" dt="2024-05-09T16:34:25.384" v="183" actId="14100"/>
          <ac:picMkLst>
            <pc:docMk/>
            <pc:sldMk cId="3107511217" sldId="258"/>
            <ac:picMk id="6" creationId="{9502D6CD-3BB3-488D-2EE5-51054A973AD7}"/>
          </ac:picMkLst>
        </pc:picChg>
        <pc:picChg chg="add mod ord">
          <ac:chgData name="Natalie Hunt" userId="S::nhunt@billingshurstprimary.org.uk::4fae7260-2cef-4984-8aa0-23b4c3df6719" providerId="AD" clId="Web-{EC10DDC3-9675-C83C-6728-A197A746B8D9}" dt="2024-05-09T16:34:16.009" v="182"/>
          <ac:picMkLst>
            <pc:docMk/>
            <pc:sldMk cId="3107511217" sldId="258"/>
            <ac:picMk id="8" creationId="{CB6A85DC-50A0-45C9-AA68-4C1CFFD2C6C6}"/>
          </ac:picMkLst>
        </pc:picChg>
        <pc:picChg chg="add mod">
          <ac:chgData name="Natalie Hunt" userId="S::nhunt@billingshurstprimary.org.uk::4fae7260-2cef-4984-8aa0-23b4c3df6719" providerId="AD" clId="Web-{EC10DDC3-9675-C83C-6728-A197A746B8D9}" dt="2024-05-09T16:33:46.477" v="178" actId="14100"/>
          <ac:picMkLst>
            <pc:docMk/>
            <pc:sldMk cId="3107511217" sldId="258"/>
            <ac:picMk id="9" creationId="{417D4215-F970-0E05-F696-BA24DD863765}"/>
          </ac:picMkLst>
        </pc:picChg>
      </pc:sldChg>
    </pc:docChg>
  </pc:docChgLst>
  <pc:docChgLst>
    <pc:chgData name="Head PA" userId="S::headpa@billingshurstprimary.org.uk::b5ca1d00-a077-40cb-a462-efc97350d365" providerId="AD" clId="Web-{921EEF3F-B652-1672-8965-B52E6821F263}"/>
    <pc:docChg chg="modSld">
      <pc:chgData name="Head PA" userId="S::headpa@billingshurstprimary.org.uk::b5ca1d00-a077-40cb-a462-efc97350d365" providerId="AD" clId="Web-{921EEF3F-B652-1672-8965-B52E6821F263}" dt="2024-05-10T10:54:27.155" v="100" actId="1076"/>
      <pc:docMkLst>
        <pc:docMk/>
      </pc:docMkLst>
      <pc:sldChg chg="addSp delSp modSp">
        <pc:chgData name="Head PA" userId="S::headpa@billingshurstprimary.org.uk::b5ca1d00-a077-40cb-a462-efc97350d365" providerId="AD" clId="Web-{921EEF3F-B652-1672-8965-B52E6821F263}" dt="2024-05-10T10:54:27.155" v="100" actId="1076"/>
        <pc:sldMkLst>
          <pc:docMk/>
          <pc:sldMk cId="3652208133" sldId="261"/>
        </pc:sldMkLst>
        <pc:spChg chg="mod">
          <ac:chgData name="Head PA" userId="S::headpa@billingshurstprimary.org.uk::b5ca1d00-a077-40cb-a462-efc97350d365" providerId="AD" clId="Web-{921EEF3F-B652-1672-8965-B52E6821F263}" dt="2024-05-10T10:02:41.054" v="81" actId="20577"/>
          <ac:spMkLst>
            <pc:docMk/>
            <pc:sldMk cId="3652208133" sldId="261"/>
            <ac:spMk id="2" creationId="{7F68EB66-F810-032A-19DB-2B4DFC7C4570}"/>
          </ac:spMkLst>
        </pc:spChg>
        <pc:spChg chg="del">
          <ac:chgData name="Head PA" userId="S::headpa@billingshurstprimary.org.uk::b5ca1d00-a077-40cb-a462-efc97350d365" providerId="AD" clId="Web-{921EEF3F-B652-1672-8965-B52E6821F263}" dt="2024-05-10T09:29:21.090" v="0"/>
          <ac:spMkLst>
            <pc:docMk/>
            <pc:sldMk cId="3652208133" sldId="261"/>
            <ac:spMk id="4" creationId="{C1DBC756-1D68-C061-4CEB-6AC6E7A9E071}"/>
          </ac:spMkLst>
        </pc:spChg>
        <pc:spChg chg="mod">
          <ac:chgData name="Head PA" userId="S::headpa@billingshurstprimary.org.uk::b5ca1d00-a077-40cb-a462-efc97350d365" providerId="AD" clId="Web-{921EEF3F-B652-1672-8965-B52E6821F263}" dt="2024-05-10T10:54:27.155" v="100" actId="1076"/>
          <ac:spMkLst>
            <pc:docMk/>
            <pc:sldMk cId="3652208133" sldId="261"/>
            <ac:spMk id="5" creationId="{07DEAD6A-6FDD-0EDB-0789-92C25A04D92A}"/>
          </ac:spMkLst>
        </pc:spChg>
        <pc:spChg chg="mod">
          <ac:chgData name="Head PA" userId="S::headpa@billingshurstprimary.org.uk::b5ca1d00-a077-40cb-a462-efc97350d365" providerId="AD" clId="Web-{921EEF3F-B652-1672-8965-B52E6821F263}" dt="2024-05-10T09:52:40.332" v="7" actId="20577"/>
          <ac:spMkLst>
            <pc:docMk/>
            <pc:sldMk cId="3652208133" sldId="261"/>
            <ac:spMk id="6" creationId="{665C1CFB-8890-3AED-4021-E4B8688F7B59}"/>
          </ac:spMkLst>
        </pc:spChg>
        <pc:spChg chg="mod">
          <ac:chgData name="Head PA" userId="S::headpa@billingshurstprimary.org.uk::b5ca1d00-a077-40cb-a462-efc97350d365" providerId="AD" clId="Web-{921EEF3F-B652-1672-8965-B52E6821F263}" dt="2024-05-10T09:52:53.473" v="21" actId="20577"/>
          <ac:spMkLst>
            <pc:docMk/>
            <pc:sldMk cId="3652208133" sldId="261"/>
            <ac:spMk id="7" creationId="{200F0DB8-5BFB-86EC-AD73-D5390AED7D65}"/>
          </ac:spMkLst>
        </pc:spChg>
        <pc:spChg chg="mod">
          <ac:chgData name="Head PA" userId="S::headpa@billingshurstprimary.org.uk::b5ca1d00-a077-40cb-a462-efc97350d365" providerId="AD" clId="Web-{921EEF3F-B652-1672-8965-B52E6821F263}" dt="2024-05-10T09:52:44.723" v="12" actId="20577"/>
          <ac:spMkLst>
            <pc:docMk/>
            <pc:sldMk cId="3652208133" sldId="261"/>
            <ac:spMk id="8" creationId="{00DCFE4B-6CC1-A57F-C999-AE52AA434617}"/>
          </ac:spMkLst>
        </pc:spChg>
        <pc:spChg chg="mod">
          <ac:chgData name="Head PA" userId="S::headpa@billingshurstprimary.org.uk::b5ca1d00-a077-40cb-a462-efc97350d365" providerId="AD" clId="Web-{921EEF3F-B652-1672-8965-B52E6821F263}" dt="2024-05-10T10:02:27.054" v="73" actId="20577"/>
          <ac:spMkLst>
            <pc:docMk/>
            <pc:sldMk cId="3652208133" sldId="261"/>
            <ac:spMk id="9" creationId="{00000000-0000-0000-0000-000000000000}"/>
          </ac:spMkLst>
        </pc:spChg>
        <pc:spChg chg="mod">
          <ac:chgData name="Head PA" userId="S::headpa@billingshurstprimary.org.uk::b5ca1d00-a077-40cb-a462-efc97350d365" providerId="AD" clId="Web-{921EEF3F-B652-1672-8965-B52E6821F263}" dt="2024-05-10T09:52:57.114" v="26" actId="20577"/>
          <ac:spMkLst>
            <pc:docMk/>
            <pc:sldMk cId="3652208133" sldId="261"/>
            <ac:spMk id="10" creationId="{482DCEED-90D8-32C7-0B30-EA910D93C734}"/>
          </ac:spMkLst>
        </pc:spChg>
        <pc:spChg chg="mod">
          <ac:chgData name="Head PA" userId="S::headpa@billingshurstprimary.org.uk::b5ca1d00-a077-40cb-a462-efc97350d365" providerId="AD" clId="Web-{921EEF3F-B652-1672-8965-B52E6821F263}" dt="2024-05-10T09:53:17.396" v="46" actId="1076"/>
          <ac:spMkLst>
            <pc:docMk/>
            <pc:sldMk cId="3652208133" sldId="261"/>
            <ac:spMk id="11" creationId="{07356A8C-BE87-E032-095E-3EEF00A92AAB}"/>
          </ac:spMkLst>
        </pc:spChg>
        <pc:spChg chg="mod">
          <ac:chgData name="Head PA" userId="S::headpa@billingshurstprimary.org.uk::b5ca1d00-a077-40cb-a462-efc97350d365" providerId="AD" clId="Web-{921EEF3F-B652-1672-8965-B52E6821F263}" dt="2024-05-10T09:53:03.551" v="27"/>
          <ac:spMkLst>
            <pc:docMk/>
            <pc:sldMk cId="3652208133" sldId="261"/>
            <ac:spMk id="15" creationId="{F64F0F2D-0EF6-9733-C780-A9E1AF31FB06}"/>
          </ac:spMkLst>
        </pc:spChg>
        <pc:spChg chg="del">
          <ac:chgData name="Head PA" userId="S::headpa@billingshurstprimary.org.uk::b5ca1d00-a077-40cb-a462-efc97350d365" providerId="AD" clId="Web-{921EEF3F-B652-1672-8965-B52E6821F263}" dt="2024-05-10T09:29:23.028" v="1"/>
          <ac:spMkLst>
            <pc:docMk/>
            <pc:sldMk cId="3652208133" sldId="261"/>
            <ac:spMk id="18" creationId="{3000874F-503F-B3A4-133A-918E47AF8B41}"/>
          </ac:spMkLst>
        </pc:spChg>
        <pc:spChg chg="mod">
          <ac:chgData name="Head PA" userId="S::headpa@billingshurstprimary.org.uk::b5ca1d00-a077-40cb-a462-efc97350d365" providerId="AD" clId="Web-{921EEF3F-B652-1672-8965-B52E6821F263}" dt="2024-05-10T10:02:31.444" v="74" actId="14100"/>
          <ac:spMkLst>
            <pc:docMk/>
            <pc:sldMk cId="3652208133" sldId="261"/>
            <ac:spMk id="26" creationId="{014EB878-3291-F621-7121-EA121C2DAEC4}"/>
          </ac:spMkLst>
        </pc:spChg>
        <pc:picChg chg="add del mod">
          <ac:chgData name="Head PA" userId="S::headpa@billingshurstprimary.org.uk::b5ca1d00-a077-40cb-a462-efc97350d365" providerId="AD" clId="Web-{921EEF3F-B652-1672-8965-B52E6821F263}" dt="2024-05-10T09:53:52.991" v="49"/>
          <ac:picMkLst>
            <pc:docMk/>
            <pc:sldMk cId="3652208133" sldId="261"/>
            <ac:picMk id="4" creationId="{021C00B2-0EE8-0161-8917-261F54097BD6}"/>
          </ac:picMkLst>
        </pc:picChg>
        <pc:picChg chg="del">
          <ac:chgData name="Head PA" userId="S::headpa@billingshurstprimary.org.uk::b5ca1d00-a077-40cb-a462-efc97350d365" providerId="AD" clId="Web-{921EEF3F-B652-1672-8965-B52E6821F263}" dt="2024-05-10T09:53:04.958" v="28"/>
          <ac:picMkLst>
            <pc:docMk/>
            <pc:sldMk cId="3652208133" sldId="261"/>
            <ac:picMk id="14" creationId="{EB9956AD-1D5E-A708-8CD5-F21A00EA409D}"/>
          </ac:picMkLst>
        </pc:picChg>
        <pc:picChg chg="add del mod">
          <ac:chgData name="Head PA" userId="S::headpa@billingshurstprimary.org.uk::b5ca1d00-a077-40cb-a462-efc97350d365" providerId="AD" clId="Web-{921EEF3F-B652-1672-8965-B52E6821F263}" dt="2024-05-10T09:53:54.303" v="52"/>
          <ac:picMkLst>
            <pc:docMk/>
            <pc:sldMk cId="3652208133" sldId="261"/>
            <ac:picMk id="17" creationId="{F1F53E56-AE4D-E5F1-5F15-E35937100427}"/>
          </ac:picMkLst>
        </pc:picChg>
        <pc:picChg chg="add mod">
          <ac:chgData name="Head PA" userId="S::headpa@billingshurstprimary.org.uk::b5ca1d00-a077-40cb-a462-efc97350d365" providerId="AD" clId="Web-{921EEF3F-B652-1672-8965-B52E6821F263}" dt="2024-05-10T09:54:17.382" v="56" actId="1076"/>
          <ac:picMkLst>
            <pc:docMk/>
            <pc:sldMk cId="3652208133" sldId="261"/>
            <ac:picMk id="18" creationId="{0B9342EE-4AB4-6C80-B855-D605018F3836}"/>
          </ac:picMkLst>
        </pc:picChg>
      </pc:sldChg>
    </pc:docChg>
  </pc:docChgLst>
  <pc:docChgLst>
    <pc:chgData name="Rebecca Hatrick" userId="S::rhatrick@billingshurstprimary.org.uk::1454f90b-7675-4f88-99a3-d592332aa9fa" providerId="AD" clId="Web-{7C47D645-08DF-AE6D-5365-E583AED23B2D}"/>
    <pc:docChg chg="modSld">
      <pc:chgData name="Rebecca Hatrick" userId="S::rhatrick@billingshurstprimary.org.uk::1454f90b-7675-4f88-99a3-d592332aa9fa" providerId="AD" clId="Web-{7C47D645-08DF-AE6D-5365-E583AED23B2D}" dt="2024-04-17T19:56:13.895" v="6"/>
      <pc:docMkLst>
        <pc:docMk/>
      </pc:docMkLst>
      <pc:sldChg chg="addSp delSp modSp">
        <pc:chgData name="Rebecca Hatrick" userId="S::rhatrick@billingshurstprimary.org.uk::1454f90b-7675-4f88-99a3-d592332aa9fa" providerId="AD" clId="Web-{7C47D645-08DF-AE6D-5365-E583AED23B2D}" dt="2024-04-17T19:56:13.895" v="6"/>
        <pc:sldMkLst>
          <pc:docMk/>
          <pc:sldMk cId="3652208133" sldId="261"/>
        </pc:sldMkLst>
        <pc:spChg chg="add">
          <ac:chgData name="Rebecca Hatrick" userId="S::rhatrick@billingshurstprimary.org.uk::1454f90b-7675-4f88-99a3-d592332aa9fa" providerId="AD" clId="Web-{7C47D645-08DF-AE6D-5365-E583AED23B2D}" dt="2024-04-17T19:56:13.895" v="6"/>
          <ac:spMkLst>
            <pc:docMk/>
            <pc:sldMk cId="3652208133" sldId="261"/>
            <ac:spMk id="6" creationId="{665C1CFB-8890-3AED-4021-E4B8688F7B59}"/>
          </ac:spMkLst>
        </pc:spChg>
        <pc:spChg chg="add">
          <ac:chgData name="Rebecca Hatrick" userId="S::rhatrick@billingshurstprimary.org.uk::1454f90b-7675-4f88-99a3-d592332aa9fa" providerId="AD" clId="Web-{7C47D645-08DF-AE6D-5365-E583AED23B2D}" dt="2024-04-17T19:56:13.895" v="6"/>
          <ac:spMkLst>
            <pc:docMk/>
            <pc:sldMk cId="3652208133" sldId="261"/>
            <ac:spMk id="7" creationId="{200F0DB8-5BFB-86EC-AD73-D5390AED7D65}"/>
          </ac:spMkLst>
        </pc:spChg>
        <pc:spChg chg="add">
          <ac:chgData name="Rebecca Hatrick" userId="S::rhatrick@billingshurstprimary.org.uk::1454f90b-7675-4f88-99a3-d592332aa9fa" providerId="AD" clId="Web-{7C47D645-08DF-AE6D-5365-E583AED23B2D}" dt="2024-04-17T19:56:13.895" v="6"/>
          <ac:spMkLst>
            <pc:docMk/>
            <pc:sldMk cId="3652208133" sldId="261"/>
            <ac:spMk id="8" creationId="{00DCFE4B-6CC1-A57F-C999-AE52AA434617}"/>
          </ac:spMkLst>
        </pc:spChg>
        <pc:spChg chg="add">
          <ac:chgData name="Rebecca Hatrick" userId="S::rhatrick@billingshurstprimary.org.uk::1454f90b-7675-4f88-99a3-d592332aa9fa" providerId="AD" clId="Web-{7C47D645-08DF-AE6D-5365-E583AED23B2D}" dt="2024-04-17T19:56:13.895" v="6"/>
          <ac:spMkLst>
            <pc:docMk/>
            <pc:sldMk cId="3652208133" sldId="261"/>
            <ac:spMk id="10" creationId="{482DCEED-90D8-32C7-0B30-EA910D93C734}"/>
          </ac:spMkLst>
        </pc:spChg>
        <pc:spChg chg="add">
          <ac:chgData name="Rebecca Hatrick" userId="S::rhatrick@billingshurstprimary.org.uk::1454f90b-7675-4f88-99a3-d592332aa9fa" providerId="AD" clId="Web-{7C47D645-08DF-AE6D-5365-E583AED23B2D}" dt="2024-04-17T19:56:13.895" v="6"/>
          <ac:spMkLst>
            <pc:docMk/>
            <pc:sldMk cId="3652208133" sldId="261"/>
            <ac:spMk id="11" creationId="{07356A8C-BE87-E032-095E-3EEF00A92AAB}"/>
          </ac:spMkLst>
        </pc:spChg>
        <pc:spChg chg="add">
          <ac:chgData name="Rebecca Hatrick" userId="S::rhatrick@billingshurstprimary.org.uk::1454f90b-7675-4f88-99a3-d592332aa9fa" providerId="AD" clId="Web-{7C47D645-08DF-AE6D-5365-E583AED23B2D}" dt="2024-04-17T19:56:13.895" v="6"/>
          <ac:spMkLst>
            <pc:docMk/>
            <pc:sldMk cId="3652208133" sldId="261"/>
            <ac:spMk id="12" creationId="{0C6E6569-A4C4-CAAC-6490-D7E87C610991}"/>
          </ac:spMkLst>
        </pc:spChg>
        <pc:spChg chg="del">
          <ac:chgData name="Rebecca Hatrick" userId="S::rhatrick@billingshurstprimary.org.uk::1454f90b-7675-4f88-99a3-d592332aa9fa" providerId="AD" clId="Web-{7C47D645-08DF-AE6D-5365-E583AED23B2D}" dt="2024-04-17T19:56:02.723" v="0"/>
          <ac:spMkLst>
            <pc:docMk/>
            <pc:sldMk cId="3652208133" sldId="261"/>
            <ac:spMk id="27" creationId="{0C6E6569-A4C4-CAAC-6490-D7E87C610991}"/>
          </ac:spMkLst>
        </pc:spChg>
        <pc:spChg chg="del">
          <ac:chgData name="Rebecca Hatrick" userId="S::rhatrick@billingshurstprimary.org.uk::1454f90b-7675-4f88-99a3-d592332aa9fa" providerId="AD" clId="Web-{7C47D645-08DF-AE6D-5365-E583AED23B2D}" dt="2024-04-17T19:56:03.692" v="1"/>
          <ac:spMkLst>
            <pc:docMk/>
            <pc:sldMk cId="3652208133" sldId="261"/>
            <ac:spMk id="30" creationId="{F64F0F2D-0EF6-9733-C780-A9E1AF31FB06}"/>
          </ac:spMkLst>
        </pc:spChg>
        <pc:spChg chg="del mod">
          <ac:chgData name="Rebecca Hatrick" userId="S::rhatrick@billingshurstprimary.org.uk::1454f90b-7675-4f88-99a3-d592332aa9fa" providerId="AD" clId="Web-{7C47D645-08DF-AE6D-5365-E583AED23B2D}" dt="2024-04-17T19:56:09.692" v="3"/>
          <ac:spMkLst>
            <pc:docMk/>
            <pc:sldMk cId="3652208133" sldId="261"/>
            <ac:spMk id="31" creationId="{07356A8C-BE87-E032-095E-3EEF00A92AAB}"/>
          </ac:spMkLst>
        </pc:spChg>
        <pc:picChg chg="add">
          <ac:chgData name="Rebecca Hatrick" userId="S::rhatrick@billingshurstprimary.org.uk::1454f90b-7675-4f88-99a3-d592332aa9fa" providerId="AD" clId="Web-{7C47D645-08DF-AE6D-5365-E583AED23B2D}" dt="2024-04-17T19:56:13.895" v="6"/>
          <ac:picMkLst>
            <pc:docMk/>
            <pc:sldMk cId="3652208133" sldId="261"/>
            <ac:picMk id="3" creationId="{A125370C-AEC0-B789-498C-5F8A7008D80C}"/>
          </ac:picMkLst>
        </pc:picChg>
        <pc:picChg chg="add">
          <ac:chgData name="Rebecca Hatrick" userId="S::rhatrick@billingshurstprimary.org.uk::1454f90b-7675-4f88-99a3-d592332aa9fa" providerId="AD" clId="Web-{7C47D645-08DF-AE6D-5365-E583AED23B2D}" dt="2024-04-17T19:56:13.895" v="6"/>
          <ac:picMkLst>
            <pc:docMk/>
            <pc:sldMk cId="3652208133" sldId="261"/>
            <ac:picMk id="13" creationId="{7B565278-ACEA-1093-D915-A55385CEB01C}"/>
          </ac:picMkLst>
        </pc:picChg>
        <pc:picChg chg="add">
          <ac:chgData name="Rebecca Hatrick" userId="S::rhatrick@billingshurstprimary.org.uk::1454f90b-7675-4f88-99a3-d592332aa9fa" providerId="AD" clId="Web-{7C47D645-08DF-AE6D-5365-E583AED23B2D}" dt="2024-04-17T19:56:13.895" v="6"/>
          <ac:picMkLst>
            <pc:docMk/>
            <pc:sldMk cId="3652208133" sldId="261"/>
            <ac:picMk id="14" creationId="{EB9956AD-1D5E-A708-8CD5-F21A00EA409D}"/>
          </ac:picMkLst>
        </pc:picChg>
        <pc:picChg chg="del">
          <ac:chgData name="Rebecca Hatrick" userId="S::rhatrick@billingshurstprimary.org.uk::1454f90b-7675-4f88-99a3-d592332aa9fa" providerId="AD" clId="Web-{7C47D645-08DF-AE6D-5365-E583AED23B2D}" dt="2024-04-17T19:56:10.708" v="4"/>
          <ac:picMkLst>
            <pc:docMk/>
            <pc:sldMk cId="3652208133" sldId="261"/>
            <ac:picMk id="53" creationId="{7B565278-ACEA-1093-D915-A55385CEB01C}"/>
          </ac:picMkLst>
        </pc:picChg>
        <pc:picChg chg="del">
          <ac:chgData name="Rebecca Hatrick" userId="S::rhatrick@billingshurstprimary.org.uk::1454f90b-7675-4f88-99a3-d592332aa9fa" providerId="AD" clId="Web-{7C47D645-08DF-AE6D-5365-E583AED23B2D}" dt="2024-04-17T19:56:11.942" v="5"/>
          <ac:picMkLst>
            <pc:docMk/>
            <pc:sldMk cId="3652208133" sldId="261"/>
            <ac:picMk id="1028" creationId="{A125370C-AEC0-B789-498C-5F8A7008D80C}"/>
          </ac:picMkLst>
        </pc:picChg>
      </pc:sldChg>
    </pc:docChg>
  </pc:docChgLst>
  <pc:docChgLst>
    <pc:chgData name="Rebecca Hatrick" userId="S::rhatrick@billingshurstprimary.org.uk::1454f90b-7675-4f88-99a3-d592332aa9fa" providerId="AD" clId="Web-{301BCA07-79ED-0ED2-0908-474C03163DFB}"/>
    <pc:docChg chg="modSld">
      <pc:chgData name="Rebecca Hatrick" userId="S::rhatrick@billingshurstprimary.org.uk::1454f90b-7675-4f88-99a3-d592332aa9fa" providerId="AD" clId="Web-{301BCA07-79ED-0ED2-0908-474C03163DFB}" dt="2024-04-17T20:33:49.121" v="197" actId="1076"/>
      <pc:docMkLst>
        <pc:docMk/>
      </pc:docMkLst>
      <pc:sldChg chg="addSp delSp modSp">
        <pc:chgData name="Rebecca Hatrick" userId="S::rhatrick@billingshurstprimary.org.uk::1454f90b-7675-4f88-99a3-d592332aa9fa" providerId="AD" clId="Web-{301BCA07-79ED-0ED2-0908-474C03163DFB}" dt="2024-04-17T20:32:13.728" v="156" actId="20577"/>
        <pc:sldMkLst>
          <pc:docMk/>
          <pc:sldMk cId="3056494461" sldId="256"/>
        </pc:sldMkLst>
        <pc:spChg chg="mod">
          <ac:chgData name="Rebecca Hatrick" userId="S::rhatrick@billingshurstprimary.org.uk::1454f90b-7675-4f88-99a3-d592332aa9fa" providerId="AD" clId="Web-{301BCA07-79ED-0ED2-0908-474C03163DFB}" dt="2024-04-17T20:31:43.806" v="145" actId="20577"/>
          <ac:spMkLst>
            <pc:docMk/>
            <pc:sldMk cId="3056494461" sldId="256"/>
            <ac:spMk id="6" creationId="{445BB84D-5DED-7131-6101-AA57200E4BD8}"/>
          </ac:spMkLst>
        </pc:spChg>
        <pc:spChg chg="mod">
          <ac:chgData name="Rebecca Hatrick" userId="S::rhatrick@billingshurstprimary.org.uk::1454f90b-7675-4f88-99a3-d592332aa9fa" providerId="AD" clId="Web-{301BCA07-79ED-0ED2-0908-474C03163DFB}" dt="2024-04-17T20:32:13.728" v="156" actId="20577"/>
          <ac:spMkLst>
            <pc:docMk/>
            <pc:sldMk cId="3056494461" sldId="256"/>
            <ac:spMk id="11" creationId="{336C1B5D-6F16-27B4-DCD0-AAE750BBB030}"/>
          </ac:spMkLst>
        </pc:spChg>
        <pc:spChg chg="mod">
          <ac:chgData name="Rebecca Hatrick" userId="S::rhatrick@billingshurstprimary.org.uk::1454f90b-7675-4f88-99a3-d592332aa9fa" providerId="AD" clId="Web-{301BCA07-79ED-0ED2-0908-474C03163DFB}" dt="2024-04-17T19:59:01.996" v="88" actId="20577"/>
          <ac:spMkLst>
            <pc:docMk/>
            <pc:sldMk cId="3056494461" sldId="256"/>
            <ac:spMk id="43" creationId="{A9D1A058-CFFF-DE6A-DC46-7EB66A6A1032}"/>
          </ac:spMkLst>
        </pc:spChg>
        <pc:picChg chg="add del mod">
          <ac:chgData name="Rebecca Hatrick" userId="S::rhatrick@billingshurstprimary.org.uk::1454f90b-7675-4f88-99a3-d592332aa9fa" providerId="AD" clId="Web-{301BCA07-79ED-0ED2-0908-474C03163DFB}" dt="2024-04-17T20:30:32.757" v="130"/>
          <ac:picMkLst>
            <pc:docMk/>
            <pc:sldMk cId="3056494461" sldId="256"/>
            <ac:picMk id="3" creationId="{46EA8DCC-0BDC-834D-BE78-DB8A67F86F8B}"/>
          </ac:picMkLst>
        </pc:picChg>
        <pc:picChg chg="add mod">
          <ac:chgData name="Rebecca Hatrick" userId="S::rhatrick@billingshurstprimary.org.uk::1454f90b-7675-4f88-99a3-d592332aa9fa" providerId="AD" clId="Web-{301BCA07-79ED-0ED2-0908-474C03163DFB}" dt="2024-04-17T20:27:15.597" v="126" actId="14100"/>
          <ac:picMkLst>
            <pc:docMk/>
            <pc:sldMk cId="3056494461" sldId="256"/>
            <ac:picMk id="8" creationId="{8F236E2A-572B-E5D7-E1A4-B30271968DBD}"/>
          </ac:picMkLst>
        </pc:picChg>
        <pc:picChg chg="add mod">
          <ac:chgData name="Rebecca Hatrick" userId="S::rhatrick@billingshurstprimary.org.uk::1454f90b-7675-4f88-99a3-d592332aa9fa" providerId="AD" clId="Web-{301BCA07-79ED-0ED2-0908-474C03163DFB}" dt="2024-04-17T20:30:47.101" v="133" actId="14100"/>
          <ac:picMkLst>
            <pc:docMk/>
            <pc:sldMk cId="3056494461" sldId="256"/>
            <ac:picMk id="9" creationId="{11EB5261-B27A-7BD3-63B3-72421FB0B092}"/>
          </ac:picMkLst>
        </pc:picChg>
        <pc:picChg chg="add mod">
          <ac:chgData name="Rebecca Hatrick" userId="S::rhatrick@billingshurstprimary.org.uk::1454f90b-7675-4f88-99a3-d592332aa9fa" providerId="AD" clId="Web-{301BCA07-79ED-0ED2-0908-474C03163DFB}" dt="2024-04-17T20:27:10.659" v="125" actId="14100"/>
          <ac:picMkLst>
            <pc:docMk/>
            <pc:sldMk cId="3056494461" sldId="256"/>
            <ac:picMk id="10" creationId="{095CC7F4-C5D0-9D10-78AD-FE5B361C2A9A}"/>
          </ac:picMkLst>
        </pc:picChg>
        <pc:picChg chg="add mod">
          <ac:chgData name="Rebecca Hatrick" userId="S::rhatrick@billingshurstprimary.org.uk::1454f90b-7675-4f88-99a3-d592332aa9fa" providerId="AD" clId="Web-{301BCA07-79ED-0ED2-0908-474C03163DFB}" dt="2024-04-17T20:30:53.336" v="134" actId="14100"/>
          <ac:picMkLst>
            <pc:docMk/>
            <pc:sldMk cId="3056494461" sldId="256"/>
            <ac:picMk id="12" creationId="{413DE30A-B64A-C5E4-CE16-12D8B2349344}"/>
          </ac:picMkLst>
        </pc:picChg>
      </pc:sldChg>
      <pc:sldChg chg="addSp modSp">
        <pc:chgData name="Rebecca Hatrick" userId="S::rhatrick@billingshurstprimary.org.uk::1454f90b-7675-4f88-99a3-d592332aa9fa" providerId="AD" clId="Web-{301BCA07-79ED-0ED2-0908-474C03163DFB}" dt="2024-04-17T20:33:49.121" v="197" actId="1076"/>
        <pc:sldMkLst>
          <pc:docMk/>
          <pc:sldMk cId="3107511217" sldId="258"/>
        </pc:sldMkLst>
        <pc:spChg chg="add mod">
          <ac:chgData name="Rebecca Hatrick" userId="S::rhatrick@billingshurstprimary.org.uk::1454f90b-7675-4f88-99a3-d592332aa9fa" providerId="AD" clId="Web-{301BCA07-79ED-0ED2-0908-474C03163DFB}" dt="2024-04-17T20:33:47.012" v="196" actId="1076"/>
          <ac:spMkLst>
            <pc:docMk/>
            <pc:sldMk cId="3107511217" sldId="258"/>
            <ac:spMk id="2" creationId="{3825C418-8CD6-22D0-2C69-886D55A2728C}"/>
          </ac:spMkLst>
        </pc:spChg>
        <pc:spChg chg="mod">
          <ac:chgData name="Rebecca Hatrick" userId="S::rhatrick@billingshurstprimary.org.uk::1454f90b-7675-4f88-99a3-d592332aa9fa" providerId="AD" clId="Web-{301BCA07-79ED-0ED2-0908-474C03163DFB}" dt="2024-04-17T20:32:42.010" v="176" actId="20577"/>
          <ac:spMkLst>
            <pc:docMk/>
            <pc:sldMk cId="3107511217" sldId="258"/>
            <ac:spMk id="3" creationId="{3825C418-8CD6-22D0-2C69-886D55A2728C}"/>
          </ac:spMkLst>
        </pc:spChg>
        <pc:spChg chg="mod">
          <ac:chgData name="Rebecca Hatrick" userId="S::rhatrick@billingshurstprimary.org.uk::1454f90b-7675-4f88-99a3-d592332aa9fa" providerId="AD" clId="Web-{301BCA07-79ED-0ED2-0908-474C03163DFB}" dt="2024-04-17T20:33:49.121" v="197" actId="1076"/>
          <ac:spMkLst>
            <pc:docMk/>
            <pc:sldMk cId="3107511217" sldId="258"/>
            <ac:spMk id="13" creationId="{E5310601-2934-43FE-B628-3716BBAE463B}"/>
          </ac:spMkLst>
        </pc:spChg>
      </pc:sldChg>
      <pc:sldChg chg="addSp modSp">
        <pc:chgData name="Rebecca Hatrick" userId="S::rhatrick@billingshurstprimary.org.uk::1454f90b-7675-4f88-99a3-d592332aa9fa" providerId="AD" clId="Web-{301BCA07-79ED-0ED2-0908-474C03163DFB}" dt="2024-04-17T20:06:13.100" v="96" actId="20577"/>
        <pc:sldMkLst>
          <pc:docMk/>
          <pc:sldMk cId="3652208133" sldId="261"/>
        </pc:sldMkLst>
        <pc:spChg chg="mod">
          <ac:chgData name="Rebecca Hatrick" userId="S::rhatrick@billingshurstprimary.org.uk::1454f90b-7675-4f88-99a3-d592332aa9fa" providerId="AD" clId="Web-{301BCA07-79ED-0ED2-0908-474C03163DFB}" dt="2024-04-17T19:58:25.121" v="46" actId="20577"/>
          <ac:spMkLst>
            <pc:docMk/>
            <pc:sldMk cId="3652208133" sldId="261"/>
            <ac:spMk id="2" creationId="{7F68EB66-F810-032A-19DB-2B4DFC7C4570}"/>
          </ac:spMkLst>
        </pc:spChg>
        <pc:spChg chg="mod">
          <ac:chgData name="Rebecca Hatrick" userId="S::rhatrick@billingshurstprimary.org.uk::1454f90b-7675-4f88-99a3-d592332aa9fa" providerId="AD" clId="Web-{301BCA07-79ED-0ED2-0908-474C03163DFB}" dt="2024-04-17T19:56:51.165" v="13"/>
          <ac:spMkLst>
            <pc:docMk/>
            <pc:sldMk cId="3652208133" sldId="261"/>
            <ac:spMk id="4" creationId="{C1DBC756-1D68-C061-4CEB-6AC6E7A9E071}"/>
          </ac:spMkLst>
        </pc:spChg>
        <pc:spChg chg="mod">
          <ac:chgData name="Rebecca Hatrick" userId="S::rhatrick@billingshurstprimary.org.uk::1454f90b-7675-4f88-99a3-d592332aa9fa" providerId="AD" clId="Web-{301BCA07-79ED-0ED2-0908-474C03163DFB}" dt="2024-04-17T19:58:04.651" v="45" actId="1076"/>
          <ac:spMkLst>
            <pc:docMk/>
            <pc:sldMk cId="3652208133" sldId="261"/>
            <ac:spMk id="5" creationId="{07DEAD6A-6FDD-0EDB-0789-92C25A04D92A}"/>
          </ac:spMkLst>
        </pc:spChg>
        <pc:spChg chg="mod">
          <ac:chgData name="Rebecca Hatrick" userId="S::rhatrick@billingshurstprimary.org.uk::1454f90b-7675-4f88-99a3-d592332aa9fa" providerId="AD" clId="Web-{301BCA07-79ED-0ED2-0908-474C03163DFB}" dt="2024-04-17T19:57:46.151" v="33" actId="1076"/>
          <ac:spMkLst>
            <pc:docMk/>
            <pc:sldMk cId="3652208133" sldId="261"/>
            <ac:spMk id="6" creationId="{665C1CFB-8890-3AED-4021-E4B8688F7B59}"/>
          </ac:spMkLst>
        </pc:spChg>
        <pc:spChg chg="mod">
          <ac:chgData name="Rebecca Hatrick" userId="S::rhatrick@billingshurstprimary.org.uk::1454f90b-7675-4f88-99a3-d592332aa9fa" providerId="AD" clId="Web-{301BCA07-79ED-0ED2-0908-474C03163DFB}" dt="2024-04-17T19:57:46.167" v="34" actId="1076"/>
          <ac:spMkLst>
            <pc:docMk/>
            <pc:sldMk cId="3652208133" sldId="261"/>
            <ac:spMk id="7" creationId="{200F0DB8-5BFB-86EC-AD73-D5390AED7D65}"/>
          </ac:spMkLst>
        </pc:spChg>
        <pc:spChg chg="mod">
          <ac:chgData name="Rebecca Hatrick" userId="S::rhatrick@billingshurstprimary.org.uk::1454f90b-7675-4f88-99a3-d592332aa9fa" providerId="AD" clId="Web-{301BCA07-79ED-0ED2-0908-474C03163DFB}" dt="2024-04-17T19:57:46.182" v="35" actId="1076"/>
          <ac:spMkLst>
            <pc:docMk/>
            <pc:sldMk cId="3652208133" sldId="261"/>
            <ac:spMk id="8" creationId="{00DCFE4B-6CC1-A57F-C999-AE52AA434617}"/>
          </ac:spMkLst>
        </pc:spChg>
        <pc:spChg chg="mod">
          <ac:chgData name="Rebecca Hatrick" userId="S::rhatrick@billingshurstprimary.org.uk::1454f90b-7675-4f88-99a3-d592332aa9fa" providerId="AD" clId="Web-{301BCA07-79ED-0ED2-0908-474C03163DFB}" dt="2024-04-17T19:57:12.760" v="21" actId="20577"/>
          <ac:spMkLst>
            <pc:docMk/>
            <pc:sldMk cId="3652208133" sldId="261"/>
            <ac:spMk id="9" creationId="{00000000-0000-0000-0000-000000000000}"/>
          </ac:spMkLst>
        </pc:spChg>
        <pc:spChg chg="mod">
          <ac:chgData name="Rebecca Hatrick" userId="S::rhatrick@billingshurstprimary.org.uk::1454f90b-7675-4f88-99a3-d592332aa9fa" providerId="AD" clId="Web-{301BCA07-79ED-0ED2-0908-474C03163DFB}" dt="2024-04-17T19:57:46.213" v="36" actId="1076"/>
          <ac:spMkLst>
            <pc:docMk/>
            <pc:sldMk cId="3652208133" sldId="261"/>
            <ac:spMk id="10" creationId="{482DCEED-90D8-32C7-0B30-EA910D93C734}"/>
          </ac:spMkLst>
        </pc:spChg>
        <pc:spChg chg="mod">
          <ac:chgData name="Rebecca Hatrick" userId="S::rhatrick@billingshurstprimary.org.uk::1454f90b-7675-4f88-99a3-d592332aa9fa" providerId="AD" clId="Web-{301BCA07-79ED-0ED2-0908-474C03163DFB}" dt="2024-04-17T19:57:46.229" v="37" actId="1076"/>
          <ac:spMkLst>
            <pc:docMk/>
            <pc:sldMk cId="3652208133" sldId="261"/>
            <ac:spMk id="11" creationId="{07356A8C-BE87-E032-095E-3EEF00A92AAB}"/>
          </ac:spMkLst>
        </pc:spChg>
        <pc:spChg chg="mod">
          <ac:chgData name="Rebecca Hatrick" userId="S::rhatrick@billingshurstprimary.org.uk::1454f90b-7675-4f88-99a3-d592332aa9fa" providerId="AD" clId="Web-{301BCA07-79ED-0ED2-0908-474C03163DFB}" dt="2024-04-17T19:57:46.260" v="38" actId="1076"/>
          <ac:spMkLst>
            <pc:docMk/>
            <pc:sldMk cId="3652208133" sldId="261"/>
            <ac:spMk id="12" creationId="{0C6E6569-A4C4-CAAC-6490-D7E87C610991}"/>
          </ac:spMkLst>
        </pc:spChg>
        <pc:spChg chg="add mod">
          <ac:chgData name="Rebecca Hatrick" userId="S::rhatrick@billingshurstprimary.org.uk::1454f90b-7675-4f88-99a3-d592332aa9fa" providerId="AD" clId="Web-{301BCA07-79ED-0ED2-0908-474C03163DFB}" dt="2024-04-17T19:57:46.323" v="41" actId="1076"/>
          <ac:spMkLst>
            <pc:docMk/>
            <pc:sldMk cId="3652208133" sldId="261"/>
            <ac:spMk id="15" creationId="{F64F0F2D-0EF6-9733-C780-A9E1AF31FB06}"/>
          </ac:spMkLst>
        </pc:spChg>
        <pc:spChg chg="mod">
          <ac:chgData name="Rebecca Hatrick" userId="S::rhatrick@billingshurstprimary.org.uk::1454f90b-7675-4f88-99a3-d592332aa9fa" providerId="AD" clId="Web-{301BCA07-79ED-0ED2-0908-474C03163DFB}" dt="2024-04-17T20:06:13.100" v="96" actId="20577"/>
          <ac:spMkLst>
            <pc:docMk/>
            <pc:sldMk cId="3652208133" sldId="261"/>
            <ac:spMk id="18" creationId="{3000874F-503F-B3A4-133A-918E47AF8B41}"/>
          </ac:spMkLst>
        </pc:spChg>
        <pc:spChg chg="mod">
          <ac:chgData name="Rebecca Hatrick" userId="S::rhatrick@billingshurstprimary.org.uk::1454f90b-7675-4f88-99a3-d592332aa9fa" providerId="AD" clId="Web-{301BCA07-79ED-0ED2-0908-474C03163DFB}" dt="2024-04-17T19:57:50.120" v="42" actId="14100"/>
          <ac:spMkLst>
            <pc:docMk/>
            <pc:sldMk cId="3652208133" sldId="261"/>
            <ac:spMk id="61" creationId="{334F3EC0-3EBC-30AE-E9C6-1F4121FEA478}"/>
          </ac:spMkLst>
        </pc:spChg>
        <pc:picChg chg="mod">
          <ac:chgData name="Rebecca Hatrick" userId="S::rhatrick@billingshurstprimary.org.uk::1454f90b-7675-4f88-99a3-d592332aa9fa" providerId="AD" clId="Web-{301BCA07-79ED-0ED2-0908-474C03163DFB}" dt="2024-04-17T19:57:46.120" v="32" actId="1076"/>
          <ac:picMkLst>
            <pc:docMk/>
            <pc:sldMk cId="3652208133" sldId="261"/>
            <ac:picMk id="3" creationId="{A125370C-AEC0-B789-498C-5F8A7008D80C}"/>
          </ac:picMkLst>
        </pc:picChg>
        <pc:picChg chg="mod">
          <ac:chgData name="Rebecca Hatrick" userId="S::rhatrick@billingshurstprimary.org.uk::1454f90b-7675-4f88-99a3-d592332aa9fa" providerId="AD" clId="Web-{301BCA07-79ED-0ED2-0908-474C03163DFB}" dt="2024-04-17T19:57:46.276" v="39" actId="1076"/>
          <ac:picMkLst>
            <pc:docMk/>
            <pc:sldMk cId="3652208133" sldId="261"/>
            <ac:picMk id="13" creationId="{7B565278-ACEA-1093-D915-A55385CEB01C}"/>
          </ac:picMkLst>
        </pc:picChg>
        <pc:picChg chg="mod">
          <ac:chgData name="Rebecca Hatrick" userId="S::rhatrick@billingshurstprimary.org.uk::1454f90b-7675-4f88-99a3-d592332aa9fa" providerId="AD" clId="Web-{301BCA07-79ED-0ED2-0908-474C03163DFB}" dt="2024-04-17T19:57:46.292" v="40" actId="1076"/>
          <ac:picMkLst>
            <pc:docMk/>
            <pc:sldMk cId="3652208133" sldId="261"/>
            <ac:picMk id="14" creationId="{EB9956AD-1D5E-A708-8CD5-F21A00EA409D}"/>
          </ac:picMkLst>
        </pc:picChg>
      </pc:sldChg>
    </pc:docChg>
  </pc:docChgLst>
  <pc:docChgLst>
    <pc:chgData name="Marion Ley" userId="S::head@billingshurstprimary.org.uk::4c54243b-6e86-486f-a6c3-accd655036e9" providerId="AD" clId="Web-{ED033798-0073-EF7D-E081-91D7610CD9FE}"/>
    <pc:docChg chg="addSld delSld modSld">
      <pc:chgData name="Marion Ley" userId="S::head@billingshurstprimary.org.uk::4c54243b-6e86-486f-a6c3-accd655036e9" providerId="AD" clId="Web-{ED033798-0073-EF7D-E081-91D7610CD9FE}" dt="2024-05-10T08:42:12.605" v="1407" actId="20577"/>
      <pc:docMkLst>
        <pc:docMk/>
      </pc:docMkLst>
      <pc:sldChg chg="modSp">
        <pc:chgData name="Marion Ley" userId="S::head@billingshurstprimary.org.uk::4c54243b-6e86-486f-a6c3-accd655036e9" providerId="AD" clId="Web-{ED033798-0073-EF7D-E081-91D7610CD9FE}" dt="2024-05-10T08:07:13.519" v="209" actId="20577"/>
        <pc:sldMkLst>
          <pc:docMk/>
          <pc:sldMk cId="3056494461" sldId="256"/>
        </pc:sldMkLst>
        <pc:spChg chg="mod">
          <ac:chgData name="Marion Ley" userId="S::head@billingshurstprimary.org.uk::4c54243b-6e86-486f-a6c3-accd655036e9" providerId="AD" clId="Web-{ED033798-0073-EF7D-E081-91D7610CD9FE}" dt="2024-05-10T08:07:13.519" v="209" actId="20577"/>
          <ac:spMkLst>
            <pc:docMk/>
            <pc:sldMk cId="3056494461" sldId="256"/>
            <ac:spMk id="43" creationId="{A9D1A058-CFFF-DE6A-DC46-7EB66A6A1032}"/>
          </ac:spMkLst>
        </pc:spChg>
      </pc:sldChg>
      <pc:sldChg chg="modSp new del">
        <pc:chgData name="Marion Ley" userId="S::head@billingshurstprimary.org.uk::4c54243b-6e86-486f-a6c3-accd655036e9" providerId="AD" clId="Web-{ED033798-0073-EF7D-E081-91D7610CD9FE}" dt="2024-05-10T08:40:48.510" v="1382"/>
        <pc:sldMkLst>
          <pc:docMk/>
          <pc:sldMk cId="115841378" sldId="262"/>
        </pc:sldMkLst>
        <pc:spChg chg="mod">
          <ac:chgData name="Marion Ley" userId="S::head@billingshurstprimary.org.uk::4c54243b-6e86-486f-a6c3-accd655036e9" providerId="AD" clId="Web-{ED033798-0073-EF7D-E081-91D7610CD9FE}" dt="2024-05-10T08:20:09.675" v="1379" actId="14100"/>
          <ac:spMkLst>
            <pc:docMk/>
            <pc:sldMk cId="115841378" sldId="262"/>
            <ac:spMk id="2" creationId="{1552357B-4CDF-382F-294F-7F79A1C5E27C}"/>
          </ac:spMkLst>
        </pc:spChg>
        <pc:spChg chg="mod">
          <ac:chgData name="Marion Ley" userId="S::head@billingshurstprimary.org.uk::4c54243b-6e86-486f-a6c3-accd655036e9" providerId="AD" clId="Web-{ED033798-0073-EF7D-E081-91D7610CD9FE}" dt="2024-05-10T08:20:24.207" v="1381" actId="20577"/>
          <ac:spMkLst>
            <pc:docMk/>
            <pc:sldMk cId="115841378" sldId="262"/>
            <ac:spMk id="3" creationId="{4AD7519E-7585-F43A-22A3-952F916C3127}"/>
          </ac:spMkLst>
        </pc:spChg>
      </pc:sldChg>
      <pc:sldChg chg="modSp new">
        <pc:chgData name="Marion Ley" userId="S::head@billingshurstprimary.org.uk::4c54243b-6e86-486f-a6c3-accd655036e9" providerId="AD" clId="Web-{ED033798-0073-EF7D-E081-91D7610CD9FE}" dt="2024-05-10T08:42:12.605" v="1407" actId="20577"/>
        <pc:sldMkLst>
          <pc:docMk/>
          <pc:sldMk cId="3505166402" sldId="262"/>
        </pc:sldMkLst>
        <pc:spChg chg="mod">
          <ac:chgData name="Marion Ley" userId="S::head@billingshurstprimary.org.uk::4c54243b-6e86-486f-a6c3-accd655036e9" providerId="AD" clId="Web-{ED033798-0073-EF7D-E081-91D7610CD9FE}" dt="2024-05-10T08:42:12.605" v="1407" actId="20577"/>
          <ac:spMkLst>
            <pc:docMk/>
            <pc:sldMk cId="3505166402" sldId="262"/>
            <ac:spMk id="2" creationId="{773DF091-D022-741B-D559-D6FB2B92E3D0}"/>
          </ac:spMkLst>
        </pc:spChg>
        <pc:spChg chg="mod">
          <ac:chgData name="Marion Ley" userId="S::head@billingshurstprimary.org.uk::4c54243b-6e86-486f-a6c3-accd655036e9" providerId="AD" clId="Web-{ED033798-0073-EF7D-E081-91D7610CD9FE}" dt="2024-05-10T08:41:38.480" v="1398" actId="20577"/>
          <ac:spMkLst>
            <pc:docMk/>
            <pc:sldMk cId="3505166402" sldId="262"/>
            <ac:spMk id="3" creationId="{46C31CC6-D0E7-9EDF-9C71-71434364F831}"/>
          </ac:spMkLst>
        </pc:spChg>
      </pc:sldChg>
    </pc:docChg>
  </pc:docChgLst>
  <pc:docChgLst>
    <pc:chgData name="Rebecca Hatrick" userId="S::rhatrick@billingshurstprimary.org.uk::1454f90b-7675-4f88-99a3-d592332aa9fa" providerId="AD" clId="Web-{D71E5988-F032-0882-7757-2C21A5FA5CDF}"/>
    <pc:docChg chg="modSld">
      <pc:chgData name="Rebecca Hatrick" userId="S::rhatrick@billingshurstprimary.org.uk::1454f90b-7675-4f88-99a3-d592332aa9fa" providerId="AD" clId="Web-{D71E5988-F032-0882-7757-2C21A5FA5CDF}" dt="2024-05-10T13:11:15.326" v="195" actId="1076"/>
      <pc:docMkLst>
        <pc:docMk/>
      </pc:docMkLst>
      <pc:sldChg chg="modSp">
        <pc:chgData name="Rebecca Hatrick" userId="S::rhatrick@billingshurstprimary.org.uk::1454f90b-7675-4f88-99a3-d592332aa9fa" providerId="AD" clId="Web-{D71E5988-F032-0882-7757-2C21A5FA5CDF}" dt="2024-05-10T12:40:32.805" v="39" actId="20577"/>
        <pc:sldMkLst>
          <pc:docMk/>
          <pc:sldMk cId="3056494461" sldId="256"/>
        </pc:sldMkLst>
        <pc:spChg chg="mod">
          <ac:chgData name="Rebecca Hatrick" userId="S::rhatrick@billingshurstprimary.org.uk::1454f90b-7675-4f88-99a3-d592332aa9fa" providerId="AD" clId="Web-{D71E5988-F032-0882-7757-2C21A5FA5CDF}" dt="2024-05-10T12:38:44.750" v="4" actId="20577"/>
          <ac:spMkLst>
            <pc:docMk/>
            <pc:sldMk cId="3056494461" sldId="256"/>
            <ac:spMk id="11" creationId="{09A37241-9158-57A5-CA54-997A2215684C}"/>
          </ac:spMkLst>
        </pc:spChg>
        <pc:spChg chg="mod">
          <ac:chgData name="Rebecca Hatrick" userId="S::rhatrick@billingshurstprimary.org.uk::1454f90b-7675-4f88-99a3-d592332aa9fa" providerId="AD" clId="Web-{D71E5988-F032-0882-7757-2C21A5FA5CDF}" dt="2024-05-10T12:40:32.805" v="39" actId="20577"/>
          <ac:spMkLst>
            <pc:docMk/>
            <pc:sldMk cId="3056494461" sldId="256"/>
            <ac:spMk id="43" creationId="{A9D1A058-CFFF-DE6A-DC46-7EB66A6A1032}"/>
          </ac:spMkLst>
        </pc:spChg>
      </pc:sldChg>
      <pc:sldChg chg="addSp delSp modSp">
        <pc:chgData name="Rebecca Hatrick" userId="S::rhatrick@billingshurstprimary.org.uk::1454f90b-7675-4f88-99a3-d592332aa9fa" providerId="AD" clId="Web-{D71E5988-F032-0882-7757-2C21A5FA5CDF}" dt="2024-05-10T13:11:15.326" v="195" actId="1076"/>
        <pc:sldMkLst>
          <pc:docMk/>
          <pc:sldMk cId="3107511217" sldId="258"/>
        </pc:sldMkLst>
        <pc:spChg chg="mod">
          <ac:chgData name="Rebecca Hatrick" userId="S::rhatrick@billingshurstprimary.org.uk::1454f90b-7675-4f88-99a3-d592332aa9fa" providerId="AD" clId="Web-{D71E5988-F032-0882-7757-2C21A5FA5CDF}" dt="2024-05-10T12:47:53.277" v="83" actId="1076"/>
          <ac:spMkLst>
            <pc:docMk/>
            <pc:sldMk cId="3107511217" sldId="258"/>
            <ac:spMk id="3" creationId="{3825C418-8CD6-22D0-2C69-886D55A2728C}"/>
          </ac:spMkLst>
        </pc:spChg>
        <pc:spChg chg="add mod">
          <ac:chgData name="Rebecca Hatrick" userId="S::rhatrick@billingshurstprimary.org.uk::1454f90b-7675-4f88-99a3-d592332aa9fa" providerId="AD" clId="Web-{D71E5988-F032-0882-7757-2C21A5FA5CDF}" dt="2024-05-10T13:10:46.466" v="189" actId="20577"/>
          <ac:spMkLst>
            <pc:docMk/>
            <pc:sldMk cId="3107511217" sldId="258"/>
            <ac:spMk id="13" creationId="{3653B95E-884A-DF20-CFB4-54FB83DF660E}"/>
          </ac:spMkLst>
        </pc:spChg>
        <pc:spChg chg="add del">
          <ac:chgData name="Rebecca Hatrick" userId="S::rhatrick@billingshurstprimary.org.uk::1454f90b-7675-4f88-99a3-d592332aa9fa" providerId="AD" clId="Web-{D71E5988-F032-0882-7757-2C21A5FA5CDF}" dt="2024-05-10T13:10:52.528" v="191"/>
          <ac:spMkLst>
            <pc:docMk/>
            <pc:sldMk cId="3107511217" sldId="258"/>
            <ac:spMk id="14" creationId="{89BA67E8-4874-1C02-64FF-611B0F0FE29B}"/>
          </ac:spMkLst>
        </pc:spChg>
        <pc:picChg chg="mod">
          <ac:chgData name="Rebecca Hatrick" userId="S::rhatrick@billingshurstprimary.org.uk::1454f90b-7675-4f88-99a3-d592332aa9fa" providerId="AD" clId="Web-{D71E5988-F032-0882-7757-2C21A5FA5CDF}" dt="2024-05-10T12:47:53.324" v="86" actId="1076"/>
          <ac:picMkLst>
            <pc:docMk/>
            <pc:sldMk cId="3107511217" sldId="258"/>
            <ac:picMk id="10" creationId="{D80FE56B-0F04-025B-EAE9-33FB5EE767C2}"/>
          </ac:picMkLst>
        </pc:picChg>
        <pc:picChg chg="mod">
          <ac:chgData name="Rebecca Hatrick" userId="S::rhatrick@billingshurstprimary.org.uk::1454f90b-7675-4f88-99a3-d592332aa9fa" providerId="AD" clId="Web-{D71E5988-F032-0882-7757-2C21A5FA5CDF}" dt="2024-05-10T12:47:53.293" v="84" actId="1076"/>
          <ac:picMkLst>
            <pc:docMk/>
            <pc:sldMk cId="3107511217" sldId="258"/>
            <ac:picMk id="11" creationId="{B2A01A9E-737F-E05A-B2BE-C8BF34F86735}"/>
          </ac:picMkLst>
        </pc:picChg>
        <pc:picChg chg="mod">
          <ac:chgData name="Rebecca Hatrick" userId="S::rhatrick@billingshurstprimary.org.uk::1454f90b-7675-4f88-99a3-d592332aa9fa" providerId="AD" clId="Web-{D71E5988-F032-0882-7757-2C21A5FA5CDF}" dt="2024-05-10T12:47:53.308" v="85" actId="1076"/>
          <ac:picMkLst>
            <pc:docMk/>
            <pc:sldMk cId="3107511217" sldId="258"/>
            <ac:picMk id="12" creationId="{74A498AD-1D04-37C9-056B-DADF51987B3C}"/>
          </ac:picMkLst>
        </pc:picChg>
        <pc:picChg chg="add mod">
          <ac:chgData name="Rebecca Hatrick" userId="S::rhatrick@billingshurstprimary.org.uk::1454f90b-7675-4f88-99a3-d592332aa9fa" providerId="AD" clId="Web-{D71E5988-F032-0882-7757-2C21A5FA5CDF}" dt="2024-05-10T13:11:15.326" v="195" actId="1076"/>
          <ac:picMkLst>
            <pc:docMk/>
            <pc:sldMk cId="3107511217" sldId="258"/>
            <ac:picMk id="15" creationId="{A3287C77-A0AA-2CC5-4B83-819A119E55B2}"/>
          </ac:picMkLst>
        </pc:picChg>
      </pc:sldChg>
      <pc:sldChg chg="modSp">
        <pc:chgData name="Rebecca Hatrick" userId="S::rhatrick@billingshurstprimary.org.uk::1454f90b-7675-4f88-99a3-d592332aa9fa" providerId="AD" clId="Web-{D71E5988-F032-0882-7757-2C21A5FA5CDF}" dt="2024-05-10T12:49:16.690" v="90" actId="20577"/>
        <pc:sldMkLst>
          <pc:docMk/>
          <pc:sldMk cId="3652208133" sldId="261"/>
        </pc:sldMkLst>
        <pc:spChg chg="mod">
          <ac:chgData name="Rebecca Hatrick" userId="S::rhatrick@billingshurstprimary.org.uk::1454f90b-7675-4f88-99a3-d592332aa9fa" providerId="AD" clId="Web-{D71E5988-F032-0882-7757-2C21A5FA5CDF}" dt="2024-05-10T12:49:16.690" v="90" actId="20577"/>
          <ac:spMkLst>
            <pc:docMk/>
            <pc:sldMk cId="3652208133" sldId="261"/>
            <ac:spMk id="5" creationId="{07DEAD6A-6FDD-0EDB-0789-92C25A04D92A}"/>
          </ac:spMkLst>
        </pc:spChg>
      </pc:sldChg>
      <pc:sldChg chg="modSp">
        <pc:chgData name="Rebecca Hatrick" userId="S::rhatrick@billingshurstprimary.org.uk::1454f90b-7675-4f88-99a3-d592332aa9fa" providerId="AD" clId="Web-{D71E5988-F032-0882-7757-2C21A5FA5CDF}" dt="2024-05-10T12:47:28.838" v="82" actId="20577"/>
        <pc:sldMkLst>
          <pc:docMk/>
          <pc:sldMk cId="3505166402" sldId="262"/>
        </pc:sldMkLst>
        <pc:spChg chg="mod">
          <ac:chgData name="Rebecca Hatrick" userId="S::rhatrick@billingshurstprimary.org.uk::1454f90b-7675-4f88-99a3-d592332aa9fa" providerId="AD" clId="Web-{D71E5988-F032-0882-7757-2C21A5FA5CDF}" dt="2024-05-10T12:42:43.565" v="48" actId="20577"/>
          <ac:spMkLst>
            <pc:docMk/>
            <pc:sldMk cId="3505166402" sldId="262"/>
            <ac:spMk id="2" creationId="{773DF091-D022-741B-D559-D6FB2B92E3D0}"/>
          </ac:spMkLst>
        </pc:spChg>
        <pc:spChg chg="mod">
          <ac:chgData name="Rebecca Hatrick" userId="S::rhatrick@billingshurstprimary.org.uk::1454f90b-7675-4f88-99a3-d592332aa9fa" providerId="AD" clId="Web-{D71E5988-F032-0882-7757-2C21A5FA5CDF}" dt="2024-05-10T12:47:28.838" v="82" actId="20577"/>
          <ac:spMkLst>
            <pc:docMk/>
            <pc:sldMk cId="3505166402" sldId="262"/>
            <ac:spMk id="3" creationId="{46C31CC6-D0E7-9EDF-9C71-71434364F831}"/>
          </ac:spMkLst>
        </pc:spChg>
      </pc:sldChg>
    </pc:docChg>
  </pc:docChgLst>
  <pc:docChgLst>
    <pc:chgData name="Rebecca Hatrick" userId="S::rhatrick@billingshurstprimary.org.uk::1454f90b-7675-4f88-99a3-d592332aa9fa" providerId="AD" clId="Web-{E50E915A-684D-4F10-CC68-C599075A3A48}"/>
    <pc:docChg chg="delSld modSld">
      <pc:chgData name="Rebecca Hatrick" userId="S::rhatrick@billingshurstprimary.org.uk::1454f90b-7675-4f88-99a3-d592332aa9fa" providerId="AD" clId="Web-{E50E915A-684D-4F10-CC68-C599075A3A48}" dt="2024-04-17T19:52:14.188" v="37"/>
      <pc:docMkLst>
        <pc:docMk/>
      </pc:docMkLst>
      <pc:sldChg chg="delSp">
        <pc:chgData name="Rebecca Hatrick" userId="S::rhatrick@billingshurstprimary.org.uk::1454f90b-7675-4f88-99a3-d592332aa9fa" providerId="AD" clId="Web-{E50E915A-684D-4F10-CC68-C599075A3A48}" dt="2024-04-17T19:50:34.184" v="13"/>
        <pc:sldMkLst>
          <pc:docMk/>
          <pc:sldMk cId="3056494461" sldId="256"/>
        </pc:sldMkLst>
        <pc:picChg chg="del">
          <ac:chgData name="Rebecca Hatrick" userId="S::rhatrick@billingshurstprimary.org.uk::1454f90b-7675-4f88-99a3-d592332aa9fa" providerId="AD" clId="Web-{E50E915A-684D-4F10-CC68-C599075A3A48}" dt="2024-04-17T19:50:29.200" v="7"/>
          <ac:picMkLst>
            <pc:docMk/>
            <pc:sldMk cId="3056494461" sldId="256"/>
            <ac:picMk id="3" creationId="{8F6AE521-D749-39C3-4F5D-DC3FDABA909F}"/>
          </ac:picMkLst>
        </pc:picChg>
        <pc:picChg chg="del">
          <ac:chgData name="Rebecca Hatrick" userId="S::rhatrick@billingshurstprimary.org.uk::1454f90b-7675-4f88-99a3-d592332aa9fa" providerId="AD" clId="Web-{E50E915A-684D-4F10-CC68-C599075A3A48}" dt="2024-04-17T19:50:26.044" v="5"/>
          <ac:picMkLst>
            <pc:docMk/>
            <pc:sldMk cId="3056494461" sldId="256"/>
            <ac:picMk id="8" creationId="{03161E85-FD83-FF79-7546-84A47B4DDD2F}"/>
          </ac:picMkLst>
        </pc:picChg>
        <pc:picChg chg="del">
          <ac:chgData name="Rebecca Hatrick" userId="S::rhatrick@billingshurstprimary.org.uk::1454f90b-7675-4f88-99a3-d592332aa9fa" providerId="AD" clId="Web-{E50E915A-684D-4F10-CC68-C599075A3A48}" dt="2024-04-17T19:50:28.309" v="6"/>
          <ac:picMkLst>
            <pc:docMk/>
            <pc:sldMk cId="3056494461" sldId="256"/>
            <ac:picMk id="9" creationId="{C5619AFF-7B58-C606-BA7C-5E06F1BC1EA4}"/>
          </ac:picMkLst>
        </pc:picChg>
        <pc:picChg chg="del">
          <ac:chgData name="Rebecca Hatrick" userId="S::rhatrick@billingshurstprimary.org.uk::1454f90b-7675-4f88-99a3-d592332aa9fa" providerId="AD" clId="Web-{E50E915A-684D-4F10-CC68-C599075A3A48}" dt="2024-04-17T19:50:25.606" v="4"/>
          <ac:picMkLst>
            <pc:docMk/>
            <pc:sldMk cId="3056494461" sldId="256"/>
            <ac:picMk id="10" creationId="{AFCC8F49-4C0B-A817-2E4C-4F32CF5EBA16}"/>
          </ac:picMkLst>
        </pc:picChg>
        <pc:picChg chg="del">
          <ac:chgData name="Rebecca Hatrick" userId="S::rhatrick@billingshurstprimary.org.uk::1454f90b-7675-4f88-99a3-d592332aa9fa" providerId="AD" clId="Web-{E50E915A-684D-4F10-CC68-C599075A3A48}" dt="2024-04-17T19:50:24.700" v="3"/>
          <ac:picMkLst>
            <pc:docMk/>
            <pc:sldMk cId="3056494461" sldId="256"/>
            <ac:picMk id="14" creationId="{72079DD0-8272-FC75-966D-1AF94A4D081F}"/>
          </ac:picMkLst>
        </pc:picChg>
        <pc:picChg chg="del">
          <ac:chgData name="Rebecca Hatrick" userId="S::rhatrick@billingshurstprimary.org.uk::1454f90b-7675-4f88-99a3-d592332aa9fa" providerId="AD" clId="Web-{E50E915A-684D-4F10-CC68-C599075A3A48}" dt="2024-04-17T19:50:23.200" v="1"/>
          <ac:picMkLst>
            <pc:docMk/>
            <pc:sldMk cId="3056494461" sldId="256"/>
            <ac:picMk id="16" creationId="{795B84BB-9743-266C-EEDC-CCAF51CC9026}"/>
          </ac:picMkLst>
        </pc:picChg>
        <pc:picChg chg="del">
          <ac:chgData name="Rebecca Hatrick" userId="S::rhatrick@billingshurstprimary.org.uk::1454f90b-7675-4f88-99a3-d592332aa9fa" providerId="AD" clId="Web-{E50E915A-684D-4F10-CC68-C599075A3A48}" dt="2024-04-17T19:50:31.809" v="10"/>
          <ac:picMkLst>
            <pc:docMk/>
            <pc:sldMk cId="3056494461" sldId="256"/>
            <ac:picMk id="18" creationId="{5F8FDFC9-4C8B-E1BA-AD94-1BA850D1CF37}"/>
          </ac:picMkLst>
        </pc:picChg>
        <pc:picChg chg="del">
          <ac:chgData name="Rebecca Hatrick" userId="S::rhatrick@billingshurstprimary.org.uk::1454f90b-7675-4f88-99a3-d592332aa9fa" providerId="AD" clId="Web-{E50E915A-684D-4F10-CC68-C599075A3A48}" dt="2024-04-17T19:50:32.653" v="11"/>
          <ac:picMkLst>
            <pc:docMk/>
            <pc:sldMk cId="3056494461" sldId="256"/>
            <ac:picMk id="20" creationId="{567F275F-0926-CC15-A003-0089EB82A458}"/>
          </ac:picMkLst>
        </pc:picChg>
        <pc:picChg chg="del">
          <ac:chgData name="Rebecca Hatrick" userId="S::rhatrick@billingshurstprimary.org.uk::1454f90b-7675-4f88-99a3-d592332aa9fa" providerId="AD" clId="Web-{E50E915A-684D-4F10-CC68-C599075A3A48}" dt="2024-04-17T19:50:30.856" v="9"/>
          <ac:picMkLst>
            <pc:docMk/>
            <pc:sldMk cId="3056494461" sldId="256"/>
            <ac:picMk id="22" creationId="{E0EA9387-B97B-13A3-2AD3-3977C2D73021}"/>
          </ac:picMkLst>
        </pc:picChg>
        <pc:picChg chg="del">
          <ac:chgData name="Rebecca Hatrick" userId="S::rhatrick@billingshurstprimary.org.uk::1454f90b-7675-4f88-99a3-d592332aa9fa" providerId="AD" clId="Web-{E50E915A-684D-4F10-CC68-C599075A3A48}" dt="2024-04-17T19:50:22.356" v="0"/>
          <ac:picMkLst>
            <pc:docMk/>
            <pc:sldMk cId="3056494461" sldId="256"/>
            <ac:picMk id="24" creationId="{5783BEFF-8FBA-63AB-2E82-50EFDA188889}"/>
          </ac:picMkLst>
        </pc:picChg>
        <pc:picChg chg="del">
          <ac:chgData name="Rebecca Hatrick" userId="S::rhatrick@billingshurstprimary.org.uk::1454f90b-7675-4f88-99a3-d592332aa9fa" providerId="AD" clId="Web-{E50E915A-684D-4F10-CC68-C599075A3A48}" dt="2024-04-17T19:50:30.325" v="8"/>
          <ac:picMkLst>
            <pc:docMk/>
            <pc:sldMk cId="3056494461" sldId="256"/>
            <ac:picMk id="26" creationId="{9806E447-FC2D-9A74-062D-31A91B70FA0E}"/>
          </ac:picMkLst>
        </pc:picChg>
        <pc:picChg chg="del">
          <ac:chgData name="Rebecca Hatrick" userId="S::rhatrick@billingshurstprimary.org.uk::1454f90b-7675-4f88-99a3-d592332aa9fa" providerId="AD" clId="Web-{E50E915A-684D-4F10-CC68-C599075A3A48}" dt="2024-04-17T19:50:24.122" v="2"/>
          <ac:picMkLst>
            <pc:docMk/>
            <pc:sldMk cId="3056494461" sldId="256"/>
            <ac:picMk id="28" creationId="{C04A9F63-403A-6A4F-7393-5A75715FDE9D}"/>
          </ac:picMkLst>
        </pc:picChg>
        <pc:picChg chg="del">
          <ac:chgData name="Rebecca Hatrick" userId="S::rhatrick@billingshurstprimary.org.uk::1454f90b-7675-4f88-99a3-d592332aa9fa" providerId="AD" clId="Web-{E50E915A-684D-4F10-CC68-C599075A3A48}" dt="2024-04-17T19:50:34.184" v="13"/>
          <ac:picMkLst>
            <pc:docMk/>
            <pc:sldMk cId="3056494461" sldId="256"/>
            <ac:picMk id="30" creationId="{2D4E1559-B04F-C9C8-5A16-EBE068C57DF8}"/>
          </ac:picMkLst>
        </pc:picChg>
        <pc:picChg chg="del">
          <ac:chgData name="Rebecca Hatrick" userId="S::rhatrick@billingshurstprimary.org.uk::1454f90b-7675-4f88-99a3-d592332aa9fa" providerId="AD" clId="Web-{E50E915A-684D-4F10-CC68-C599075A3A48}" dt="2024-04-17T19:50:33.325" v="12"/>
          <ac:picMkLst>
            <pc:docMk/>
            <pc:sldMk cId="3056494461" sldId="256"/>
            <ac:picMk id="32" creationId="{7E5B8F5A-149A-B41F-363D-29996D6FA60E}"/>
          </ac:picMkLst>
        </pc:picChg>
      </pc:sldChg>
      <pc:sldChg chg="delSp">
        <pc:chgData name="Rebecca Hatrick" userId="S::rhatrick@billingshurstprimary.org.uk::1454f90b-7675-4f88-99a3-d592332aa9fa" providerId="AD" clId="Web-{E50E915A-684D-4F10-CC68-C599075A3A48}" dt="2024-04-17T19:52:14.188" v="37"/>
        <pc:sldMkLst>
          <pc:docMk/>
          <pc:sldMk cId="3107511217" sldId="258"/>
        </pc:sldMkLst>
        <pc:spChg chg="del">
          <ac:chgData name="Rebecca Hatrick" userId="S::rhatrick@billingshurstprimary.org.uk::1454f90b-7675-4f88-99a3-d592332aa9fa" providerId="AD" clId="Web-{E50E915A-684D-4F10-CC68-C599075A3A48}" dt="2024-04-17T19:52:14.188" v="37"/>
          <ac:spMkLst>
            <pc:docMk/>
            <pc:sldMk cId="3107511217" sldId="258"/>
            <ac:spMk id="2" creationId="{5941752C-C214-6D7F-1E36-F0BFFEB2A865}"/>
          </ac:spMkLst>
        </pc:spChg>
        <pc:picChg chg="del">
          <ac:chgData name="Rebecca Hatrick" userId="S::rhatrick@billingshurstprimary.org.uk::1454f90b-7675-4f88-99a3-d592332aa9fa" providerId="AD" clId="Web-{E50E915A-684D-4F10-CC68-C599075A3A48}" dt="2024-04-17T19:52:07.813" v="33"/>
          <ac:picMkLst>
            <pc:docMk/>
            <pc:sldMk cId="3107511217" sldId="258"/>
            <ac:picMk id="4" creationId="{A464ABC9-9B06-833B-87B3-9A42298C1E20}"/>
          </ac:picMkLst>
        </pc:picChg>
        <pc:picChg chg="del">
          <ac:chgData name="Rebecca Hatrick" userId="S::rhatrick@billingshurstprimary.org.uk::1454f90b-7675-4f88-99a3-d592332aa9fa" providerId="AD" clId="Web-{E50E915A-684D-4F10-CC68-C599075A3A48}" dt="2024-04-17T19:52:05.626" v="31"/>
          <ac:picMkLst>
            <pc:docMk/>
            <pc:sldMk cId="3107511217" sldId="258"/>
            <ac:picMk id="5" creationId="{77CFA258-3F57-AADB-131A-9D0374DD7147}"/>
          </ac:picMkLst>
        </pc:picChg>
        <pc:picChg chg="del">
          <ac:chgData name="Rebecca Hatrick" userId="S::rhatrick@billingshurstprimary.org.uk::1454f90b-7675-4f88-99a3-d592332aa9fa" providerId="AD" clId="Web-{E50E915A-684D-4F10-CC68-C599075A3A48}" dt="2024-04-17T19:50:37.716" v="14"/>
          <ac:picMkLst>
            <pc:docMk/>
            <pc:sldMk cId="3107511217" sldId="258"/>
            <ac:picMk id="6" creationId="{1F6D0768-E7E4-B328-186F-36DAEAEB2A85}"/>
          </ac:picMkLst>
        </pc:picChg>
        <pc:picChg chg="del">
          <ac:chgData name="Rebecca Hatrick" userId="S::rhatrick@billingshurstprimary.org.uk::1454f90b-7675-4f88-99a3-d592332aa9fa" providerId="AD" clId="Web-{E50E915A-684D-4F10-CC68-C599075A3A48}" dt="2024-04-17T19:50:38.528" v="15"/>
          <ac:picMkLst>
            <pc:docMk/>
            <pc:sldMk cId="3107511217" sldId="258"/>
            <ac:picMk id="8" creationId="{5657C553-116C-2ABD-0C49-380FA2DF1D83}"/>
          </ac:picMkLst>
        </pc:picChg>
        <pc:picChg chg="del">
          <ac:chgData name="Rebecca Hatrick" userId="S::rhatrick@billingshurstprimary.org.uk::1454f90b-7675-4f88-99a3-d592332aa9fa" providerId="AD" clId="Web-{E50E915A-684D-4F10-CC68-C599075A3A48}" dt="2024-04-17T19:52:06.235" v="32"/>
          <ac:picMkLst>
            <pc:docMk/>
            <pc:sldMk cId="3107511217" sldId="258"/>
            <ac:picMk id="9" creationId="{A55AB6BD-030E-4902-A17A-3E3D7E5BD617}"/>
          </ac:picMkLst>
        </pc:picChg>
        <pc:picChg chg="del">
          <ac:chgData name="Rebecca Hatrick" userId="S::rhatrick@billingshurstprimary.org.uk::1454f90b-7675-4f88-99a3-d592332aa9fa" providerId="AD" clId="Web-{E50E915A-684D-4F10-CC68-C599075A3A48}" dt="2024-04-17T19:50:39.591" v="16"/>
          <ac:picMkLst>
            <pc:docMk/>
            <pc:sldMk cId="3107511217" sldId="258"/>
            <ac:picMk id="10" creationId="{63C685F2-4EDC-7E30-4F86-C121CC8968DC}"/>
          </ac:picMkLst>
        </pc:picChg>
        <pc:picChg chg="del">
          <ac:chgData name="Rebecca Hatrick" userId="S::rhatrick@billingshurstprimary.org.uk::1454f90b-7675-4f88-99a3-d592332aa9fa" providerId="AD" clId="Web-{E50E915A-684D-4F10-CC68-C599075A3A48}" dt="2024-04-17T19:52:03.001" v="27"/>
          <ac:picMkLst>
            <pc:docMk/>
            <pc:sldMk cId="3107511217" sldId="258"/>
            <ac:picMk id="12" creationId="{2CE2CC12-ACED-CA44-2F70-36F00FF7B0BD}"/>
          </ac:picMkLst>
        </pc:picChg>
        <pc:picChg chg="del">
          <ac:chgData name="Rebecca Hatrick" userId="S::rhatrick@billingshurstprimary.org.uk::1454f90b-7675-4f88-99a3-d592332aa9fa" providerId="AD" clId="Web-{E50E915A-684D-4F10-CC68-C599075A3A48}" dt="2024-04-17T19:52:04.485" v="29"/>
          <ac:picMkLst>
            <pc:docMk/>
            <pc:sldMk cId="3107511217" sldId="258"/>
            <ac:picMk id="14" creationId="{AAD69437-9A48-A06D-A269-50FC53183F1F}"/>
          </ac:picMkLst>
        </pc:picChg>
        <pc:picChg chg="del">
          <ac:chgData name="Rebecca Hatrick" userId="S::rhatrick@billingshurstprimary.org.uk::1454f90b-7675-4f88-99a3-d592332aa9fa" providerId="AD" clId="Web-{E50E915A-684D-4F10-CC68-C599075A3A48}" dt="2024-04-17T19:52:03.922" v="28"/>
          <ac:picMkLst>
            <pc:docMk/>
            <pc:sldMk cId="3107511217" sldId="258"/>
            <ac:picMk id="16" creationId="{DD9DE89C-9B1B-ECE8-7A47-74599DC883C2}"/>
          </ac:picMkLst>
        </pc:picChg>
        <pc:picChg chg="del">
          <ac:chgData name="Rebecca Hatrick" userId="S::rhatrick@billingshurstprimary.org.uk::1454f90b-7675-4f88-99a3-d592332aa9fa" providerId="AD" clId="Web-{E50E915A-684D-4F10-CC68-C599075A3A48}" dt="2024-04-17T19:52:04.938" v="30"/>
          <ac:picMkLst>
            <pc:docMk/>
            <pc:sldMk cId="3107511217" sldId="258"/>
            <ac:picMk id="18" creationId="{55480174-3F90-D429-4FD5-1BA384F750B9}"/>
          </ac:picMkLst>
        </pc:picChg>
        <pc:picChg chg="del">
          <ac:chgData name="Rebecca Hatrick" userId="S::rhatrick@billingshurstprimary.org.uk::1454f90b-7675-4f88-99a3-d592332aa9fa" providerId="AD" clId="Web-{E50E915A-684D-4F10-CC68-C599075A3A48}" dt="2024-04-17T19:52:10.813" v="36"/>
          <ac:picMkLst>
            <pc:docMk/>
            <pc:sldMk cId="3107511217" sldId="258"/>
            <ac:picMk id="25" creationId="{303DA8E7-7EA5-E0B5-54A6-6E57F2A6709F}"/>
          </ac:picMkLst>
        </pc:picChg>
        <pc:picChg chg="del">
          <ac:chgData name="Rebecca Hatrick" userId="S::rhatrick@billingshurstprimary.org.uk::1454f90b-7675-4f88-99a3-d592332aa9fa" providerId="AD" clId="Web-{E50E915A-684D-4F10-CC68-C599075A3A48}" dt="2024-04-17T19:52:09.485" v="35"/>
          <ac:picMkLst>
            <pc:docMk/>
            <pc:sldMk cId="3107511217" sldId="258"/>
            <ac:picMk id="1026" creationId="{6DBA561D-EAD2-48F8-C75D-960B007E0AFA}"/>
          </ac:picMkLst>
        </pc:picChg>
        <pc:picChg chg="del">
          <ac:chgData name="Rebecca Hatrick" userId="S::rhatrick@billingshurstprimary.org.uk::1454f90b-7675-4f88-99a3-d592332aa9fa" providerId="AD" clId="Web-{E50E915A-684D-4F10-CC68-C599075A3A48}" dt="2024-04-17T19:52:08.610" v="34"/>
          <ac:picMkLst>
            <pc:docMk/>
            <pc:sldMk cId="3107511217" sldId="258"/>
            <ac:picMk id="1028" creationId="{6A2186E8-E997-3362-F58C-4A5E2AEB42AF}"/>
          </ac:picMkLst>
        </pc:picChg>
      </pc:sldChg>
      <pc:sldChg chg="delSp modSp">
        <pc:chgData name="Rebecca Hatrick" userId="S::rhatrick@billingshurstprimary.org.uk::1454f90b-7675-4f88-99a3-d592332aa9fa" providerId="AD" clId="Web-{E50E915A-684D-4F10-CC68-C599075A3A48}" dt="2024-04-17T19:51:56.141" v="26" actId="14100"/>
        <pc:sldMkLst>
          <pc:docMk/>
          <pc:sldMk cId="3652208133" sldId="261"/>
        </pc:sldMkLst>
        <pc:spChg chg="mod">
          <ac:chgData name="Rebecca Hatrick" userId="S::rhatrick@billingshurstprimary.org.uk::1454f90b-7675-4f88-99a3-d592332aa9fa" providerId="AD" clId="Web-{E50E915A-684D-4F10-CC68-C599075A3A48}" dt="2024-04-17T19:51:56.141" v="26" actId="14100"/>
          <ac:spMkLst>
            <pc:docMk/>
            <pc:sldMk cId="3652208133" sldId="261"/>
            <ac:spMk id="4" creationId="{C1DBC756-1D68-C061-4CEB-6AC6E7A9E071}"/>
          </ac:spMkLst>
        </pc:spChg>
        <pc:spChg chg="mod">
          <ac:chgData name="Rebecca Hatrick" userId="S::rhatrick@billingshurstprimary.org.uk::1454f90b-7675-4f88-99a3-d592332aa9fa" providerId="AD" clId="Web-{E50E915A-684D-4F10-CC68-C599075A3A48}" dt="2024-04-17T19:51:25.280" v="21" actId="14100"/>
          <ac:spMkLst>
            <pc:docMk/>
            <pc:sldMk cId="3652208133" sldId="261"/>
            <ac:spMk id="9" creationId="{00000000-0000-0000-0000-000000000000}"/>
          </ac:spMkLst>
        </pc:spChg>
        <pc:spChg chg="mod">
          <ac:chgData name="Rebecca Hatrick" userId="S::rhatrick@billingshurstprimary.org.uk::1454f90b-7675-4f88-99a3-d592332aa9fa" providerId="AD" clId="Web-{E50E915A-684D-4F10-CC68-C599075A3A48}" dt="2024-04-17T19:51:51.016" v="25"/>
          <ac:spMkLst>
            <pc:docMk/>
            <pc:sldMk cId="3652208133" sldId="261"/>
            <ac:spMk id="18" creationId="{3000874F-503F-B3A4-133A-918E47AF8B41}"/>
          </ac:spMkLst>
        </pc:spChg>
        <pc:spChg chg="mod">
          <ac:chgData name="Rebecca Hatrick" userId="S::rhatrick@billingshurstprimary.org.uk::1454f90b-7675-4f88-99a3-d592332aa9fa" providerId="AD" clId="Web-{E50E915A-684D-4F10-CC68-C599075A3A48}" dt="2024-04-17T19:51:35.874" v="22" actId="14100"/>
          <ac:spMkLst>
            <pc:docMk/>
            <pc:sldMk cId="3652208133" sldId="261"/>
            <ac:spMk id="26" creationId="{014EB878-3291-F621-7121-EA121C2DAEC4}"/>
          </ac:spMkLst>
        </pc:spChg>
        <pc:picChg chg="del">
          <ac:chgData name="Rebecca Hatrick" userId="S::rhatrick@billingshurstprimary.org.uk::1454f90b-7675-4f88-99a3-d592332aa9fa" providerId="AD" clId="Web-{E50E915A-684D-4F10-CC68-C599075A3A48}" dt="2024-04-17T19:50:55.248" v="18"/>
          <ac:picMkLst>
            <pc:docMk/>
            <pc:sldMk cId="3652208133" sldId="261"/>
            <ac:picMk id="49" creationId="{A47BF814-E641-3965-1B63-47A47FEC83EB}"/>
          </ac:picMkLst>
        </pc:picChg>
        <pc:picChg chg="del">
          <ac:chgData name="Rebecca Hatrick" userId="S::rhatrick@billingshurstprimary.org.uk::1454f90b-7675-4f88-99a3-d592332aa9fa" providerId="AD" clId="Web-{E50E915A-684D-4F10-CC68-C599075A3A48}" dt="2024-04-17T19:51:03.983" v="20"/>
          <ac:picMkLst>
            <pc:docMk/>
            <pc:sldMk cId="3652208133" sldId="261"/>
            <ac:picMk id="56" creationId="{72D06B9B-5984-AA63-855E-7C9DC0397AFB}"/>
          </ac:picMkLst>
        </pc:picChg>
      </pc:sldChg>
      <pc:sldChg chg="del">
        <pc:chgData name="Rebecca Hatrick" userId="S::rhatrick@billingshurstprimary.org.uk::1454f90b-7675-4f88-99a3-d592332aa9fa" providerId="AD" clId="Web-{E50E915A-684D-4F10-CC68-C599075A3A48}" dt="2024-04-17T19:50:47.294" v="17"/>
        <pc:sldMkLst>
          <pc:docMk/>
          <pc:sldMk cId="263721579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C59E-F033-3947-B009-275522EF0869}" type="datetimeFigureOut">
              <a:rPr lang="en-US" smtClean="0"/>
              <a:t>5/10/2024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3666-F388-9342-8109-A43F082C4030}" type="slidenum">
              <a:rPr lang="en-US" smtClean="0"/>
              <a:t>‹#›</a:t>
            </a:fld>
            <a:endParaRPr lang="en-US"/>
          </a:p>
        </p:txBody>
      </p:sp>
    </p:spTree>
    <p:extLst>
      <p:ext uri="{BB962C8B-B14F-4D97-AF65-F5344CB8AC3E}">
        <p14:creationId xmlns:p14="http://schemas.microsoft.com/office/powerpoint/2010/main" val="227656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1</a:t>
            </a:fld>
            <a:endParaRPr lang="en-US"/>
          </a:p>
        </p:txBody>
      </p:sp>
    </p:spTree>
    <p:extLst>
      <p:ext uri="{BB962C8B-B14F-4D97-AF65-F5344CB8AC3E}">
        <p14:creationId xmlns:p14="http://schemas.microsoft.com/office/powerpoint/2010/main" val="94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4</a:t>
            </a:fld>
            <a:endParaRPr lang="en-US"/>
          </a:p>
        </p:txBody>
      </p:sp>
    </p:spTree>
    <p:extLst>
      <p:ext uri="{BB962C8B-B14F-4D97-AF65-F5344CB8AC3E}">
        <p14:creationId xmlns:p14="http://schemas.microsoft.com/office/powerpoint/2010/main" val="54082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50078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26743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6111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4101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C8712D-A236-BB42-8CBE-8CB6DFA7E946}" type="datetimeFigureOut">
              <a:rPr lang="en-US" smtClean="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2272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C8712D-A236-BB42-8CBE-8CB6DFA7E946}"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0893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FC8712D-A236-BB42-8CBE-8CB6DFA7E946}" type="datetimeFigureOut">
              <a:rPr lang="en-US" smtClean="0"/>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1781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FC8712D-A236-BB42-8CBE-8CB6DFA7E946}" type="datetimeFigureOut">
              <a:rPr lang="en-US" smtClean="0"/>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58208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712D-A236-BB42-8CBE-8CB6DFA7E946}" type="datetimeFigureOut">
              <a:rPr lang="en-US" smtClean="0"/>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6018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7640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5283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FC8712D-A236-BB42-8CBE-8CB6DFA7E946}" type="datetimeFigureOut">
              <a:rPr lang="en-US" smtClean="0"/>
              <a:t>5/10/2024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06EBF98-59FA-CD41-BE30-64EA9456E689}" type="slidenum">
              <a:rPr lang="en-US" smtClean="0"/>
              <a:t>‹#›</a:t>
            </a:fld>
            <a:endParaRPr lang="en-US"/>
          </a:p>
        </p:txBody>
      </p:sp>
    </p:spTree>
    <p:extLst>
      <p:ext uri="{BB962C8B-B14F-4D97-AF65-F5344CB8AC3E}">
        <p14:creationId xmlns:p14="http://schemas.microsoft.com/office/powerpoint/2010/main" val="35327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jp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hyperlink" Target="http://www.professionalrubbersurfaces.com/" TargetMode="External"/><Relationship Id="rId26" Type="http://schemas.openxmlformats.org/officeDocument/2006/relationships/image" Target="../media/image40.svg"/><Relationship Id="rId3" Type="http://schemas.openxmlformats.org/officeDocument/2006/relationships/hyperlink" Target="http://www.facebook.com/BillingshurstPrimary" TargetMode="External"/><Relationship Id="rId21" Type="http://schemas.microsoft.com/office/2007/relationships/hdphoto" Target="../media/hdphoto3.wdp"/><Relationship Id="rId7" Type="http://schemas.microsoft.com/office/2007/relationships/hdphoto" Target="../media/hdphoto2.wdp"/><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36.png"/><Relationship Id="rId20" Type="http://schemas.openxmlformats.org/officeDocument/2006/relationships/image" Target="../media/image39.png"/><Relationship Id="rId29"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1.png"/><Relationship Id="rId24" Type="http://schemas.openxmlformats.org/officeDocument/2006/relationships/image" Target="../media/image41.png"/><Relationship Id="rId32" Type="http://schemas.openxmlformats.org/officeDocument/2006/relationships/image" Target="../media/image48.png"/><Relationship Id="rId5" Type="http://schemas.openxmlformats.org/officeDocument/2006/relationships/hyperlink" Target="mailto:bpsca@billingshurstprimary.org.uk" TargetMode="External"/><Relationship Id="rId15" Type="http://schemas.openxmlformats.org/officeDocument/2006/relationships/image" Target="../media/image35.gif"/><Relationship Id="rId23" Type="http://schemas.openxmlformats.org/officeDocument/2006/relationships/image" Target="../media/image40.png"/><Relationship Id="rId28" Type="http://schemas.openxmlformats.org/officeDocument/2006/relationships/image" Target="../media/image44.png"/><Relationship Id="rId10" Type="http://schemas.openxmlformats.org/officeDocument/2006/relationships/image" Target="../media/image30.png"/><Relationship Id="rId19" Type="http://schemas.openxmlformats.org/officeDocument/2006/relationships/image" Target="../media/image38.jpeg"/><Relationship Id="rId31" Type="http://schemas.openxmlformats.org/officeDocument/2006/relationships/image" Target="../media/image47.png"/><Relationship Id="rId4" Type="http://schemas.openxmlformats.org/officeDocument/2006/relationships/image" Target="../media/image26.jpeg"/><Relationship Id="rId9" Type="http://schemas.openxmlformats.org/officeDocument/2006/relationships/image" Target="../media/image29.jpeg"/><Relationship Id="rId14" Type="http://schemas.openxmlformats.org/officeDocument/2006/relationships/image" Target="../media/image34.png"/><Relationship Id="rId22" Type="http://schemas.openxmlformats.org/officeDocument/2006/relationships/hyperlink" Target="http://www.woodlouseindustries.com/" TargetMode="External"/><Relationship Id="rId27" Type="http://schemas.openxmlformats.org/officeDocument/2006/relationships/image" Target="../media/image43.png"/><Relationship Id="rId30"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age1image61162096">
            <a:extLst>
              <a:ext uri="{FF2B5EF4-FFF2-40B4-BE49-F238E27FC236}">
                <a16:creationId xmlns:a16="http://schemas.microsoft.com/office/drawing/2014/main" id="{916DF2AF-05C4-21A7-FE03-D8D4ED80E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75" y="6350"/>
            <a:ext cx="1143000" cy="11811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9D1A058-CFFF-DE6A-DC46-7EB66A6A1032}"/>
              </a:ext>
            </a:extLst>
          </p:cNvPr>
          <p:cNvSpPr txBox="1"/>
          <p:nvPr/>
        </p:nvSpPr>
        <p:spPr>
          <a:xfrm>
            <a:off x="104042" y="1885728"/>
            <a:ext cx="6564634" cy="3323987"/>
          </a:xfrm>
          <a:prstGeom prst="rect">
            <a:avLst/>
          </a:prstGeom>
          <a:noFill/>
          <a:ln w="12700">
            <a:solidFill>
              <a:srgbClr val="0070C0"/>
            </a:solidFill>
          </a:ln>
        </p:spPr>
        <p:txBody>
          <a:bodyPr wrap="square" lIns="91440" tIns="45720" rIns="91440" bIns="45720" rtlCol="0" anchor="t">
            <a:spAutoFit/>
          </a:bodyPr>
          <a:lstStyle/>
          <a:p>
            <a:r>
              <a:rPr lang="en-US" sz="1200" dirty="0">
                <a:cs typeface="Calibri"/>
              </a:rPr>
              <a:t>Dear Parents and </a:t>
            </a:r>
            <a:r>
              <a:rPr lang="en-US" sz="1200" dirty="0" err="1">
                <a:cs typeface="Calibri"/>
              </a:rPr>
              <a:t>Carers</a:t>
            </a:r>
            <a:r>
              <a:rPr lang="en-US" sz="1200" dirty="0">
                <a:cs typeface="Calibri"/>
              </a:rPr>
              <a:t>,</a:t>
            </a:r>
            <a:endParaRPr lang="en-US" sz="1200" dirty="0">
              <a:ea typeface="Calibri"/>
              <a:cs typeface="Calibri"/>
            </a:endParaRPr>
          </a:p>
          <a:p>
            <a:endParaRPr lang="en-US" sz="1200" dirty="0">
              <a:ea typeface="Calibri"/>
              <a:cs typeface="Calibri"/>
            </a:endParaRPr>
          </a:p>
          <a:p>
            <a:r>
              <a:rPr lang="en-US" sz="1200" dirty="0">
                <a:ea typeface="Calibri"/>
                <a:cs typeface="Calibri"/>
              </a:rPr>
              <a:t>It has been wonderful being a part of Billingshurst in the sunshine this week; it is truly a wonderful place to be. The children have been enjoying the outdoors and staff have been working hard to plan provision and learning experiences in the sunshine.</a:t>
            </a:r>
          </a:p>
          <a:p>
            <a:endParaRPr lang="en-US" sz="700" dirty="0">
              <a:ea typeface="Calibri"/>
              <a:cs typeface="Calibri"/>
            </a:endParaRPr>
          </a:p>
          <a:p>
            <a:r>
              <a:rPr lang="en-US" sz="1200" dirty="0">
                <a:ea typeface="Calibri"/>
                <a:cs typeface="Calibri"/>
              </a:rPr>
              <a:t>We welcomed some of our new reception in-take this week for craft and play after school. Thank you to our Early Years team for making this a fantastic event. </a:t>
            </a:r>
          </a:p>
          <a:p>
            <a:endParaRPr lang="en-US" sz="700" dirty="0">
              <a:ea typeface="Calibri"/>
              <a:cs typeface="Calibri"/>
            </a:endParaRPr>
          </a:p>
          <a:p>
            <a:r>
              <a:rPr lang="en-US" sz="1200" dirty="0">
                <a:ea typeface="Calibri"/>
                <a:cs typeface="Calibri"/>
              </a:rPr>
              <a:t>Staff have been working hard planning events where we can welcome you to the school and share learning and fun with your children. I have detailed these opportunities for you below in the newsletter.</a:t>
            </a:r>
          </a:p>
          <a:p>
            <a:endParaRPr lang="en-US" sz="700" dirty="0">
              <a:ea typeface="Calibri"/>
              <a:cs typeface="Calibri"/>
            </a:endParaRPr>
          </a:p>
          <a:p>
            <a:r>
              <a:rPr lang="en-US" sz="1200" dirty="0">
                <a:ea typeface="Calibri"/>
                <a:cs typeface="Calibri"/>
              </a:rPr>
              <a:t>Today is my last day at school before my operation on Monday and recovery time. I can honestly say that the last four weeks have joyful, meeting children, parents and staff and working together to lay the foundations for great things. I will still be online whilst I'm away and look forward to seeing you all after half term.</a:t>
            </a:r>
          </a:p>
          <a:p>
            <a:endParaRPr lang="en-US" sz="700" dirty="0">
              <a:ea typeface="Calibri"/>
              <a:cs typeface="Calibri"/>
            </a:endParaRPr>
          </a:p>
          <a:p>
            <a:r>
              <a:rPr lang="en-US" sz="1200" dirty="0" err="1">
                <a:ea typeface="Calibri"/>
                <a:cs typeface="Calibri"/>
              </a:rPr>
              <a:t>Ms</a:t>
            </a:r>
            <a:r>
              <a:rPr lang="en-US" sz="1200" dirty="0">
                <a:ea typeface="Calibri"/>
                <a:cs typeface="Calibri"/>
              </a:rPr>
              <a:t> Ley</a:t>
            </a:r>
          </a:p>
        </p:txBody>
      </p:sp>
      <p:sp>
        <p:nvSpPr>
          <p:cNvPr id="6" name="TextBox 5">
            <a:extLst>
              <a:ext uri="{FF2B5EF4-FFF2-40B4-BE49-F238E27FC236}">
                <a16:creationId xmlns:a16="http://schemas.microsoft.com/office/drawing/2014/main" id="{445BB84D-5DED-7131-6101-AA57200E4BD8}"/>
              </a:ext>
            </a:extLst>
          </p:cNvPr>
          <p:cNvSpPr txBox="1"/>
          <p:nvPr/>
        </p:nvSpPr>
        <p:spPr>
          <a:xfrm>
            <a:off x="1" y="1177895"/>
            <a:ext cx="6874985" cy="584775"/>
          </a:xfrm>
          <a:prstGeom prst="rect">
            <a:avLst/>
          </a:prstGeom>
          <a:solidFill>
            <a:schemeClr val="accent1"/>
          </a:solidFill>
        </p:spPr>
        <p:txBody>
          <a:bodyPr wrap="square" lIns="91440" tIns="45720" rIns="91440" bIns="45720" rtlCol="0" anchor="t">
            <a:spAutoFit/>
          </a:bodyPr>
          <a:lstStyle/>
          <a:p>
            <a:pPr algn="just"/>
            <a:r>
              <a:rPr lang="en-US" sz="2000" b="1" dirty="0">
                <a:solidFill>
                  <a:srgbClr val="FFF2CC"/>
                </a:solidFill>
                <a:latin typeface="Verdana"/>
                <a:ea typeface="Verdana"/>
                <a:cs typeface="Verdana" panose="020B0604030504040204" pitchFamily="34" charset="0"/>
              </a:rPr>
              <a:t>Newsletter</a:t>
            </a:r>
            <a:r>
              <a:rPr lang="en-US" dirty="0">
                <a:solidFill>
                  <a:schemeClr val="bg2"/>
                </a:solidFill>
                <a:latin typeface="Verdana"/>
                <a:ea typeface="Verdana"/>
                <a:cs typeface="Verdana" panose="020B0604030504040204" pitchFamily="34" charset="0"/>
              </a:rPr>
              <a:t> 10th May</a:t>
            </a:r>
          </a:p>
          <a:p>
            <a:pPr algn="just"/>
            <a:r>
              <a:rPr lang="en-US" sz="1200" i="1" dirty="0">
                <a:solidFill>
                  <a:schemeClr val="accent6">
                    <a:lumMod val="60000"/>
                    <a:lumOff val="40000"/>
                  </a:schemeClr>
                </a:solidFill>
                <a:latin typeface="Verdana"/>
                <a:ea typeface="Verdana"/>
                <a:cs typeface="Verdana" panose="020B0604030504040204" pitchFamily="34" charset="0"/>
              </a:rPr>
              <a:t>Learning, growing and achieving excellence together</a:t>
            </a:r>
            <a:r>
              <a:rPr lang="en-US" sz="1200" i="1" dirty="0">
                <a:solidFill>
                  <a:schemeClr val="accent6">
                    <a:lumMod val="60000"/>
                    <a:lumOff val="40000"/>
                  </a:schemeClr>
                </a:solidFill>
              </a:rPr>
              <a:t>   </a:t>
            </a:r>
            <a:r>
              <a:rPr lang="en-US" sz="1200" i="1" dirty="0"/>
              <a:t>     </a:t>
            </a:r>
            <a:endParaRPr lang="en-US" i="1" dirty="0">
              <a:cs typeface="Calibri"/>
            </a:endParaRPr>
          </a:p>
        </p:txBody>
      </p:sp>
      <p:pic>
        <p:nvPicPr>
          <p:cNvPr id="2" name="Picture 1">
            <a:extLst>
              <a:ext uri="{FF2B5EF4-FFF2-40B4-BE49-F238E27FC236}">
                <a16:creationId xmlns:a16="http://schemas.microsoft.com/office/drawing/2014/main" id="{D69E320A-ABA4-9323-44F9-47C5A9DE74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99993" y="15091615"/>
            <a:ext cx="3431184" cy="2571750"/>
          </a:xfrm>
          <a:prstGeom prst="rect">
            <a:avLst/>
          </a:prstGeom>
        </p:spPr>
      </p:pic>
      <p:pic>
        <p:nvPicPr>
          <p:cNvPr id="4" name="Picture 3">
            <a:extLst>
              <a:ext uri="{FF2B5EF4-FFF2-40B4-BE49-F238E27FC236}">
                <a16:creationId xmlns:a16="http://schemas.microsoft.com/office/drawing/2014/main" id="{45C3DC82-7892-B27B-C9A9-B7467BD16F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90615" y="15282115"/>
            <a:ext cx="3431184" cy="4572000"/>
          </a:xfrm>
          <a:prstGeom prst="rect">
            <a:avLst/>
          </a:prstGeom>
        </p:spPr>
      </p:pic>
      <p:pic>
        <p:nvPicPr>
          <p:cNvPr id="5" name="Picture 4">
            <a:extLst>
              <a:ext uri="{FF2B5EF4-FFF2-40B4-BE49-F238E27FC236}">
                <a16:creationId xmlns:a16="http://schemas.microsoft.com/office/drawing/2014/main" id="{86BAB6CE-DD2C-52FA-20E9-88BCDCDC62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1236" y="15472615"/>
            <a:ext cx="3431184" cy="3429000"/>
          </a:xfrm>
          <a:prstGeom prst="rect">
            <a:avLst/>
          </a:prstGeom>
        </p:spPr>
      </p:pic>
      <p:pic>
        <p:nvPicPr>
          <p:cNvPr id="7" name="Picture 6">
            <a:extLst>
              <a:ext uri="{FF2B5EF4-FFF2-40B4-BE49-F238E27FC236}">
                <a16:creationId xmlns:a16="http://schemas.microsoft.com/office/drawing/2014/main" id="{43246A1A-3F23-D724-B3AB-630A31D3A4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71857" y="15663115"/>
            <a:ext cx="3431184" cy="3429000"/>
          </a:xfrm>
          <a:prstGeom prst="rect">
            <a:avLst/>
          </a:prstGeom>
        </p:spPr>
      </p:pic>
      <p:pic>
        <p:nvPicPr>
          <p:cNvPr id="8" name="Picture 7" descr="A young child writing on a book&#10;&#10;Description automatically generated">
            <a:extLst>
              <a:ext uri="{FF2B5EF4-FFF2-40B4-BE49-F238E27FC236}">
                <a16:creationId xmlns:a16="http://schemas.microsoft.com/office/drawing/2014/main" id="{8F236E2A-572B-E5D7-E1A4-B30271968DBD}"/>
              </a:ext>
            </a:extLst>
          </p:cNvPr>
          <p:cNvPicPr>
            <a:picLocks noChangeAspect="1"/>
          </p:cNvPicPr>
          <p:nvPr/>
        </p:nvPicPr>
        <p:blipFill>
          <a:blip r:embed="rId8"/>
          <a:stretch>
            <a:fillRect/>
          </a:stretch>
        </p:blipFill>
        <p:spPr>
          <a:xfrm>
            <a:off x="2493063" y="-9235"/>
            <a:ext cx="1134721" cy="1194600"/>
          </a:xfrm>
          <a:prstGeom prst="rect">
            <a:avLst/>
          </a:prstGeom>
        </p:spPr>
      </p:pic>
      <p:pic>
        <p:nvPicPr>
          <p:cNvPr id="9" name="Picture 8" descr="A group of children walking on a log&#10;&#10;Description automatically generated">
            <a:extLst>
              <a:ext uri="{FF2B5EF4-FFF2-40B4-BE49-F238E27FC236}">
                <a16:creationId xmlns:a16="http://schemas.microsoft.com/office/drawing/2014/main" id="{11EB5261-B27A-7BD3-63B3-72421FB0B092}"/>
              </a:ext>
            </a:extLst>
          </p:cNvPr>
          <p:cNvPicPr>
            <a:picLocks noChangeAspect="1"/>
          </p:cNvPicPr>
          <p:nvPr/>
        </p:nvPicPr>
        <p:blipFill>
          <a:blip r:embed="rId9"/>
          <a:stretch>
            <a:fillRect/>
          </a:stretch>
        </p:blipFill>
        <p:spPr>
          <a:xfrm>
            <a:off x="3602936" y="369"/>
            <a:ext cx="1921564" cy="1200241"/>
          </a:xfrm>
          <a:prstGeom prst="rect">
            <a:avLst/>
          </a:prstGeom>
        </p:spPr>
      </p:pic>
      <p:pic>
        <p:nvPicPr>
          <p:cNvPr id="10" name="Picture 9" descr="Two boys looking through magnifying glass&#10;&#10;Description automatically generated">
            <a:extLst>
              <a:ext uri="{FF2B5EF4-FFF2-40B4-BE49-F238E27FC236}">
                <a16:creationId xmlns:a16="http://schemas.microsoft.com/office/drawing/2014/main" id="{095CC7F4-C5D0-9D10-78AD-FE5B361C2A9A}"/>
              </a:ext>
            </a:extLst>
          </p:cNvPr>
          <p:cNvPicPr>
            <a:picLocks noChangeAspect="1"/>
          </p:cNvPicPr>
          <p:nvPr/>
        </p:nvPicPr>
        <p:blipFill>
          <a:blip r:embed="rId10"/>
          <a:stretch>
            <a:fillRect/>
          </a:stretch>
        </p:blipFill>
        <p:spPr>
          <a:xfrm>
            <a:off x="1134717" y="11182"/>
            <a:ext cx="1358348" cy="1178616"/>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413DE30A-B64A-C5E4-CE16-12D8B2349344}"/>
              </a:ext>
            </a:extLst>
          </p:cNvPr>
          <p:cNvPicPr>
            <a:picLocks noChangeAspect="1"/>
          </p:cNvPicPr>
          <p:nvPr/>
        </p:nvPicPr>
        <p:blipFill>
          <a:blip r:embed="rId11"/>
          <a:stretch>
            <a:fillRect/>
          </a:stretch>
        </p:blipFill>
        <p:spPr>
          <a:xfrm>
            <a:off x="5499653" y="5689"/>
            <a:ext cx="1391479" cy="1173036"/>
          </a:xfrm>
          <a:prstGeom prst="rect">
            <a:avLst/>
          </a:prstGeom>
        </p:spPr>
      </p:pic>
      <p:sp>
        <p:nvSpPr>
          <p:cNvPr id="11" name="TextBox 10">
            <a:extLst>
              <a:ext uri="{FF2B5EF4-FFF2-40B4-BE49-F238E27FC236}">
                <a16:creationId xmlns:a16="http://schemas.microsoft.com/office/drawing/2014/main" id="{09A37241-9158-57A5-CA54-997A2215684C}"/>
              </a:ext>
            </a:extLst>
          </p:cNvPr>
          <p:cNvSpPr txBox="1"/>
          <p:nvPr/>
        </p:nvSpPr>
        <p:spPr>
          <a:xfrm>
            <a:off x="94548" y="6869995"/>
            <a:ext cx="6583623" cy="2739211"/>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600" b="1">
                <a:cs typeface="Calibri"/>
              </a:rPr>
              <a:t>Billingshurst Scouts and Guides meet Tim Peake</a:t>
            </a:r>
            <a:endParaRPr lang="en-US" sz="1600">
              <a:ea typeface="Calibri"/>
              <a:cs typeface="Calibri"/>
            </a:endParaRPr>
          </a:p>
          <a:p>
            <a:r>
              <a:rPr lang="en-US" sz="1200" b="1">
                <a:solidFill>
                  <a:srgbClr val="000000"/>
                </a:solidFill>
                <a:ea typeface="+mn-lt"/>
                <a:cs typeface="+mn-lt"/>
              </a:rPr>
              <a:t>Many of our children, past and present, took part in the Scouts &amp; Guides District Annual camp where they were joined by astronaut Tim Peake, who wrote this message on his Facebook page. </a:t>
            </a:r>
          </a:p>
          <a:p>
            <a:endParaRPr lang="en-US" sz="1200" b="1">
              <a:solidFill>
                <a:srgbClr val="000000"/>
              </a:solidFill>
              <a:ea typeface="+mn-lt"/>
              <a:cs typeface="+mn-lt"/>
            </a:endParaRPr>
          </a:p>
          <a:p>
            <a:r>
              <a:rPr lang="en-US" sz="1200">
                <a:solidFill>
                  <a:srgbClr val="242424"/>
                </a:solidFill>
                <a:ea typeface="+mn-lt"/>
                <a:cs typeface="+mn-lt"/>
              </a:rPr>
              <a:t>"I had a great time this weekend visiting the Petworth and Pulborough District Annual Scout and Guide camp. It is set in the glorious Petworth Park at the very heart of the South Downs National Park.</a:t>
            </a:r>
            <a:endParaRPr lang="en-US" sz="1200">
              <a:solidFill>
                <a:srgbClr val="000000"/>
              </a:solidFill>
              <a:ea typeface="+mn-lt"/>
              <a:cs typeface="+mn-lt"/>
            </a:endParaRPr>
          </a:p>
          <a:p>
            <a:r>
              <a:rPr lang="en-US" sz="1200">
                <a:solidFill>
                  <a:srgbClr val="242424"/>
                </a:solidFill>
                <a:ea typeface="+mn-lt"/>
                <a:cs typeface="+mn-lt"/>
              </a:rPr>
              <a:t>There was so much on offer for our Scouts and Guides; climbing, abseiling, target shooting, cooking, crafts, gladiator challenges, axe throwing, archery, paddle boarding and more … It was great to see them embracing the experience of living outdoors and getting to know other young people from the District.</a:t>
            </a:r>
            <a:r>
              <a:rPr lang="en-US" sz="1200">
                <a:ea typeface="+mn-lt"/>
                <a:cs typeface="+mn-lt"/>
              </a:rPr>
              <a:t/>
            </a:r>
            <a:br>
              <a:rPr lang="en-US" sz="1200">
                <a:ea typeface="+mn-lt"/>
                <a:cs typeface="+mn-lt"/>
              </a:rPr>
            </a:br>
            <a:endParaRPr lang="en-US" sz="1200">
              <a:solidFill>
                <a:srgbClr val="242424"/>
              </a:solidFill>
              <a:ea typeface="+mn-lt"/>
              <a:cs typeface="+mn-lt"/>
            </a:endParaRPr>
          </a:p>
          <a:p>
            <a:r>
              <a:rPr lang="en-US" sz="1200">
                <a:solidFill>
                  <a:srgbClr val="242424"/>
                </a:solidFill>
                <a:ea typeface="+mn-lt"/>
                <a:cs typeface="+mn-lt"/>
              </a:rPr>
              <a:t>A huge thank you to the volunteers and leaders for giving our young people such a great weekend and huge congratulations to the Scouts, Guides and Explorers for being so awesome."</a:t>
            </a:r>
            <a:endParaRPr lang="en-US" sz="1200"/>
          </a:p>
          <a:p>
            <a:endParaRPr lang="en-US" sz="1200" b="1">
              <a:ea typeface="Calibri"/>
              <a:cs typeface="Calibri"/>
            </a:endParaRPr>
          </a:p>
        </p:txBody>
      </p:sp>
      <p:pic>
        <p:nvPicPr>
          <p:cNvPr id="13" name="Picture 12" descr="A group of people posing for a photo&#10;&#10;Description automatically generated">
            <a:extLst>
              <a:ext uri="{FF2B5EF4-FFF2-40B4-BE49-F238E27FC236}">
                <a16:creationId xmlns:a16="http://schemas.microsoft.com/office/drawing/2014/main" id="{C8141659-D1F5-EF2F-4291-D938A33A8DF7}"/>
              </a:ext>
            </a:extLst>
          </p:cNvPr>
          <p:cNvPicPr>
            <a:picLocks noChangeAspect="1"/>
          </p:cNvPicPr>
          <p:nvPr/>
        </p:nvPicPr>
        <p:blipFill>
          <a:blip r:embed="rId12"/>
          <a:stretch>
            <a:fillRect/>
          </a:stretch>
        </p:blipFill>
        <p:spPr>
          <a:xfrm>
            <a:off x="239716" y="5502235"/>
            <a:ext cx="1339893" cy="1203929"/>
          </a:xfrm>
          <a:prstGeom prst="rect">
            <a:avLst/>
          </a:prstGeom>
        </p:spPr>
      </p:pic>
      <p:pic>
        <p:nvPicPr>
          <p:cNvPr id="19" name="Picture 18" descr="A group of kids standing in a field&#10;&#10;Description automatically generated">
            <a:extLst>
              <a:ext uri="{FF2B5EF4-FFF2-40B4-BE49-F238E27FC236}">
                <a16:creationId xmlns:a16="http://schemas.microsoft.com/office/drawing/2014/main" id="{5D53BF8C-60E3-D2FE-2865-A69FF560F1E3}"/>
              </a:ext>
            </a:extLst>
          </p:cNvPr>
          <p:cNvPicPr>
            <a:picLocks noChangeAspect="1"/>
          </p:cNvPicPr>
          <p:nvPr/>
        </p:nvPicPr>
        <p:blipFill>
          <a:blip r:embed="rId13"/>
          <a:stretch>
            <a:fillRect/>
          </a:stretch>
        </p:blipFill>
        <p:spPr>
          <a:xfrm>
            <a:off x="1717917" y="5517268"/>
            <a:ext cx="1361214" cy="1209394"/>
          </a:xfrm>
          <a:prstGeom prst="rect">
            <a:avLst/>
          </a:prstGeom>
        </p:spPr>
      </p:pic>
      <p:pic>
        <p:nvPicPr>
          <p:cNvPr id="20" name="Picture 19" descr="A group of people standing in a circle&#10;&#10;Description automatically generated">
            <a:extLst>
              <a:ext uri="{FF2B5EF4-FFF2-40B4-BE49-F238E27FC236}">
                <a16:creationId xmlns:a16="http://schemas.microsoft.com/office/drawing/2014/main" id="{975A8D8E-7820-7B8D-EDFB-EE845E19A272}"/>
              </a:ext>
            </a:extLst>
          </p:cNvPr>
          <p:cNvPicPr>
            <a:picLocks noChangeAspect="1"/>
          </p:cNvPicPr>
          <p:nvPr/>
        </p:nvPicPr>
        <p:blipFill>
          <a:blip r:embed="rId14"/>
          <a:stretch>
            <a:fillRect/>
          </a:stretch>
        </p:blipFill>
        <p:spPr>
          <a:xfrm>
            <a:off x="3217438" y="5500573"/>
            <a:ext cx="3244498" cy="1228571"/>
          </a:xfrm>
          <a:prstGeom prst="rect">
            <a:avLst/>
          </a:prstGeom>
        </p:spPr>
      </p:pic>
    </p:spTree>
    <p:extLst>
      <p:ext uri="{BB962C8B-B14F-4D97-AF65-F5344CB8AC3E}">
        <p14:creationId xmlns:p14="http://schemas.microsoft.com/office/powerpoint/2010/main" val="305649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F091-D022-741B-D559-D6FB2B92E3D0}"/>
              </a:ext>
            </a:extLst>
          </p:cNvPr>
          <p:cNvSpPr>
            <a:spLocks noGrp="1"/>
          </p:cNvSpPr>
          <p:nvPr>
            <p:ph type="title"/>
          </p:nvPr>
        </p:nvSpPr>
        <p:spPr>
          <a:xfrm>
            <a:off x="3311669" y="1058495"/>
            <a:ext cx="3074844" cy="1914702"/>
          </a:xfrm>
        </p:spPr>
        <p:txBody>
          <a:bodyPr>
            <a:normAutofit fontScale="90000"/>
          </a:bodyPr>
          <a:lstStyle/>
          <a:p>
            <a:pPr algn="ctr"/>
            <a:r>
              <a:rPr lang="en-US" sz="1800" dirty="0">
                <a:ea typeface="+mj-lt"/>
                <a:cs typeface="+mj-lt"/>
              </a:rPr>
              <a:t>We are working hard to improve your experiences as parents of Billingshurst Primary School and have </a:t>
            </a:r>
            <a:r>
              <a:rPr lang="en-US" sz="1800" dirty="0" err="1">
                <a:ea typeface="+mj-lt"/>
                <a:cs typeface="+mj-lt"/>
              </a:rPr>
              <a:t>organised</a:t>
            </a:r>
            <a:r>
              <a:rPr lang="en-US" sz="1800" dirty="0">
                <a:ea typeface="+mj-lt"/>
                <a:cs typeface="+mj-lt"/>
              </a:rPr>
              <a:t> some extra events to welcome you into school. </a:t>
            </a:r>
            <a:br>
              <a:rPr lang="en-US" sz="1800" dirty="0">
                <a:ea typeface="+mj-lt"/>
                <a:cs typeface="+mj-lt"/>
              </a:rPr>
            </a:br>
            <a:r>
              <a:rPr lang="en-US" sz="1800" dirty="0">
                <a:ea typeface="+mj-lt"/>
                <a:cs typeface="+mj-lt"/>
              </a:rPr>
              <a:t/>
            </a:r>
            <a:br>
              <a:rPr lang="en-US" sz="1800" dirty="0">
                <a:ea typeface="+mj-lt"/>
                <a:cs typeface="+mj-lt"/>
              </a:rPr>
            </a:br>
            <a:r>
              <a:rPr lang="en-US" sz="1800" dirty="0">
                <a:ea typeface="+mj-lt"/>
                <a:cs typeface="+mj-lt"/>
              </a:rPr>
              <a:t>Please see below a list of parent events for the rest of the summer term. More information on each event will follow nearer the time. </a:t>
            </a:r>
            <a:endParaRPr lang="en-US" sz="1800" dirty="0">
              <a:ea typeface="Calibri Light"/>
              <a:cs typeface="Calibri Light"/>
            </a:endParaRPr>
          </a:p>
          <a:p>
            <a:endParaRPr lang="en-US" dirty="0">
              <a:ea typeface="Calibri Light"/>
              <a:cs typeface="Calibri Light"/>
            </a:endParaRPr>
          </a:p>
        </p:txBody>
      </p:sp>
      <p:pic>
        <p:nvPicPr>
          <p:cNvPr id="4" name="Picture 3"/>
          <p:cNvPicPr>
            <a:picLocks noChangeAspect="1"/>
          </p:cNvPicPr>
          <p:nvPr/>
        </p:nvPicPr>
        <p:blipFill>
          <a:blip r:embed="rId2"/>
          <a:stretch>
            <a:fillRect/>
          </a:stretch>
        </p:blipFill>
        <p:spPr>
          <a:xfrm>
            <a:off x="622842" y="343240"/>
            <a:ext cx="2468144" cy="2861770"/>
          </a:xfrm>
          <a:prstGeom prst="rect">
            <a:avLst/>
          </a:prstGeom>
        </p:spPr>
      </p:pic>
      <p:sp>
        <p:nvSpPr>
          <p:cNvPr id="3" name="Content Placeholder 2">
            <a:extLst>
              <a:ext uri="{FF2B5EF4-FFF2-40B4-BE49-F238E27FC236}">
                <a16:creationId xmlns:a16="http://schemas.microsoft.com/office/drawing/2014/main" id="{46C31CC6-D0E7-9EDF-9C71-71434364F831}"/>
              </a:ext>
            </a:extLst>
          </p:cNvPr>
          <p:cNvSpPr>
            <a:spLocks noGrp="1"/>
          </p:cNvSpPr>
          <p:nvPr>
            <p:ph idx="1"/>
          </p:nvPr>
        </p:nvSpPr>
        <p:spPr>
          <a:xfrm>
            <a:off x="471488" y="3422105"/>
            <a:ext cx="5915025" cy="6285266"/>
          </a:xfrm>
        </p:spPr>
        <p:txBody>
          <a:bodyPr vert="horz" lIns="91440" tIns="45720" rIns="91440" bIns="45720" rtlCol="0" anchor="t">
            <a:normAutofit fontScale="92500" lnSpcReduction="10000"/>
          </a:bodyPr>
          <a:lstStyle/>
          <a:p>
            <a:r>
              <a:rPr lang="en-US" sz="1700" b="1" dirty="0">
                <a:ea typeface="Calibri"/>
                <a:cs typeface="Calibri"/>
              </a:rPr>
              <a:t>Open classrooms Wednesday 22</a:t>
            </a:r>
            <a:r>
              <a:rPr lang="en-US" sz="1700" b="1" baseline="30000" dirty="0">
                <a:ea typeface="Calibri"/>
                <a:cs typeface="Calibri"/>
              </a:rPr>
              <a:t>nd</a:t>
            </a:r>
            <a:r>
              <a:rPr lang="en-US" sz="1700" b="1" dirty="0">
                <a:ea typeface="Calibri"/>
                <a:cs typeface="Calibri"/>
              </a:rPr>
              <a:t> May </a:t>
            </a:r>
            <a:r>
              <a:rPr lang="en-US" sz="1400" b="1" dirty="0">
                <a:ea typeface="Calibri"/>
                <a:cs typeface="Calibri"/>
              </a:rPr>
              <a:t/>
            </a:r>
            <a:br>
              <a:rPr lang="en-US" sz="1400" b="1" dirty="0">
                <a:ea typeface="Calibri"/>
                <a:cs typeface="Calibri"/>
              </a:rPr>
            </a:br>
            <a:r>
              <a:rPr lang="en-US" sz="1400" b="1" dirty="0">
                <a:ea typeface="Calibri"/>
                <a:cs typeface="Calibri"/>
              </a:rPr>
              <a:t>2:45pm EYFS &amp; KS1 parents; 3:05pm KS2 parents</a:t>
            </a:r>
            <a:endParaRPr lang="en-US" dirty="0">
              <a:ea typeface="Calibri" panose="020F0502020204030204"/>
              <a:cs typeface="Calibri" panose="020F0502020204030204"/>
            </a:endParaRPr>
          </a:p>
          <a:p>
            <a:pPr marL="0" indent="0">
              <a:buNone/>
            </a:pPr>
            <a:r>
              <a:rPr lang="en-US" sz="1400" dirty="0">
                <a:ea typeface="Calibri"/>
                <a:cs typeface="Calibri"/>
              </a:rPr>
              <a:t>Classrooms will be open for parents to come in and share </a:t>
            </a:r>
            <a:r>
              <a:rPr lang="en-US" sz="1400" dirty="0" smtClean="0">
                <a:ea typeface="Calibri"/>
                <a:cs typeface="Calibri"/>
              </a:rPr>
              <a:t>learning </a:t>
            </a:r>
            <a:r>
              <a:rPr lang="en-US" sz="1400" dirty="0" smtClean="0">
                <a:ea typeface="Calibri"/>
                <a:cs typeface="Calibri"/>
              </a:rPr>
              <a:t>with </a:t>
            </a:r>
            <a:r>
              <a:rPr lang="en-US" sz="1400" dirty="0">
                <a:ea typeface="Calibri"/>
                <a:cs typeface="Calibri"/>
              </a:rPr>
              <a:t>their children. This will be an informal opportunity for parents to view </a:t>
            </a:r>
            <a:r>
              <a:rPr lang="en-US" sz="1400" dirty="0" smtClean="0">
                <a:ea typeface="Calibri"/>
                <a:cs typeface="Calibri"/>
              </a:rPr>
              <a:t>work</a:t>
            </a:r>
            <a:r>
              <a:rPr lang="en-US" sz="1400" dirty="0">
                <a:ea typeface="Calibri"/>
                <a:cs typeface="Calibri"/>
              </a:rPr>
              <a:t>, classrooms and the learning environment. </a:t>
            </a:r>
            <a:endParaRPr lang="en-US" dirty="0">
              <a:ea typeface="Calibri" panose="020F0502020204030204"/>
              <a:cs typeface="Calibri" panose="020F0502020204030204"/>
            </a:endParaRPr>
          </a:p>
          <a:p>
            <a:endParaRPr lang="en-US" dirty="0"/>
          </a:p>
          <a:p>
            <a:r>
              <a:rPr lang="en-US" sz="1700" b="1" dirty="0">
                <a:ea typeface="Calibri"/>
                <a:cs typeface="Calibri"/>
              </a:rPr>
              <a:t>SEN Coffee morning </a:t>
            </a:r>
            <a:r>
              <a:rPr lang="en-US" sz="1400" b="1" dirty="0">
                <a:ea typeface="Calibri"/>
                <a:cs typeface="Calibri"/>
              </a:rPr>
              <a:t/>
            </a:r>
            <a:br>
              <a:rPr lang="en-US" sz="1400" b="1" dirty="0">
                <a:ea typeface="Calibri"/>
                <a:cs typeface="Calibri"/>
              </a:rPr>
            </a:br>
            <a:r>
              <a:rPr lang="en-US" sz="1400" b="1" dirty="0">
                <a:ea typeface="Calibri"/>
                <a:cs typeface="Calibri"/>
              </a:rPr>
              <a:t>Wednesday 5</a:t>
            </a:r>
            <a:r>
              <a:rPr lang="en-US" sz="1400" b="1" baseline="30000" dirty="0">
                <a:ea typeface="Calibri"/>
                <a:cs typeface="Calibri"/>
              </a:rPr>
              <a:t>TH</a:t>
            </a:r>
            <a:r>
              <a:rPr lang="en-US" sz="1400" b="1" dirty="0">
                <a:ea typeface="Calibri"/>
                <a:cs typeface="Calibri"/>
              </a:rPr>
              <a:t> June 8:45am in the KS2 school hall</a:t>
            </a:r>
            <a:endParaRPr lang="en-US" dirty="0"/>
          </a:p>
          <a:p>
            <a:pPr marL="0" indent="0">
              <a:buNone/>
            </a:pPr>
            <a:r>
              <a:rPr lang="en-US" sz="1400" dirty="0">
                <a:ea typeface="Calibri"/>
                <a:cs typeface="Calibri"/>
              </a:rPr>
              <a:t>A chance for parents and </a:t>
            </a:r>
            <a:r>
              <a:rPr lang="en-US" sz="1400" dirty="0" err="1">
                <a:ea typeface="Calibri"/>
                <a:cs typeface="Calibri"/>
              </a:rPr>
              <a:t>carers</a:t>
            </a:r>
            <a:r>
              <a:rPr lang="en-US" sz="1400" dirty="0">
                <a:ea typeface="Calibri"/>
                <a:cs typeface="Calibri"/>
              </a:rPr>
              <a:t> of children with additional needs to talk to the </a:t>
            </a:r>
            <a:r>
              <a:rPr lang="en-US" sz="1400" dirty="0" err="1" smtClean="0">
                <a:ea typeface="Calibri"/>
                <a:cs typeface="Calibri"/>
              </a:rPr>
              <a:t>Headteacher</a:t>
            </a:r>
            <a:r>
              <a:rPr lang="en-US" sz="1400" dirty="0" smtClean="0">
                <a:ea typeface="Calibri"/>
                <a:cs typeface="Calibri"/>
              </a:rPr>
              <a:t>, </a:t>
            </a:r>
            <a:r>
              <a:rPr lang="en-US" sz="1400" dirty="0" err="1">
                <a:ea typeface="Calibri"/>
                <a:cs typeface="Calibri"/>
              </a:rPr>
              <a:t>SENDCos</a:t>
            </a:r>
            <a:r>
              <a:rPr lang="en-US" sz="1400" dirty="0">
                <a:ea typeface="Calibri"/>
                <a:cs typeface="Calibri"/>
              </a:rPr>
              <a:t> and other </a:t>
            </a:r>
            <a:r>
              <a:rPr lang="en-US" sz="1400" dirty="0" smtClean="0">
                <a:ea typeface="Calibri"/>
                <a:cs typeface="Calibri"/>
              </a:rPr>
              <a:t>parents.</a:t>
            </a:r>
            <a:endParaRPr lang="en-US" dirty="0">
              <a:ea typeface="Calibri" panose="020F0502020204030204"/>
              <a:cs typeface="Calibri" panose="020F0502020204030204"/>
            </a:endParaRPr>
          </a:p>
          <a:p>
            <a:endParaRPr lang="en-US" dirty="0"/>
          </a:p>
          <a:p>
            <a:r>
              <a:rPr lang="en-US" sz="1700" b="1" dirty="0" smtClean="0">
                <a:ea typeface="Calibri"/>
                <a:cs typeface="Calibri"/>
              </a:rPr>
              <a:t>Summer Fun Day</a:t>
            </a:r>
            <a:r>
              <a:rPr lang="en-US" sz="1400" b="1" dirty="0">
                <a:ea typeface="Calibri"/>
                <a:cs typeface="Calibri"/>
              </a:rPr>
              <a:t/>
            </a:r>
            <a:br>
              <a:rPr lang="en-US" sz="1400" b="1" dirty="0">
                <a:ea typeface="Calibri"/>
                <a:cs typeface="Calibri"/>
              </a:rPr>
            </a:br>
            <a:r>
              <a:rPr lang="en-US" sz="1400" b="1" dirty="0">
                <a:ea typeface="Calibri"/>
                <a:cs typeface="Calibri"/>
              </a:rPr>
              <a:t>Saturday 6th July – 11:00am – 2:00pm</a:t>
            </a:r>
          </a:p>
          <a:p>
            <a:pPr marL="0" indent="0">
              <a:buNone/>
            </a:pPr>
            <a:r>
              <a:rPr lang="en-US" sz="1400" dirty="0">
                <a:ea typeface="Calibri"/>
                <a:cs typeface="Calibri"/>
              </a:rPr>
              <a:t>Join us for games, raffles, crafts, food, giant inflatables and lots more! </a:t>
            </a:r>
            <a:r>
              <a:rPr lang="en-US" sz="1400" dirty="0">
                <a:ea typeface="Calibri"/>
                <a:cs typeface="Calibri"/>
              </a:rPr>
              <a:t/>
            </a:r>
            <a:br>
              <a:rPr lang="en-US" sz="1400" dirty="0">
                <a:ea typeface="Calibri"/>
                <a:cs typeface="Calibri"/>
              </a:rPr>
            </a:br>
            <a:r>
              <a:rPr lang="en-US" sz="1400" dirty="0" smtClean="0">
                <a:ea typeface="Calibri"/>
                <a:cs typeface="Calibri"/>
              </a:rPr>
              <a:t>The </a:t>
            </a:r>
            <a:r>
              <a:rPr lang="en-US" sz="1400" dirty="0">
                <a:ea typeface="Calibri"/>
                <a:cs typeface="Calibri"/>
              </a:rPr>
              <a:t>whole event is to raise funds for our school.</a:t>
            </a:r>
            <a:endParaRPr lang="en-US" dirty="0">
              <a:ea typeface="Calibri" panose="020F0502020204030204"/>
              <a:cs typeface="Calibri" panose="020F0502020204030204"/>
            </a:endParaRPr>
          </a:p>
          <a:p>
            <a:endParaRPr lang="en-US" dirty="0"/>
          </a:p>
          <a:p>
            <a:r>
              <a:rPr lang="en-US" sz="1700" b="1" dirty="0">
                <a:ea typeface="Calibri"/>
                <a:cs typeface="Calibri"/>
              </a:rPr>
              <a:t>Sports days’ picnics </a:t>
            </a:r>
            <a:r>
              <a:rPr lang="en-US" sz="1400" b="1" dirty="0">
                <a:ea typeface="Calibri"/>
                <a:cs typeface="Calibri"/>
              </a:rPr>
              <a:t/>
            </a:r>
            <a:br>
              <a:rPr lang="en-US" sz="1400" b="1" dirty="0">
                <a:ea typeface="Calibri"/>
                <a:cs typeface="Calibri"/>
              </a:rPr>
            </a:br>
            <a:r>
              <a:rPr lang="en-US" sz="1400" b="1" dirty="0">
                <a:ea typeface="Calibri"/>
                <a:cs typeface="Calibri"/>
              </a:rPr>
              <a:t>Tuesday 9</a:t>
            </a:r>
            <a:r>
              <a:rPr lang="en-US" sz="1400" b="1" baseline="30000" dirty="0">
                <a:ea typeface="Calibri"/>
                <a:cs typeface="Calibri"/>
              </a:rPr>
              <a:t>th</a:t>
            </a:r>
            <a:r>
              <a:rPr lang="en-US" sz="1400" b="1" dirty="0">
                <a:ea typeface="Calibri"/>
                <a:cs typeface="Calibri"/>
              </a:rPr>
              <a:t> July EYFS &amp; KS1 and Thursday 11</a:t>
            </a:r>
            <a:r>
              <a:rPr lang="en-US" sz="1400" b="1" baseline="30000" dirty="0">
                <a:ea typeface="Calibri"/>
                <a:cs typeface="Calibri"/>
              </a:rPr>
              <a:t>th</a:t>
            </a:r>
            <a:r>
              <a:rPr lang="en-US" sz="1400" b="1" dirty="0">
                <a:ea typeface="Calibri"/>
                <a:cs typeface="Calibri"/>
              </a:rPr>
              <a:t> July KS2 </a:t>
            </a:r>
            <a:r>
              <a:rPr lang="en-US" sz="1400" b="1" dirty="0" smtClean="0">
                <a:ea typeface="Calibri"/>
                <a:cs typeface="Calibri"/>
              </a:rPr>
              <a:t>- all </a:t>
            </a:r>
            <a:r>
              <a:rPr lang="en-US" sz="1400" b="1" dirty="0">
                <a:ea typeface="Calibri"/>
                <a:cs typeface="Calibri"/>
              </a:rPr>
              <a:t>morning</a:t>
            </a:r>
            <a:endParaRPr lang="en-US" dirty="0">
              <a:ea typeface="Calibri" panose="020F0502020204030204"/>
              <a:cs typeface="Calibri" panose="020F0502020204030204"/>
            </a:endParaRPr>
          </a:p>
          <a:p>
            <a:pPr marL="0" indent="0">
              <a:buNone/>
            </a:pPr>
            <a:r>
              <a:rPr lang="en-US" sz="1400" dirty="0">
                <a:ea typeface="Calibri"/>
                <a:cs typeface="Calibri"/>
              </a:rPr>
              <a:t>Bring a picnic lunch to Sports day to share with your children after the events on the school grounds. Children without parents attending will be looked after by staff or join other families and friends to eat.</a:t>
            </a:r>
            <a:endParaRPr lang="en-US" dirty="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a:p>
            <a:r>
              <a:rPr lang="en-US" sz="1700" b="1" dirty="0" err="1" smtClean="0">
                <a:ea typeface="Calibri"/>
                <a:cs typeface="Calibri"/>
              </a:rPr>
              <a:t>Headteacher</a:t>
            </a:r>
            <a:r>
              <a:rPr lang="en-US" sz="1700" b="1" dirty="0" smtClean="0">
                <a:ea typeface="Calibri"/>
                <a:cs typeface="Calibri"/>
              </a:rPr>
              <a:t> </a:t>
            </a:r>
            <a:r>
              <a:rPr lang="en-US" sz="1700" b="1" dirty="0">
                <a:ea typeface="Calibri"/>
                <a:cs typeface="Calibri"/>
              </a:rPr>
              <a:t>and SLT presentation  </a:t>
            </a:r>
            <a:r>
              <a:rPr lang="en-US" sz="1400" b="1" dirty="0">
                <a:ea typeface="Calibri"/>
                <a:cs typeface="Calibri"/>
              </a:rPr>
              <a:t/>
            </a:r>
            <a:br>
              <a:rPr lang="en-US" sz="1400" b="1" dirty="0">
                <a:ea typeface="Calibri"/>
                <a:cs typeface="Calibri"/>
              </a:rPr>
            </a:br>
            <a:r>
              <a:rPr lang="en-US" sz="1400" b="1" dirty="0">
                <a:ea typeface="Calibri"/>
                <a:cs typeface="Calibri"/>
              </a:rPr>
              <a:t>Monday 15</a:t>
            </a:r>
            <a:r>
              <a:rPr lang="en-US" sz="1400" b="1" baseline="30000" dirty="0">
                <a:ea typeface="Calibri"/>
                <a:cs typeface="Calibri"/>
              </a:rPr>
              <a:t>th </a:t>
            </a:r>
            <a:r>
              <a:rPr lang="en-US" sz="1400" b="1" dirty="0">
                <a:ea typeface="Calibri"/>
                <a:cs typeface="Calibri"/>
              </a:rPr>
              <a:t>July 6:00pm in KS2 school hall</a:t>
            </a:r>
            <a:endParaRPr lang="en-US" dirty="0">
              <a:ea typeface="Calibri" panose="020F0502020204030204"/>
              <a:cs typeface="Calibri" panose="020F0502020204030204"/>
            </a:endParaRPr>
          </a:p>
          <a:p>
            <a:pPr marL="0" indent="0">
              <a:buNone/>
            </a:pPr>
            <a:r>
              <a:rPr lang="en-US" sz="1400" dirty="0">
                <a:ea typeface="Calibri"/>
                <a:cs typeface="Calibri"/>
              </a:rPr>
              <a:t>An evening presentation of strategic school improvement work so far this term and plans for next </a:t>
            </a:r>
            <a:r>
              <a:rPr lang="en-US" sz="1400" dirty="0" smtClean="0">
                <a:ea typeface="Calibri"/>
                <a:cs typeface="Calibri"/>
              </a:rPr>
              <a:t>year.</a:t>
            </a:r>
            <a:endParaRPr lang="en-US" dirty="0">
              <a:ea typeface="Calibri"/>
              <a:cs typeface="Calibri"/>
            </a:endParaRPr>
          </a:p>
          <a:p>
            <a:pPr marL="0" indent="0">
              <a:buNone/>
            </a:pPr>
            <a:endParaRPr lang="en-US" dirty="0">
              <a:ea typeface="Calibri"/>
              <a:cs typeface="Calibri"/>
            </a:endParaRPr>
          </a:p>
        </p:txBody>
      </p:sp>
      <p:pic>
        <p:nvPicPr>
          <p:cNvPr id="5" name="Picture 3" descr="page1image61162096">
            <a:extLst>
              <a:ext uri="{FF2B5EF4-FFF2-40B4-BE49-F238E27FC236}">
                <a16:creationId xmlns:a16="http://schemas.microsoft.com/office/drawing/2014/main" id="{4907DDB1-3217-9C1E-8E19-841EE2B2A370}"/>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206411" y="932148"/>
            <a:ext cx="1277125" cy="13143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1354" y="246185"/>
            <a:ext cx="6283569" cy="946118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166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3825C418-8CD6-22D0-2C69-886D55A2728C}"/>
              </a:ext>
            </a:extLst>
          </p:cNvPr>
          <p:cNvSpPr txBox="1"/>
          <p:nvPr/>
        </p:nvSpPr>
        <p:spPr>
          <a:xfrm>
            <a:off x="323828" y="524642"/>
            <a:ext cx="6048365" cy="3416320"/>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chemeClr val="accent2"/>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cs typeface="Calibri"/>
              </a:rPr>
              <a:t>EYFS</a:t>
            </a:r>
            <a:endParaRPr lang="en-US" sz="2400" b="1" dirty="0">
              <a:ea typeface="Calibri"/>
              <a:cs typeface="Calibri"/>
            </a:endParaRPr>
          </a:p>
          <a:p>
            <a:r>
              <a:rPr lang="en-US" sz="1200" dirty="0">
                <a:latin typeface="Comic Sans MS"/>
                <a:cs typeface="Calibri"/>
              </a:rPr>
              <a:t>This week we have been enjoying the story 'We're going on a bear hunt', so the children have been going on a 'nature hunt' to design and create their own nature windows. We explored the school grounds and found some beautiful leaves and flowers!</a:t>
            </a:r>
          </a:p>
          <a:p>
            <a:endParaRPr lang="en-US" sz="1200" dirty="0">
              <a:solidFill>
                <a:srgbClr val="ED7D31"/>
              </a:solidFill>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p:txBody>
      </p:sp>
      <p:pic>
        <p:nvPicPr>
          <p:cNvPr id="8" name="Picture 7" descr="A group of pictures of plants on a bench&#10;&#10;Description automatically generated">
            <a:extLst>
              <a:ext uri="{FF2B5EF4-FFF2-40B4-BE49-F238E27FC236}">
                <a16:creationId xmlns:a16="http://schemas.microsoft.com/office/drawing/2014/main" id="{CB6A85DC-50A0-45C9-AA68-4C1CFFD2C6C6}"/>
              </a:ext>
            </a:extLst>
          </p:cNvPr>
          <p:cNvPicPr>
            <a:picLocks noChangeAspect="1"/>
          </p:cNvPicPr>
          <p:nvPr/>
        </p:nvPicPr>
        <p:blipFill>
          <a:blip r:embed="rId2"/>
          <a:stretch>
            <a:fillRect/>
          </a:stretch>
        </p:blipFill>
        <p:spPr>
          <a:xfrm>
            <a:off x="4587348" y="1518864"/>
            <a:ext cx="1437691" cy="1110019"/>
          </a:xfrm>
          <a:prstGeom prst="rect">
            <a:avLst/>
          </a:prstGeom>
        </p:spPr>
      </p:pic>
      <p:sp>
        <p:nvSpPr>
          <p:cNvPr id="3" name="TextBox 2">
            <a:extLst>
              <a:ext uri="{FF2B5EF4-FFF2-40B4-BE49-F238E27FC236}">
                <a16:creationId xmlns:a16="http://schemas.microsoft.com/office/drawing/2014/main" id="{3825C418-8CD6-22D0-2C69-886D55A2728C}"/>
              </a:ext>
            </a:extLst>
          </p:cNvPr>
          <p:cNvSpPr txBox="1"/>
          <p:nvPr/>
        </p:nvSpPr>
        <p:spPr>
          <a:xfrm>
            <a:off x="137188" y="4037276"/>
            <a:ext cx="6583623" cy="3139321"/>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b="1" dirty="0">
                <a:cs typeface="Calibri"/>
              </a:rPr>
              <a:t>Year 3 &amp; 4 Tri Golf event</a:t>
            </a:r>
            <a:endParaRPr lang="en-US" dirty="0">
              <a:ea typeface="Calibri"/>
              <a:cs typeface="Calibri"/>
            </a:endParaRPr>
          </a:p>
          <a:p>
            <a:r>
              <a:rPr lang="en-US" sz="1200" dirty="0">
                <a:latin typeface="Comic Sans MS" panose="030F0702030302020204" pitchFamily="66" charset="0"/>
                <a:ea typeface="Calibri"/>
                <a:cs typeface="Calibri"/>
              </a:rPr>
              <a:t>On Thursday, a group of nine children from Year 3 and 4 went to The Weald to take part in a Tri Golf event. They had an amazing afternoon learning how to use a wedge and a putter. After eight different activities they managed to come fifth. On an unusually warm afternoon they were all amazing and represented the school brilliantly. </a:t>
            </a: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p:txBody>
      </p:sp>
      <p:sp>
        <p:nvSpPr>
          <p:cNvPr id="7" name="Rectangle 6">
            <a:extLst>
              <a:ext uri="{FF2B5EF4-FFF2-40B4-BE49-F238E27FC236}">
                <a16:creationId xmlns:a16="http://schemas.microsoft.com/office/drawing/2014/main" id="{61152B68-464D-4B8F-0C78-A389E95F2FBB}"/>
              </a:ext>
            </a:extLst>
          </p:cNvPr>
          <p:cNvSpPr/>
          <p:nvPr/>
        </p:nvSpPr>
        <p:spPr>
          <a:xfrm>
            <a:off x="323692" y="6818841"/>
            <a:ext cx="6210615" cy="2865288"/>
          </a:xfrm>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girls sitting in grass looking at a tablet&#10;&#10;Description automatically generated">
            <a:extLst>
              <a:ext uri="{FF2B5EF4-FFF2-40B4-BE49-F238E27FC236}">
                <a16:creationId xmlns:a16="http://schemas.microsoft.com/office/drawing/2014/main" id="{801C4F35-CBDC-D277-25A6-932A38FDEFB3}"/>
              </a:ext>
            </a:extLst>
          </p:cNvPr>
          <p:cNvPicPr>
            <a:picLocks noChangeAspect="1"/>
          </p:cNvPicPr>
          <p:nvPr/>
        </p:nvPicPr>
        <p:blipFill>
          <a:blip r:embed="rId3"/>
          <a:stretch>
            <a:fillRect/>
          </a:stretch>
        </p:blipFill>
        <p:spPr>
          <a:xfrm>
            <a:off x="480146" y="1766277"/>
            <a:ext cx="1592790" cy="1195295"/>
          </a:xfrm>
          <a:prstGeom prst="rect">
            <a:avLst/>
          </a:prstGeom>
        </p:spPr>
      </p:pic>
      <p:pic>
        <p:nvPicPr>
          <p:cNvPr id="5" name="Picture 4" descr="A child holding a picture of flowers&#10;&#10;Description automatically generated">
            <a:extLst>
              <a:ext uri="{FF2B5EF4-FFF2-40B4-BE49-F238E27FC236}">
                <a16:creationId xmlns:a16="http://schemas.microsoft.com/office/drawing/2014/main" id="{9892E54E-03E2-2F9D-0C40-30BEE4F3DE5A}"/>
              </a:ext>
            </a:extLst>
          </p:cNvPr>
          <p:cNvPicPr>
            <a:picLocks noChangeAspect="1"/>
          </p:cNvPicPr>
          <p:nvPr/>
        </p:nvPicPr>
        <p:blipFill>
          <a:blip r:embed="rId4"/>
          <a:stretch>
            <a:fillRect/>
          </a:stretch>
        </p:blipFill>
        <p:spPr>
          <a:xfrm rot="5400000">
            <a:off x="2873934" y="1927373"/>
            <a:ext cx="1830137" cy="1034879"/>
          </a:xfrm>
          <a:prstGeom prst="rect">
            <a:avLst/>
          </a:prstGeom>
        </p:spPr>
      </p:pic>
      <p:pic>
        <p:nvPicPr>
          <p:cNvPr id="6" name="Picture 5" descr="Two boys holding paper with plants in them&#10;&#10;Description automatically generated">
            <a:extLst>
              <a:ext uri="{FF2B5EF4-FFF2-40B4-BE49-F238E27FC236}">
                <a16:creationId xmlns:a16="http://schemas.microsoft.com/office/drawing/2014/main" id="{9502D6CD-3BB3-488D-2EE5-51054A973AD7}"/>
              </a:ext>
            </a:extLst>
          </p:cNvPr>
          <p:cNvPicPr>
            <a:picLocks noChangeAspect="1"/>
          </p:cNvPicPr>
          <p:nvPr/>
        </p:nvPicPr>
        <p:blipFill>
          <a:blip r:embed="rId5"/>
          <a:stretch>
            <a:fillRect/>
          </a:stretch>
        </p:blipFill>
        <p:spPr>
          <a:xfrm>
            <a:off x="4237597" y="2432393"/>
            <a:ext cx="1697802" cy="1337843"/>
          </a:xfrm>
          <a:prstGeom prst="rect">
            <a:avLst/>
          </a:prstGeom>
        </p:spPr>
      </p:pic>
      <p:pic>
        <p:nvPicPr>
          <p:cNvPr id="9" name="Picture 8" descr="A group of pictures on a wood board&#10;&#10;Description automatically generated">
            <a:extLst>
              <a:ext uri="{FF2B5EF4-FFF2-40B4-BE49-F238E27FC236}">
                <a16:creationId xmlns:a16="http://schemas.microsoft.com/office/drawing/2014/main" id="{417D4215-F970-0E05-F696-BA24DD863765}"/>
              </a:ext>
            </a:extLst>
          </p:cNvPr>
          <p:cNvPicPr>
            <a:picLocks noChangeAspect="1"/>
          </p:cNvPicPr>
          <p:nvPr/>
        </p:nvPicPr>
        <p:blipFill>
          <a:blip r:embed="rId6"/>
          <a:stretch>
            <a:fillRect/>
          </a:stretch>
        </p:blipFill>
        <p:spPr>
          <a:xfrm rot="10800000">
            <a:off x="1685859" y="2628883"/>
            <a:ext cx="1738256" cy="1153302"/>
          </a:xfrm>
          <a:prstGeom prst="rect">
            <a:avLst/>
          </a:prstGeom>
        </p:spPr>
      </p:pic>
      <p:pic>
        <p:nvPicPr>
          <p:cNvPr id="11" name="Picture 10" descr="A child playing mini golf&#10;&#10;Description automatically generated">
            <a:extLst>
              <a:ext uri="{FF2B5EF4-FFF2-40B4-BE49-F238E27FC236}">
                <a16:creationId xmlns:a16="http://schemas.microsoft.com/office/drawing/2014/main" id="{B2A01A9E-737F-E05A-B2BE-C8BF34F86735}"/>
              </a:ext>
            </a:extLst>
          </p:cNvPr>
          <p:cNvPicPr>
            <a:picLocks noChangeAspect="1"/>
          </p:cNvPicPr>
          <p:nvPr/>
        </p:nvPicPr>
        <p:blipFill>
          <a:blip r:embed="rId7"/>
          <a:stretch>
            <a:fillRect/>
          </a:stretch>
        </p:blipFill>
        <p:spPr>
          <a:xfrm>
            <a:off x="250197" y="5567229"/>
            <a:ext cx="2115943" cy="1207245"/>
          </a:xfrm>
          <a:prstGeom prst="rect">
            <a:avLst/>
          </a:prstGeom>
        </p:spPr>
      </p:pic>
      <p:pic>
        <p:nvPicPr>
          <p:cNvPr id="12" name="Picture 11" descr="A group of people on a green field&#10;&#10;Description automatically generated">
            <a:extLst>
              <a:ext uri="{FF2B5EF4-FFF2-40B4-BE49-F238E27FC236}">
                <a16:creationId xmlns:a16="http://schemas.microsoft.com/office/drawing/2014/main" id="{74A498AD-1D04-37C9-056B-DADF51987B3C}"/>
              </a:ext>
            </a:extLst>
          </p:cNvPr>
          <p:cNvPicPr>
            <a:picLocks noChangeAspect="1"/>
          </p:cNvPicPr>
          <p:nvPr/>
        </p:nvPicPr>
        <p:blipFill>
          <a:blip r:embed="rId8"/>
          <a:stretch>
            <a:fillRect/>
          </a:stretch>
        </p:blipFill>
        <p:spPr>
          <a:xfrm>
            <a:off x="4527486" y="5517252"/>
            <a:ext cx="2101063" cy="1252711"/>
          </a:xfrm>
          <a:prstGeom prst="rect">
            <a:avLst/>
          </a:prstGeom>
        </p:spPr>
      </p:pic>
      <p:pic>
        <p:nvPicPr>
          <p:cNvPr id="10" name="Picture 9" descr="A group of children sitting on the ground&#10;&#10;Description automatically generated">
            <a:extLst>
              <a:ext uri="{FF2B5EF4-FFF2-40B4-BE49-F238E27FC236}">
                <a16:creationId xmlns:a16="http://schemas.microsoft.com/office/drawing/2014/main" id="{D80FE56B-0F04-025B-EAE9-33FB5EE767C2}"/>
              </a:ext>
            </a:extLst>
          </p:cNvPr>
          <p:cNvPicPr>
            <a:picLocks noChangeAspect="1"/>
          </p:cNvPicPr>
          <p:nvPr/>
        </p:nvPicPr>
        <p:blipFill>
          <a:blip r:embed="rId9"/>
          <a:stretch>
            <a:fillRect/>
          </a:stretch>
        </p:blipFill>
        <p:spPr>
          <a:xfrm>
            <a:off x="2402283" y="5232385"/>
            <a:ext cx="2056792" cy="1733980"/>
          </a:xfrm>
          <a:prstGeom prst="rect">
            <a:avLst/>
          </a:prstGeom>
        </p:spPr>
      </p:pic>
      <p:sp>
        <p:nvSpPr>
          <p:cNvPr id="13" name="TextBox 2">
            <a:extLst>
              <a:ext uri="{FF2B5EF4-FFF2-40B4-BE49-F238E27FC236}">
                <a16:creationId xmlns:a16="http://schemas.microsoft.com/office/drawing/2014/main" id="{3653B95E-884A-DF20-CFB4-54FB83DF660E}"/>
              </a:ext>
            </a:extLst>
          </p:cNvPr>
          <p:cNvSpPr txBox="1"/>
          <p:nvPr/>
        </p:nvSpPr>
        <p:spPr>
          <a:xfrm>
            <a:off x="399933" y="7379708"/>
            <a:ext cx="6048365" cy="2246769"/>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chemeClr val="accent2"/>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cs typeface="Calibri"/>
              </a:rPr>
              <a:t>Year 3 planted sunflowers</a:t>
            </a:r>
            <a:endParaRPr lang="en-US" sz="2000" b="1" dirty="0">
              <a:ea typeface="Calibri"/>
              <a:cs typeface="Calibri"/>
            </a:endParaRPr>
          </a:p>
          <a:p>
            <a:r>
              <a:rPr lang="en-US" sz="1200" dirty="0">
                <a:latin typeface="Comic Sans MS"/>
                <a:cs typeface="Calibri"/>
              </a:rPr>
              <a:t>Last week, Year 3 planted sunflowers as part of their learning about plants in science....in just one week, because we've had so much sunshine, they have already started to grow.</a:t>
            </a:r>
          </a:p>
          <a:p>
            <a:endParaRPr lang="en-US" sz="1200" dirty="0">
              <a:solidFill>
                <a:srgbClr val="ED7D31"/>
              </a:solidFill>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a:p>
            <a:endParaRPr lang="en-US" sz="1200" dirty="0">
              <a:solidFill>
                <a:srgbClr val="ED7D31"/>
              </a:solidFill>
              <a:ea typeface="Calibri"/>
              <a:cs typeface="Calibri"/>
            </a:endParaRPr>
          </a:p>
        </p:txBody>
      </p:sp>
      <p:pic>
        <p:nvPicPr>
          <p:cNvPr id="15" name="Picture 14" descr="A group of kids planting a soil&#10;&#10;Description automatically generated">
            <a:extLst>
              <a:ext uri="{FF2B5EF4-FFF2-40B4-BE49-F238E27FC236}">
                <a16:creationId xmlns:a16="http://schemas.microsoft.com/office/drawing/2014/main" id="{A3287C77-A0AA-2CC5-4B83-819A119E55B2}"/>
              </a:ext>
            </a:extLst>
          </p:cNvPr>
          <p:cNvPicPr>
            <a:picLocks noChangeAspect="1"/>
          </p:cNvPicPr>
          <p:nvPr/>
        </p:nvPicPr>
        <p:blipFill>
          <a:blip r:embed="rId10"/>
          <a:stretch>
            <a:fillRect/>
          </a:stretch>
        </p:blipFill>
        <p:spPr>
          <a:xfrm>
            <a:off x="2402283" y="8158791"/>
            <a:ext cx="1775671" cy="123591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962" y="8322813"/>
            <a:ext cx="1550124" cy="116259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4458" y="8118599"/>
            <a:ext cx="1817844" cy="1363383"/>
          </a:xfrm>
          <a:prstGeom prst="rect">
            <a:avLst/>
          </a:prstGeom>
        </p:spPr>
      </p:pic>
    </p:spTree>
    <p:extLst>
      <p:ext uri="{BB962C8B-B14F-4D97-AF65-F5344CB8AC3E}">
        <p14:creationId xmlns:p14="http://schemas.microsoft.com/office/powerpoint/2010/main" val="310751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34F3EC0-3EBC-30AE-E9C6-1F4121FEA478}"/>
              </a:ext>
            </a:extLst>
          </p:cNvPr>
          <p:cNvSpPr/>
          <p:nvPr/>
        </p:nvSpPr>
        <p:spPr>
          <a:xfrm>
            <a:off x="130901" y="4914531"/>
            <a:ext cx="4767642" cy="19758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733717B-1532-0440-4F7B-C4D321C7EB55}"/>
              </a:ext>
            </a:extLst>
          </p:cNvPr>
          <p:cNvSpPr/>
          <p:nvPr/>
        </p:nvSpPr>
        <p:spPr>
          <a:xfrm>
            <a:off x="129402" y="7013207"/>
            <a:ext cx="4767641" cy="900860"/>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2FF96A-7192-1365-3A94-3BB6394C3F63}"/>
              </a:ext>
            </a:extLst>
          </p:cNvPr>
          <p:cNvSpPr/>
          <p:nvPr/>
        </p:nvSpPr>
        <p:spPr>
          <a:xfrm>
            <a:off x="129403" y="7995430"/>
            <a:ext cx="4759702" cy="10468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68EB66-F810-032A-19DB-2B4DFC7C4570}"/>
              </a:ext>
            </a:extLst>
          </p:cNvPr>
          <p:cNvSpPr txBox="1"/>
          <p:nvPr/>
        </p:nvSpPr>
        <p:spPr>
          <a:xfrm>
            <a:off x="143322" y="7046164"/>
            <a:ext cx="4713217" cy="507831"/>
          </a:xfrm>
          <a:prstGeom prst="rect">
            <a:avLst/>
          </a:prstGeom>
          <a:noFill/>
          <a:ln w="19050">
            <a:noFill/>
          </a:ln>
        </p:spPr>
        <p:txBody>
          <a:bodyPr wrap="square" lIns="91440" tIns="45720" rIns="91440" bIns="45720" rtlCol="0" anchor="t">
            <a:spAutoFit/>
          </a:bodyPr>
          <a:lstStyle/>
          <a:p>
            <a:pPr algn="just"/>
            <a:r>
              <a:rPr lang="en-US" sz="1600" b="1" dirty="0"/>
              <a:t>Letters home this week: No additional letters </a:t>
            </a:r>
          </a:p>
          <a:p>
            <a:pPr algn="just"/>
            <a:endParaRPr lang="en-US" sz="1100" dirty="0">
              <a:ea typeface="Calibri"/>
              <a:cs typeface="Calibri"/>
            </a:endParaRPr>
          </a:p>
        </p:txBody>
      </p:sp>
      <p:sp>
        <p:nvSpPr>
          <p:cNvPr id="19" name="TextBox 18">
            <a:extLst>
              <a:ext uri="{FF2B5EF4-FFF2-40B4-BE49-F238E27FC236}">
                <a16:creationId xmlns:a16="http://schemas.microsoft.com/office/drawing/2014/main" id="{2EB72564-B081-443A-B9EF-AA727B2AC5A7}"/>
              </a:ext>
            </a:extLst>
          </p:cNvPr>
          <p:cNvSpPr txBox="1"/>
          <p:nvPr/>
        </p:nvSpPr>
        <p:spPr>
          <a:xfrm>
            <a:off x="2557780" y="8045190"/>
            <a:ext cx="1265314" cy="600164"/>
          </a:xfrm>
          <a:prstGeom prst="rect">
            <a:avLst/>
          </a:prstGeom>
          <a:noFill/>
        </p:spPr>
        <p:txBody>
          <a:bodyPr wrap="square">
            <a:spAutoFit/>
          </a:bodyPr>
          <a:lstStyle/>
          <a:p>
            <a:r>
              <a:rPr lang="en-US" sz="1100"/>
              <a:t>@BPSEYFS</a:t>
            </a:r>
          </a:p>
          <a:p>
            <a:r>
              <a:rPr lang="en-US" sz="1100"/>
              <a:t>@</a:t>
            </a:r>
            <a:r>
              <a:rPr lang="en-US" sz="1100" err="1"/>
              <a:t>BPSYearOne</a:t>
            </a:r>
            <a:endParaRPr lang="en-US" sz="1100"/>
          </a:p>
          <a:p>
            <a:r>
              <a:rPr lang="en-US" sz="1100"/>
              <a:t>@</a:t>
            </a:r>
            <a:r>
              <a:rPr lang="en-US" sz="1100" err="1"/>
              <a:t>BPSYearTwo</a:t>
            </a:r>
            <a:endParaRPr lang="en-US" sz="1100"/>
          </a:p>
        </p:txBody>
      </p:sp>
      <p:sp>
        <p:nvSpPr>
          <p:cNvPr id="21" name="TextBox 20">
            <a:extLst>
              <a:ext uri="{FF2B5EF4-FFF2-40B4-BE49-F238E27FC236}">
                <a16:creationId xmlns:a16="http://schemas.microsoft.com/office/drawing/2014/main" id="{8F09FBEB-6AB9-C72E-E3F2-E9D4AB62BBD0}"/>
              </a:ext>
            </a:extLst>
          </p:cNvPr>
          <p:cNvSpPr txBox="1"/>
          <p:nvPr/>
        </p:nvSpPr>
        <p:spPr>
          <a:xfrm>
            <a:off x="1386185" y="9201578"/>
            <a:ext cx="3434234" cy="630942"/>
          </a:xfrm>
          <a:prstGeom prst="rect">
            <a:avLst/>
          </a:prstGeom>
          <a:noFill/>
        </p:spPr>
        <p:txBody>
          <a:bodyPr wrap="square">
            <a:spAutoFit/>
          </a:bodyPr>
          <a:lstStyle/>
          <a:p>
            <a:pPr algn="ctr"/>
            <a:r>
              <a:rPr lang="en-US" sz="1200"/>
              <a:t>Follow us on Facebook for all the latest updates:</a:t>
            </a:r>
          </a:p>
          <a:p>
            <a:pPr algn="ctr"/>
            <a:r>
              <a:rPr lang="en-US" sz="1200">
                <a:hlinkClick r:id="rId3"/>
              </a:rPr>
              <a:t>www.facebook.com/BillingshurstPrimary</a:t>
            </a:r>
            <a:endParaRPr lang="en-US" sz="1200"/>
          </a:p>
          <a:p>
            <a:endParaRPr lang="en-US" sz="1100"/>
          </a:p>
        </p:txBody>
      </p:sp>
      <p:sp>
        <p:nvSpPr>
          <p:cNvPr id="20" name="TextBox 19">
            <a:extLst>
              <a:ext uri="{FF2B5EF4-FFF2-40B4-BE49-F238E27FC236}">
                <a16:creationId xmlns:a16="http://schemas.microsoft.com/office/drawing/2014/main" id="{2EB72564-B081-443A-B9EF-AA727B2AC5A7}"/>
              </a:ext>
            </a:extLst>
          </p:cNvPr>
          <p:cNvSpPr txBox="1"/>
          <p:nvPr/>
        </p:nvSpPr>
        <p:spPr>
          <a:xfrm>
            <a:off x="3642374" y="7968308"/>
            <a:ext cx="1265314" cy="738664"/>
          </a:xfrm>
          <a:prstGeom prst="rect">
            <a:avLst/>
          </a:prstGeom>
          <a:noFill/>
        </p:spPr>
        <p:txBody>
          <a:bodyPr wrap="square">
            <a:spAutoFit/>
          </a:bodyPr>
          <a:lstStyle/>
          <a:p>
            <a:r>
              <a:rPr lang="en-US" sz="1050"/>
              <a:t>@</a:t>
            </a:r>
            <a:r>
              <a:rPr lang="en-US" sz="1050" err="1"/>
              <a:t>BPSYearThree</a:t>
            </a:r>
            <a:endParaRPr lang="en-US" sz="1050"/>
          </a:p>
          <a:p>
            <a:r>
              <a:rPr lang="en-US" sz="1050"/>
              <a:t>@</a:t>
            </a:r>
            <a:r>
              <a:rPr lang="en-US" sz="1050" err="1"/>
              <a:t>BPSYearFour</a:t>
            </a:r>
            <a:endParaRPr lang="en-US" sz="1050"/>
          </a:p>
          <a:p>
            <a:r>
              <a:rPr lang="en-US" sz="1050"/>
              <a:t>@</a:t>
            </a:r>
            <a:r>
              <a:rPr lang="en-US" sz="1050" err="1"/>
              <a:t>BPSYearFive</a:t>
            </a:r>
            <a:endParaRPr lang="en-US" sz="1050"/>
          </a:p>
          <a:p>
            <a:r>
              <a:rPr lang="en-US" sz="1050"/>
              <a:t>@</a:t>
            </a:r>
            <a:r>
              <a:rPr lang="en-US" sz="1050" err="1"/>
              <a:t>BPSYearSix</a:t>
            </a:r>
            <a:endParaRPr lang="en-US" sz="1050"/>
          </a:p>
        </p:txBody>
      </p:sp>
      <p:sp>
        <p:nvSpPr>
          <p:cNvPr id="22" name="TextBox 21">
            <a:extLst>
              <a:ext uri="{FF2B5EF4-FFF2-40B4-BE49-F238E27FC236}">
                <a16:creationId xmlns:a16="http://schemas.microsoft.com/office/drawing/2014/main" id="{7F68EB66-F810-032A-19DB-2B4DFC7C4570}"/>
              </a:ext>
            </a:extLst>
          </p:cNvPr>
          <p:cNvSpPr txBox="1"/>
          <p:nvPr/>
        </p:nvSpPr>
        <p:spPr>
          <a:xfrm>
            <a:off x="146397" y="8646338"/>
            <a:ext cx="4586131" cy="430887"/>
          </a:xfrm>
          <a:prstGeom prst="rect">
            <a:avLst/>
          </a:prstGeom>
          <a:noFill/>
          <a:ln>
            <a:noFill/>
          </a:ln>
        </p:spPr>
        <p:txBody>
          <a:bodyPr wrap="square" lIns="91440" tIns="45720" rIns="91440" bIns="45720" rtlCol="0" anchor="t">
            <a:spAutoFit/>
          </a:bodyPr>
          <a:lstStyle/>
          <a:p>
            <a:pPr algn="just"/>
            <a:r>
              <a:rPr lang="en-US" sz="1050"/>
              <a:t>Year groups regularly post photos of children and learning on their X account. Please follow your child’s Year Group using the handles above.</a:t>
            </a:r>
          </a:p>
        </p:txBody>
      </p:sp>
      <p:pic>
        <p:nvPicPr>
          <p:cNvPr id="23" name="Picture 22" descr="A blue square with white letters and a white letter f&#10;&#10;Description automatically generated">
            <a:hlinkClick r:id="rId3"/>
            <a:extLst>
              <a:ext uri="{FF2B5EF4-FFF2-40B4-BE49-F238E27FC236}">
                <a16:creationId xmlns:a16="http://schemas.microsoft.com/office/drawing/2014/main" id="{8FC184A6-6113-23DC-F1DC-1AD75129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00" y="9151041"/>
            <a:ext cx="1122741" cy="564264"/>
          </a:xfrm>
          <a:prstGeom prst="rect">
            <a:avLst/>
          </a:prstGeom>
        </p:spPr>
      </p:pic>
      <p:sp>
        <p:nvSpPr>
          <p:cNvPr id="26" name="Rectangle 25">
            <a:extLst>
              <a:ext uri="{FF2B5EF4-FFF2-40B4-BE49-F238E27FC236}">
                <a16:creationId xmlns:a16="http://schemas.microsoft.com/office/drawing/2014/main" id="{014EB878-3291-F621-7121-EA121C2DAEC4}"/>
              </a:ext>
            </a:extLst>
          </p:cNvPr>
          <p:cNvSpPr/>
          <p:nvPr/>
        </p:nvSpPr>
        <p:spPr>
          <a:xfrm>
            <a:off x="136766" y="145418"/>
            <a:ext cx="5389049" cy="2484996"/>
          </a:xfrm>
          <a:prstGeom prst="rect">
            <a:avLst/>
          </a:prstGeom>
          <a:noFill/>
          <a:ln w="28575" cmpd="thickThi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6617" y="141513"/>
            <a:ext cx="5369399" cy="3631763"/>
          </a:xfrm>
          <a:prstGeom prst="rect">
            <a:avLst/>
          </a:prstGeom>
          <a:ln>
            <a:noFill/>
          </a:ln>
        </p:spPr>
        <p:txBody>
          <a:bodyPr wrap="square" lIns="91440" tIns="45720" rIns="91440" bIns="45720" anchor="t">
            <a:spAutoFit/>
          </a:bodyPr>
          <a:lstStyle/>
          <a:p>
            <a:r>
              <a:rPr lang="en-US" sz="2400" b="1" dirty="0"/>
              <a:t>BPSCA</a:t>
            </a:r>
            <a:r>
              <a:rPr lang="en-US" dirty="0"/>
              <a:t> </a:t>
            </a:r>
            <a:endParaRPr lang="en-US" dirty="0">
              <a:ea typeface="+mn-lt"/>
              <a:cs typeface="+mn-lt"/>
            </a:endParaRPr>
          </a:p>
          <a:p>
            <a:r>
              <a:rPr lang="en-US" sz="1900" b="1" dirty="0">
                <a:ea typeface="+mn-lt"/>
                <a:cs typeface="+mn-lt"/>
              </a:rPr>
              <a:t>Summer Fun Day </a:t>
            </a:r>
            <a:r>
              <a:rPr lang="en-US" sz="1900" b="1" dirty="0" smtClean="0">
                <a:ea typeface="+mn-lt"/>
                <a:cs typeface="+mn-lt"/>
              </a:rPr>
              <a:t>– Saturday 6th </a:t>
            </a:r>
            <a:r>
              <a:rPr lang="en-US" sz="1900" b="1" dirty="0">
                <a:ea typeface="+mn-lt"/>
                <a:cs typeface="+mn-lt"/>
              </a:rPr>
              <a:t>July 11am-2pm. </a:t>
            </a:r>
            <a:endParaRPr lang="en-US" sz="1200" dirty="0">
              <a:ea typeface="Calibri"/>
              <a:cs typeface="Calibri"/>
            </a:endParaRPr>
          </a:p>
          <a:p>
            <a:r>
              <a:rPr lang="en-US" sz="1500" dirty="0">
                <a:ea typeface="+mn-lt"/>
                <a:cs typeface="+mn-lt"/>
              </a:rPr>
              <a:t>We need your help! Donations of cuddly toys and tomboys prizes for both children and adults can be left in the main office. Volunteers to set up or run a table for an hour; sign up will be circulated soon! </a:t>
            </a:r>
            <a:endParaRPr lang="en-US" dirty="0"/>
          </a:p>
          <a:p>
            <a:r>
              <a:rPr lang="en-US" sz="1900" b="1" dirty="0">
                <a:ea typeface="+mn-lt"/>
                <a:cs typeface="+mn-lt"/>
              </a:rPr>
              <a:t>Having a party? </a:t>
            </a:r>
            <a:endParaRPr lang="en-US" dirty="0"/>
          </a:p>
          <a:p>
            <a:r>
              <a:rPr lang="en-US" sz="1500" dirty="0">
                <a:ea typeface="+mn-lt"/>
                <a:cs typeface="+mn-lt"/>
              </a:rPr>
              <a:t>Hire our eco-friendly party pack of 30 place settings and serving equipment. Email </a:t>
            </a:r>
            <a:r>
              <a:rPr lang="en-US" sz="1500" dirty="0">
                <a:ea typeface="+mn-lt"/>
                <a:cs typeface="+mn-lt"/>
                <a:hlinkClick r:id="rId5"/>
              </a:rPr>
              <a:t>bpsca@billingshurstprimary.org.uk</a:t>
            </a:r>
            <a:r>
              <a:rPr lang="en-US" sz="1500" dirty="0">
                <a:ea typeface="+mn-lt"/>
                <a:cs typeface="+mn-lt"/>
              </a:rPr>
              <a:t> </a:t>
            </a:r>
            <a:endParaRPr lang="en-US" dirty="0"/>
          </a:p>
          <a:p>
            <a:endParaRPr lang="en-US" dirty="0"/>
          </a:p>
          <a:p>
            <a:endParaRPr lang="en-US" sz="1200" dirty="0">
              <a:ea typeface="Calibri"/>
              <a:cs typeface="Calibri"/>
            </a:endParaRPr>
          </a:p>
          <a:p>
            <a:endParaRPr lang="en-US" dirty="0"/>
          </a:p>
          <a:p>
            <a:endParaRPr lang="en-US" sz="1400" dirty="0">
              <a:ea typeface="Calibri"/>
              <a:cs typeface="Calibri"/>
            </a:endParaRPr>
          </a:p>
          <a:p>
            <a:endParaRPr lang="en-US" sz="1200" dirty="0">
              <a:ea typeface="Calibri"/>
              <a:cs typeface="Calibri"/>
            </a:endParaRPr>
          </a:p>
        </p:txBody>
      </p:sp>
      <p:pic>
        <p:nvPicPr>
          <p:cNvPr id="16" name="Picture 2" descr="Home - Robert Bateman PS">
            <a:extLst>
              <a:ext uri="{FF2B5EF4-FFF2-40B4-BE49-F238E27FC236}">
                <a16:creationId xmlns:a16="http://schemas.microsoft.com/office/drawing/2014/main" id="{42A3153D-FE56-8900-0C9B-1ACCC0BE3B5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929" b="89286" l="4232" r="97105">
                        <a14:foregroundMark x1="8241" y1="32143" x2="18263" y2="50893"/>
                        <a14:foregroundMark x1="26726" y1="30357" x2="78174" y2="52679"/>
                        <a14:foregroundMark x1="78174" y1="52679" x2="93987" y2="51786"/>
                        <a14:foregroundMark x1="93987" y1="25000" x2="53229" y2="44643"/>
                        <a14:foregroundMark x1="30958" y1="80357" x2="69710" y2="82143"/>
                        <a14:foregroundMark x1="69710" y1="82143" x2="88641" y2="75893"/>
                        <a14:foregroundMark x1="92650" y1="80357" x2="93764" y2="25893"/>
                        <a14:foregroundMark x1="95100" y1="28571" x2="97327" y2="89286"/>
                        <a14:foregroundMark x1="27840" y1="53571" x2="47216" y2="54464"/>
                        <a14:foregroundMark x1="9577" y1="51786" x2="18040" y2="66071"/>
                        <a14:foregroundMark x1="4232" y1="51786" x2="8686" y2="53571"/>
                        <a14:foregroundMark x1="10913" y1="24107" x2="30290" y2="27679"/>
                        <a14:foregroundMark x1="26726" y1="16071" x2="60356" y2="17857"/>
                        <a14:foregroundMark x1="60356" y1="17857" x2="83964" y2="14286"/>
                        <a14:foregroundMark x1="15590" y1="77679" x2="23831" y2="79464"/>
                        <a14:foregroundMark x1="12472" y1="83929" x2="12472" y2="63393"/>
                        <a14:foregroundMark x1="19822" y1="58036" x2="27617" y2="59821"/>
                        <a14:foregroundMark x1="48775" y1="50893" x2="61915" y2="53571"/>
                      </a14:backgroundRemoval>
                    </a14:imgEffect>
                  </a14:imgLayer>
                </a14:imgProps>
              </a:ext>
              <a:ext uri="{28A0092B-C50C-407E-A947-70E740481C1C}">
                <a14:useLocalDpi xmlns:a14="http://schemas.microsoft.com/office/drawing/2010/main"/>
              </a:ext>
            </a:extLst>
          </a:blip>
          <a:srcRect/>
          <a:stretch>
            <a:fillRect/>
          </a:stretch>
        </p:blipFill>
        <p:spPr bwMode="auto">
          <a:xfrm>
            <a:off x="126984" y="8015105"/>
            <a:ext cx="2225058" cy="63024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3D108E03-29C0-9462-9FC9-209CE48B1BBB}"/>
              </a:ext>
            </a:extLst>
          </p:cNvPr>
          <p:cNvSpPr/>
          <p:nvPr/>
        </p:nvSpPr>
        <p:spPr>
          <a:xfrm>
            <a:off x="156617" y="9116574"/>
            <a:ext cx="4740426" cy="637957"/>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07DEAD6A-6FDD-0EDB-0789-92C25A04D92A}"/>
              </a:ext>
            </a:extLst>
          </p:cNvPr>
          <p:cNvSpPr txBox="1"/>
          <p:nvPr/>
        </p:nvSpPr>
        <p:spPr>
          <a:xfrm>
            <a:off x="138217" y="4901879"/>
            <a:ext cx="4363242" cy="2596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ea typeface="Calibri"/>
                <a:cs typeface="Calibri"/>
              </a:rPr>
              <a:t>Upcoming dates: </a:t>
            </a:r>
            <a:endParaRPr lang="en-US" sz="1600" dirty="0">
              <a:ea typeface="Calibri"/>
              <a:cs typeface="Calibri"/>
            </a:endParaRPr>
          </a:p>
          <a:p>
            <a:pPr>
              <a:lnSpc>
                <a:spcPct val="90000"/>
              </a:lnSpc>
              <a:spcBef>
                <a:spcPts val="1000"/>
              </a:spcBef>
            </a:pPr>
            <a:r>
              <a:rPr lang="en-GB" sz="1000" b="1" dirty="0">
                <a:ea typeface="Calibri"/>
                <a:cs typeface="Calibri"/>
              </a:rPr>
              <a:t>13th – 16</a:t>
            </a:r>
            <a:r>
              <a:rPr lang="en-GB" sz="1000" b="1" baseline="30000" dirty="0">
                <a:ea typeface="Calibri"/>
                <a:cs typeface="Calibri"/>
              </a:rPr>
              <a:t>th</a:t>
            </a:r>
            <a:r>
              <a:rPr lang="en-GB" sz="1000" b="1" dirty="0">
                <a:ea typeface="Calibri"/>
                <a:cs typeface="Calibri"/>
              </a:rPr>
              <a:t> May</a:t>
            </a:r>
            <a:r>
              <a:rPr lang="en-GB" sz="1000" dirty="0">
                <a:ea typeface="Calibri"/>
                <a:cs typeface="Calibri"/>
              </a:rPr>
              <a:t> – KS2 Standard Assessment Tests (SATs)</a:t>
            </a:r>
            <a:endParaRPr lang="en-US" sz="1000" dirty="0">
              <a:ea typeface="Calibri"/>
              <a:cs typeface="Calibri"/>
            </a:endParaRPr>
          </a:p>
          <a:p>
            <a:pPr>
              <a:lnSpc>
                <a:spcPct val="90000"/>
              </a:lnSpc>
              <a:spcBef>
                <a:spcPts val="1000"/>
              </a:spcBef>
            </a:pPr>
            <a:r>
              <a:rPr lang="en-GB" sz="1000" b="1" dirty="0">
                <a:ea typeface="Calibri"/>
                <a:cs typeface="Calibri"/>
              </a:rPr>
              <a:t>Monday 13th May </a:t>
            </a:r>
            <a:r>
              <a:rPr lang="en-GB" sz="1000" dirty="0">
                <a:ea typeface="Calibri"/>
                <a:cs typeface="Calibri"/>
              </a:rPr>
              <a:t>- Year 5 &amp; 6  Weald athletics event 3.30-5.15pm</a:t>
            </a:r>
            <a:endParaRPr lang="en-US" sz="1000" dirty="0">
              <a:ea typeface="Calibri"/>
              <a:cs typeface="Calibri"/>
            </a:endParaRPr>
          </a:p>
          <a:p>
            <a:pPr>
              <a:lnSpc>
                <a:spcPct val="90000"/>
              </a:lnSpc>
              <a:spcBef>
                <a:spcPts val="1000"/>
              </a:spcBef>
            </a:pPr>
            <a:r>
              <a:rPr lang="en-GB" sz="1000" b="1" dirty="0">
                <a:ea typeface="Calibri"/>
                <a:cs typeface="Calibri"/>
              </a:rPr>
              <a:t>Friday </a:t>
            </a:r>
            <a:r>
              <a:rPr lang="en-GB" sz="1000" b="1" dirty="0" smtClean="0">
                <a:ea typeface="Calibri"/>
                <a:cs typeface="Calibri"/>
              </a:rPr>
              <a:t>17</a:t>
            </a:r>
            <a:r>
              <a:rPr lang="en-GB" sz="1000" b="1" baseline="30000" dirty="0" smtClean="0">
                <a:ea typeface="Calibri"/>
                <a:cs typeface="Calibri"/>
              </a:rPr>
              <a:t>th</a:t>
            </a:r>
            <a:r>
              <a:rPr lang="en-GB" sz="1000" b="1" dirty="0" smtClean="0">
                <a:ea typeface="Calibri"/>
                <a:cs typeface="Calibri"/>
              </a:rPr>
              <a:t> May</a:t>
            </a:r>
            <a:r>
              <a:rPr lang="en-GB" sz="1000" dirty="0">
                <a:ea typeface="Calibri"/>
                <a:cs typeface="Calibri"/>
              </a:rPr>
              <a:t> – Year 6 Tile Barn parent meeting 3.30pm KS2 Hall</a:t>
            </a:r>
            <a:endParaRPr lang="en-US" sz="1000" dirty="0">
              <a:ea typeface="Calibri"/>
              <a:cs typeface="Calibri"/>
            </a:endParaRPr>
          </a:p>
          <a:p>
            <a:pPr>
              <a:lnSpc>
                <a:spcPct val="90000"/>
              </a:lnSpc>
              <a:spcBef>
                <a:spcPts val="1000"/>
              </a:spcBef>
            </a:pPr>
            <a:r>
              <a:rPr lang="en-GB" sz="1000" b="1" dirty="0">
                <a:ea typeface="Calibri"/>
                <a:cs typeface="Calibri"/>
              </a:rPr>
              <a:t>Wednesday </a:t>
            </a:r>
            <a:r>
              <a:rPr lang="en-GB" sz="1000" b="1" dirty="0" smtClean="0">
                <a:ea typeface="Calibri"/>
                <a:cs typeface="Calibri"/>
              </a:rPr>
              <a:t>22</a:t>
            </a:r>
            <a:r>
              <a:rPr lang="en-GB" sz="1000" b="1" baseline="30000" dirty="0" smtClean="0">
                <a:ea typeface="Calibri"/>
                <a:cs typeface="Calibri"/>
              </a:rPr>
              <a:t>nd</a:t>
            </a:r>
            <a:r>
              <a:rPr lang="en-GB" sz="1000" b="1" dirty="0" smtClean="0">
                <a:ea typeface="Calibri"/>
                <a:cs typeface="Calibri"/>
              </a:rPr>
              <a:t> May</a:t>
            </a:r>
            <a:r>
              <a:rPr lang="en-GB" sz="1000" b="1" dirty="0">
                <a:ea typeface="Calibri"/>
                <a:cs typeface="Calibri"/>
              </a:rPr>
              <a:t>  </a:t>
            </a:r>
            <a:r>
              <a:rPr lang="en-GB" sz="1000" dirty="0">
                <a:ea typeface="Calibri"/>
                <a:cs typeface="Calibri"/>
              </a:rPr>
              <a:t>– Open Classrooms 2.45pm EYFS &amp; KS1,  3.05pm KS2</a:t>
            </a:r>
          </a:p>
          <a:p>
            <a:pPr>
              <a:lnSpc>
                <a:spcPct val="90000"/>
              </a:lnSpc>
              <a:spcBef>
                <a:spcPts val="1000"/>
              </a:spcBef>
            </a:pPr>
            <a:r>
              <a:rPr lang="en-GB" sz="1000" b="1" dirty="0">
                <a:ea typeface="Calibri"/>
                <a:cs typeface="Calibri"/>
              </a:rPr>
              <a:t>Thursday </a:t>
            </a:r>
            <a:r>
              <a:rPr lang="en-GB" sz="1000" b="1" dirty="0" smtClean="0">
                <a:ea typeface="Calibri"/>
                <a:cs typeface="Calibri"/>
              </a:rPr>
              <a:t>23</a:t>
            </a:r>
            <a:r>
              <a:rPr lang="en-GB" sz="1000" b="1" baseline="30000" dirty="0" smtClean="0">
                <a:ea typeface="Calibri"/>
                <a:cs typeface="Calibri"/>
              </a:rPr>
              <a:t>rd  </a:t>
            </a:r>
            <a:r>
              <a:rPr lang="en-GB" sz="1000" b="1" dirty="0" smtClean="0">
                <a:ea typeface="Calibri"/>
                <a:cs typeface="Calibri"/>
              </a:rPr>
              <a:t>May </a:t>
            </a:r>
            <a:r>
              <a:rPr lang="en-GB" sz="1000" dirty="0" smtClean="0">
                <a:ea typeface="Calibri"/>
                <a:cs typeface="Calibri"/>
              </a:rPr>
              <a:t>– </a:t>
            </a:r>
            <a:r>
              <a:rPr lang="en-GB" sz="1000" dirty="0">
                <a:ea typeface="Calibri"/>
                <a:cs typeface="Calibri"/>
              </a:rPr>
              <a:t>KS1 Little Big Sing 9:00am-11:30am</a:t>
            </a:r>
          </a:p>
          <a:p>
            <a:pPr>
              <a:lnSpc>
                <a:spcPct val="90000"/>
              </a:lnSpc>
              <a:spcBef>
                <a:spcPts val="1000"/>
              </a:spcBef>
            </a:pPr>
            <a:r>
              <a:rPr lang="en-GB" sz="1000" b="1" dirty="0">
                <a:ea typeface="Calibri"/>
                <a:cs typeface="Calibri"/>
              </a:rPr>
              <a:t>Thursday 23</a:t>
            </a:r>
            <a:r>
              <a:rPr lang="en-GB" sz="1000" b="1" baseline="30000" dirty="0">
                <a:ea typeface="Calibri"/>
                <a:cs typeface="Calibri"/>
              </a:rPr>
              <a:t>rd</a:t>
            </a:r>
            <a:r>
              <a:rPr lang="en-GB" sz="1000" dirty="0">
                <a:ea typeface="Calibri"/>
                <a:cs typeface="Calibri"/>
              </a:rPr>
              <a:t> </a:t>
            </a:r>
            <a:r>
              <a:rPr lang="en-GB" sz="1000" b="1" dirty="0" smtClean="0">
                <a:ea typeface="Calibri"/>
                <a:cs typeface="Calibri"/>
              </a:rPr>
              <a:t>May </a:t>
            </a:r>
            <a:r>
              <a:rPr lang="en-GB" sz="1000" dirty="0" smtClean="0">
                <a:ea typeface="Calibri"/>
                <a:cs typeface="Calibri"/>
              </a:rPr>
              <a:t>– </a:t>
            </a:r>
            <a:r>
              <a:rPr lang="en-GB" sz="1000" dirty="0">
                <a:ea typeface="Calibri"/>
                <a:cs typeface="Calibri"/>
              </a:rPr>
              <a:t>Year 1 trip to </a:t>
            </a:r>
            <a:r>
              <a:rPr lang="en-GB" sz="1000" dirty="0" err="1">
                <a:ea typeface="Calibri"/>
                <a:cs typeface="Calibri"/>
              </a:rPr>
              <a:t>Tilgate</a:t>
            </a:r>
            <a:r>
              <a:rPr lang="en-GB" sz="1000" dirty="0">
                <a:ea typeface="Calibri"/>
                <a:cs typeface="Calibri"/>
              </a:rPr>
              <a:t> Park</a:t>
            </a:r>
          </a:p>
          <a:p>
            <a:endParaRPr lang="en-GB" sz="1100" b="1" dirty="0">
              <a:ea typeface="Calibri"/>
              <a:cs typeface="Calibri"/>
            </a:endParaRPr>
          </a:p>
          <a:p>
            <a:pPr algn="l"/>
            <a:endParaRPr lang="en-GB" sz="1100" dirty="0">
              <a:ea typeface="Calibri"/>
              <a:cs typeface="Calibri"/>
            </a:endParaRPr>
          </a:p>
          <a:p>
            <a:endParaRPr lang="en-US" dirty="0">
              <a:ea typeface="Calibri"/>
              <a:cs typeface="Calibri"/>
            </a:endParaRPr>
          </a:p>
        </p:txBody>
      </p:sp>
      <p:pic>
        <p:nvPicPr>
          <p:cNvPr id="3" name="Picture 2" descr="CHAMPIONS LARGE TROPHY CUP EURO World TOURNAMENT CARDBOARD CUTOUT Football  Rugby | eBay">
            <a:extLst>
              <a:ext uri="{FF2B5EF4-FFF2-40B4-BE49-F238E27FC236}">
                <a16:creationId xmlns:a16="http://schemas.microsoft.com/office/drawing/2014/main" id="{A125370C-AEC0-B789-498C-5F8A7008D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627" y="2881979"/>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665C1CFB-8890-3AED-4021-E4B8688F7B59}"/>
              </a:ext>
            </a:extLst>
          </p:cNvPr>
          <p:cNvSpPr txBox="1"/>
          <p:nvPr/>
        </p:nvSpPr>
        <p:spPr>
          <a:xfrm>
            <a:off x="398825" y="3542382"/>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FF9500"/>
                </a:solidFill>
                <a:cs typeface="Calibri"/>
              </a:rPr>
              <a:t>Cowdray</a:t>
            </a:r>
          </a:p>
          <a:p>
            <a:pPr algn="ctr"/>
            <a:r>
              <a:rPr lang="en-US">
                <a:solidFill>
                  <a:srgbClr val="FF9500"/>
                </a:solidFill>
                <a:ea typeface="Calibri"/>
                <a:cs typeface="Calibri"/>
              </a:rPr>
              <a:t>819</a:t>
            </a:r>
          </a:p>
        </p:txBody>
      </p:sp>
      <p:sp>
        <p:nvSpPr>
          <p:cNvPr id="7" name="TextBox 2">
            <a:extLst>
              <a:ext uri="{FF2B5EF4-FFF2-40B4-BE49-F238E27FC236}">
                <a16:creationId xmlns:a16="http://schemas.microsoft.com/office/drawing/2014/main" id="{200F0DB8-5BFB-86EC-AD73-D5390AED7D65}"/>
              </a:ext>
            </a:extLst>
          </p:cNvPr>
          <p:cNvSpPr txBox="1"/>
          <p:nvPr/>
        </p:nvSpPr>
        <p:spPr>
          <a:xfrm>
            <a:off x="296236" y="4084355"/>
            <a:ext cx="124159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3F6128"/>
                </a:solidFill>
                <a:cs typeface="Calibri"/>
              </a:rPr>
              <a:t>Goodwood</a:t>
            </a:r>
          </a:p>
          <a:p>
            <a:pPr algn="ctr"/>
            <a:r>
              <a:rPr lang="en-US">
                <a:solidFill>
                  <a:srgbClr val="3F6128"/>
                </a:solidFill>
                <a:ea typeface="Calibri"/>
                <a:cs typeface="Calibri"/>
              </a:rPr>
              <a:t>1048</a:t>
            </a:r>
          </a:p>
        </p:txBody>
      </p:sp>
      <p:sp>
        <p:nvSpPr>
          <p:cNvPr id="8" name="TextBox 3">
            <a:extLst>
              <a:ext uri="{FF2B5EF4-FFF2-40B4-BE49-F238E27FC236}">
                <a16:creationId xmlns:a16="http://schemas.microsoft.com/office/drawing/2014/main" id="{00DCFE4B-6CC1-A57F-C999-AE52AA434617}"/>
              </a:ext>
            </a:extLst>
          </p:cNvPr>
          <p:cNvSpPr txBox="1"/>
          <p:nvPr/>
        </p:nvSpPr>
        <p:spPr>
          <a:xfrm>
            <a:off x="1536030" y="3542383"/>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C00000"/>
                </a:solidFill>
                <a:cs typeface="Calibri"/>
              </a:rPr>
              <a:t>Parham</a:t>
            </a:r>
            <a:endParaRPr lang="en-US">
              <a:solidFill>
                <a:srgbClr val="000000"/>
              </a:solidFill>
              <a:cs typeface="Calibri"/>
            </a:endParaRPr>
          </a:p>
          <a:p>
            <a:pPr algn="ctr"/>
            <a:r>
              <a:rPr lang="en-US">
                <a:solidFill>
                  <a:srgbClr val="C00000"/>
                </a:solidFill>
                <a:ea typeface="Calibri"/>
                <a:cs typeface="Calibri"/>
              </a:rPr>
              <a:t>912</a:t>
            </a:r>
          </a:p>
        </p:txBody>
      </p:sp>
      <p:sp>
        <p:nvSpPr>
          <p:cNvPr id="10" name="TextBox 4">
            <a:extLst>
              <a:ext uri="{FF2B5EF4-FFF2-40B4-BE49-F238E27FC236}">
                <a16:creationId xmlns:a16="http://schemas.microsoft.com/office/drawing/2014/main" id="{482DCEED-90D8-32C7-0B30-EA910D93C734}"/>
              </a:ext>
            </a:extLst>
          </p:cNvPr>
          <p:cNvSpPr txBox="1"/>
          <p:nvPr/>
        </p:nvSpPr>
        <p:spPr>
          <a:xfrm>
            <a:off x="1486944" y="4084355"/>
            <a:ext cx="113458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522278"/>
                </a:solidFill>
                <a:cs typeface="Calibri"/>
              </a:rPr>
              <a:t>Petworth</a:t>
            </a:r>
          </a:p>
          <a:p>
            <a:pPr algn="ctr"/>
            <a:r>
              <a:rPr lang="en-US">
                <a:solidFill>
                  <a:srgbClr val="522278"/>
                </a:solidFill>
                <a:ea typeface="Calibri"/>
                <a:cs typeface="Calibri"/>
              </a:rPr>
              <a:t>1002</a:t>
            </a:r>
          </a:p>
        </p:txBody>
      </p:sp>
      <p:sp>
        <p:nvSpPr>
          <p:cNvPr id="11" name="TextBox 30">
            <a:extLst>
              <a:ext uri="{FF2B5EF4-FFF2-40B4-BE49-F238E27FC236}">
                <a16:creationId xmlns:a16="http://schemas.microsoft.com/office/drawing/2014/main" id="{07356A8C-BE87-E032-095E-3EEF00A92AAB}"/>
              </a:ext>
            </a:extLst>
          </p:cNvPr>
          <p:cNvSpPr txBox="1"/>
          <p:nvPr/>
        </p:nvSpPr>
        <p:spPr>
          <a:xfrm>
            <a:off x="224979" y="3327581"/>
            <a:ext cx="305938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t>Winning House - Goodwood</a:t>
            </a:r>
          </a:p>
        </p:txBody>
      </p:sp>
      <p:sp>
        <p:nvSpPr>
          <p:cNvPr id="12" name="Rectangle 11">
            <a:extLst>
              <a:ext uri="{FF2B5EF4-FFF2-40B4-BE49-F238E27FC236}">
                <a16:creationId xmlns:a16="http://schemas.microsoft.com/office/drawing/2014/main" id="{0C6E6569-A4C4-CAAC-6490-D7E87C610991}"/>
              </a:ext>
            </a:extLst>
          </p:cNvPr>
          <p:cNvSpPr/>
          <p:nvPr/>
        </p:nvSpPr>
        <p:spPr>
          <a:xfrm>
            <a:off x="742785" y="2778264"/>
            <a:ext cx="3555396" cy="584775"/>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House Point Results</a:t>
            </a:r>
          </a:p>
        </p:txBody>
      </p:sp>
      <p:pic>
        <p:nvPicPr>
          <p:cNvPr id="13" name="Picture 12" descr="CHAMPIONS LARGE TROPHY CUP EURO World TOURNAMENT CARDBOARD CUTOUT Football  Rugby | eBay">
            <a:extLst>
              <a:ext uri="{FF2B5EF4-FFF2-40B4-BE49-F238E27FC236}">
                <a16:creationId xmlns:a16="http://schemas.microsoft.com/office/drawing/2014/main" id="{7B565278-ACEA-1093-D915-A55385CEB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062" y="2893635"/>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64F0F2D-0EF6-9733-C780-A9E1AF31FB06}"/>
              </a:ext>
            </a:extLst>
          </p:cNvPr>
          <p:cNvSpPr/>
          <p:nvPr/>
        </p:nvSpPr>
        <p:spPr>
          <a:xfrm>
            <a:off x="132750" y="2849405"/>
            <a:ext cx="4751126" cy="1879685"/>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72D06B9B-5984-AA63-855E-7C9DC0397AFB}"/>
              </a:ext>
            </a:extLst>
          </p:cNvPr>
          <p:cNvPicPr>
            <a:picLocks noChangeAspect="1"/>
          </p:cNvPicPr>
          <p:nvPr/>
        </p:nvPicPr>
        <p:blipFill>
          <a:blip r:embed="rId9"/>
          <a:stretch>
            <a:fillRect/>
          </a:stretch>
        </p:blipFill>
        <p:spPr>
          <a:xfrm>
            <a:off x="5584695" y="689380"/>
            <a:ext cx="1124864" cy="1124864"/>
          </a:xfrm>
          <a:prstGeom prst="rect">
            <a:avLst/>
          </a:prstGeom>
        </p:spPr>
      </p:pic>
      <p:grpSp>
        <p:nvGrpSpPr>
          <p:cNvPr id="62" name="Group 61">
            <a:extLst>
              <a:ext uri="{FF2B5EF4-FFF2-40B4-BE49-F238E27FC236}">
                <a16:creationId xmlns:a16="http://schemas.microsoft.com/office/drawing/2014/main" id="{6E4F6BAC-F679-881E-5F30-2F5C0811FB8F}"/>
              </a:ext>
            </a:extLst>
          </p:cNvPr>
          <p:cNvGrpSpPr/>
          <p:nvPr/>
        </p:nvGrpSpPr>
        <p:grpSpPr>
          <a:xfrm>
            <a:off x="4889105" y="2849404"/>
            <a:ext cx="1966975" cy="6916987"/>
            <a:chOff x="4717245" y="2290891"/>
            <a:chExt cx="2138663" cy="7475501"/>
          </a:xfrm>
        </p:grpSpPr>
        <p:pic>
          <p:nvPicPr>
            <p:cNvPr id="27" name="Picture 26">
              <a:extLst>
                <a:ext uri="{FF2B5EF4-FFF2-40B4-BE49-F238E27FC236}">
                  <a16:creationId xmlns:a16="http://schemas.microsoft.com/office/drawing/2014/main" id="{717CD3EB-52FB-E299-5519-BAE5F68AB93C}"/>
                </a:ext>
              </a:extLst>
            </p:cNvPr>
            <p:cNvPicPr>
              <a:picLocks noChangeAspect="1"/>
            </p:cNvPicPr>
            <p:nvPr/>
          </p:nvPicPr>
          <p:blipFill>
            <a:blip r:embed="rId10"/>
            <a:stretch>
              <a:fillRect/>
            </a:stretch>
          </p:blipFill>
          <p:spPr>
            <a:xfrm>
              <a:off x="5477002" y="5440950"/>
              <a:ext cx="1281753" cy="551737"/>
            </a:xfrm>
            <a:prstGeom prst="rect">
              <a:avLst/>
            </a:prstGeom>
          </p:spPr>
        </p:pic>
        <p:sp>
          <p:nvSpPr>
            <p:cNvPr id="28" name="Rectangle 27">
              <a:extLst>
                <a:ext uri="{FF2B5EF4-FFF2-40B4-BE49-F238E27FC236}">
                  <a16:creationId xmlns:a16="http://schemas.microsoft.com/office/drawing/2014/main" id="{1327F936-DD63-5D4F-6344-D6A1336CECB1}"/>
                </a:ext>
              </a:extLst>
            </p:cNvPr>
            <p:cNvSpPr/>
            <p:nvPr/>
          </p:nvSpPr>
          <p:spPr>
            <a:xfrm>
              <a:off x="4823834" y="2980691"/>
              <a:ext cx="1088173" cy="732010"/>
            </a:xfrm>
            <a:prstGeom prst="rect">
              <a:avLst/>
            </a:prstGeom>
            <a:ln>
              <a:noFill/>
            </a:ln>
          </p:spPr>
          <p:txBody>
            <a:bodyPr wrap="square" lIns="91440" tIns="45720" rIns="91440" bIns="45720" anchor="t">
              <a:spAutoFit/>
            </a:bodyPr>
            <a:lstStyle/>
            <a:p>
              <a:pPr algn="ctr"/>
              <a:r>
                <a:rPr lang="en-US" sz="1050" b="1"/>
                <a:t>Thank you to our sponsors for their support!</a:t>
              </a:r>
              <a:endParaRPr lang="en-US" sz="1000" b="1">
                <a:cs typeface="Calibri"/>
              </a:endParaRPr>
            </a:p>
          </p:txBody>
        </p:sp>
        <p:pic>
          <p:nvPicPr>
            <p:cNvPr id="30" name="Picture 12" descr="McVeigh Parker - DURA2 - UK">
              <a:extLst>
                <a:ext uri="{FF2B5EF4-FFF2-40B4-BE49-F238E27FC236}">
                  <a16:creationId xmlns:a16="http://schemas.microsoft.com/office/drawing/2014/main" id="{C3295AB3-1957-C2E5-F922-AFA4C3BBE6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5369" y="9413373"/>
              <a:ext cx="2070539" cy="2854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D583322-5A03-746F-FE29-84EF72FB606E}"/>
                </a:ext>
              </a:extLst>
            </p:cNvPr>
            <p:cNvPicPr>
              <a:picLocks noChangeAspect="1"/>
            </p:cNvPicPr>
            <p:nvPr/>
          </p:nvPicPr>
          <p:blipFill>
            <a:blip r:embed="rId9"/>
            <a:stretch>
              <a:fillRect/>
            </a:stretch>
          </p:blipFill>
          <p:spPr>
            <a:xfrm>
              <a:off x="5850690" y="2980043"/>
              <a:ext cx="779831" cy="772807"/>
            </a:xfrm>
            <a:prstGeom prst="rect">
              <a:avLst/>
            </a:prstGeom>
          </p:spPr>
        </p:pic>
        <p:sp>
          <p:nvSpPr>
            <p:cNvPr id="32" name="Rectangle 31">
              <a:extLst>
                <a:ext uri="{FF2B5EF4-FFF2-40B4-BE49-F238E27FC236}">
                  <a16:creationId xmlns:a16="http://schemas.microsoft.com/office/drawing/2014/main" id="{964FD22B-40D1-5CC3-03B6-E62F73BB83A5}"/>
                </a:ext>
              </a:extLst>
            </p:cNvPr>
            <p:cNvSpPr/>
            <p:nvPr/>
          </p:nvSpPr>
          <p:spPr>
            <a:xfrm>
              <a:off x="4832227" y="2290891"/>
              <a:ext cx="1918962" cy="747550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Calibri"/>
                  <a:cs typeface="Calibri"/>
                </a:rPr>
                <a:t>  </a:t>
              </a:r>
              <a:endParaRPr lang="en-US" sz="1400">
                <a:solidFill>
                  <a:schemeClr val="tx1"/>
                </a:solidFill>
                <a:cs typeface="Calibri"/>
              </a:endParaRPr>
            </a:p>
          </p:txBody>
        </p:sp>
        <p:pic>
          <p:nvPicPr>
            <p:cNvPr id="33" name="Picture 32">
              <a:extLst>
                <a:ext uri="{FF2B5EF4-FFF2-40B4-BE49-F238E27FC236}">
                  <a16:creationId xmlns:a16="http://schemas.microsoft.com/office/drawing/2014/main" id="{A96A88A2-A06B-646D-4C35-607FB5501FDF}"/>
                </a:ext>
              </a:extLst>
            </p:cNvPr>
            <p:cNvPicPr>
              <a:picLocks noChangeAspect="1"/>
            </p:cNvPicPr>
            <p:nvPr/>
          </p:nvPicPr>
          <p:blipFill>
            <a:blip r:embed="rId12"/>
            <a:stretch>
              <a:fillRect/>
            </a:stretch>
          </p:blipFill>
          <p:spPr>
            <a:xfrm>
              <a:off x="4868475" y="2353608"/>
              <a:ext cx="1839937" cy="577232"/>
            </a:xfrm>
            <a:prstGeom prst="rect">
              <a:avLst/>
            </a:prstGeom>
            <a:ln>
              <a:solidFill>
                <a:schemeClr val="tx1"/>
              </a:solidFill>
            </a:ln>
          </p:spPr>
        </p:pic>
        <p:pic>
          <p:nvPicPr>
            <p:cNvPr id="34" name="Picture 6" descr="Barratt Homes team up with Solent Mind to launch series of workshops  focused on staff wellbeing - Hampshire Biz News">
              <a:extLst>
                <a:ext uri="{FF2B5EF4-FFF2-40B4-BE49-F238E27FC236}">
                  <a16:creationId xmlns:a16="http://schemas.microsoft.com/office/drawing/2014/main" id="{189CD7C1-2F38-D177-6794-D71E8F83DF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8054" y="8933244"/>
              <a:ext cx="827148" cy="37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9A50A69D-13C0-3627-0478-2F1CFD0292F4}"/>
                </a:ext>
              </a:extLst>
            </p:cNvPr>
            <p:cNvPicPr>
              <a:picLocks noChangeAspect="1"/>
            </p:cNvPicPr>
            <p:nvPr/>
          </p:nvPicPr>
          <p:blipFill>
            <a:blip r:embed="rId14"/>
            <a:stretch>
              <a:fillRect/>
            </a:stretch>
          </p:blipFill>
          <p:spPr>
            <a:xfrm>
              <a:off x="5929660" y="3787726"/>
              <a:ext cx="757893" cy="751066"/>
            </a:xfrm>
            <a:prstGeom prst="rect">
              <a:avLst/>
            </a:prstGeom>
          </p:spPr>
        </p:pic>
        <p:grpSp>
          <p:nvGrpSpPr>
            <p:cNvPr id="36" name="Group 35">
              <a:extLst>
                <a:ext uri="{FF2B5EF4-FFF2-40B4-BE49-F238E27FC236}">
                  <a16:creationId xmlns:a16="http://schemas.microsoft.com/office/drawing/2014/main" id="{FBE18CF6-2369-92ED-A5CB-92414A661312}"/>
                </a:ext>
              </a:extLst>
            </p:cNvPr>
            <p:cNvGrpSpPr/>
            <p:nvPr/>
          </p:nvGrpSpPr>
          <p:grpSpPr>
            <a:xfrm>
              <a:off x="6106343" y="8285932"/>
              <a:ext cx="659978" cy="780788"/>
              <a:chOff x="6086293" y="8179220"/>
              <a:chExt cx="700372" cy="789507"/>
            </a:xfrm>
          </p:grpSpPr>
          <p:pic>
            <p:nvPicPr>
              <p:cNvPr id="37" name="Picture 8" descr="Home | Budding Foundation">
                <a:extLst>
                  <a:ext uri="{FF2B5EF4-FFF2-40B4-BE49-F238E27FC236}">
                    <a16:creationId xmlns:a16="http://schemas.microsoft.com/office/drawing/2014/main" id="{3CD95B5F-5004-B252-AFEC-89483715CC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9942" y="8179220"/>
                <a:ext cx="515982" cy="50625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84486EA-9203-AF6C-7AD3-51868FE4B063}"/>
                  </a:ext>
                </a:extLst>
              </p:cNvPr>
              <p:cNvSpPr/>
              <p:nvPr/>
            </p:nvSpPr>
            <p:spPr>
              <a:xfrm>
                <a:off x="6086293" y="8660949"/>
                <a:ext cx="700372" cy="307778"/>
              </a:xfrm>
              <a:prstGeom prst="rect">
                <a:avLst/>
              </a:prstGeom>
              <a:ln>
                <a:noFill/>
              </a:ln>
            </p:spPr>
            <p:txBody>
              <a:bodyPr wrap="square" lIns="91440" tIns="45720" rIns="91440" bIns="45720" anchor="t">
                <a:spAutoFit/>
              </a:bodyPr>
              <a:lstStyle/>
              <a:p>
                <a:pPr algn="ctr"/>
                <a:r>
                  <a:rPr lang="en-US" sz="600" b="1"/>
                  <a:t>The Budding Foundation</a:t>
                </a:r>
                <a:endParaRPr lang="en-US" sz="500" b="1">
                  <a:cs typeface="Calibri"/>
                </a:endParaRPr>
              </a:p>
            </p:txBody>
          </p:sp>
        </p:grpSp>
        <p:pic>
          <p:nvPicPr>
            <p:cNvPr id="39" name="Picture 14" descr="420 Reviews of GoodLaw Solicitors LLP rated 4.9/5 in Hassocks |  ReviewSolicitors">
              <a:extLst>
                <a:ext uri="{FF2B5EF4-FFF2-40B4-BE49-F238E27FC236}">
                  <a16:creationId xmlns:a16="http://schemas.microsoft.com/office/drawing/2014/main" id="{8763D9D9-B3E1-1524-3E15-8C8DCAD5CCF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0974" b="22624"/>
            <a:stretch/>
          </p:blipFill>
          <p:spPr bwMode="auto">
            <a:xfrm>
              <a:off x="5761568" y="8866193"/>
              <a:ext cx="954107" cy="533288"/>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0E01B36-92C0-3F0E-3C77-493241CE8E93}"/>
                </a:ext>
              </a:extLst>
            </p:cNvPr>
            <p:cNvGrpSpPr/>
            <p:nvPr/>
          </p:nvGrpSpPr>
          <p:grpSpPr>
            <a:xfrm>
              <a:off x="4868338" y="8309872"/>
              <a:ext cx="1351653" cy="651866"/>
              <a:chOff x="4843326" y="8291193"/>
              <a:chExt cx="1351653" cy="657791"/>
            </a:xfrm>
          </p:grpSpPr>
          <p:pic>
            <p:nvPicPr>
              <p:cNvPr id="41" name="Picture 16" descr="Professional Rubber Surfaces">
                <a:extLst>
                  <a:ext uri="{FF2B5EF4-FFF2-40B4-BE49-F238E27FC236}">
                    <a16:creationId xmlns:a16="http://schemas.microsoft.com/office/drawing/2014/main" id="{206A2271-94A0-7567-CDF5-5D83F313E4E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64" t="28241" r="5683" b="31060"/>
              <a:stretch/>
            </p:blipFill>
            <p:spPr bwMode="auto">
              <a:xfrm>
                <a:off x="4878032" y="8291193"/>
                <a:ext cx="1209065" cy="522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B141B9-CB90-9DE4-4A24-F7CF2D67BEA5}"/>
                  </a:ext>
                </a:extLst>
              </p:cNvPr>
              <p:cNvSpPr txBox="1"/>
              <p:nvPr/>
            </p:nvSpPr>
            <p:spPr>
              <a:xfrm>
                <a:off x="4843326" y="8646897"/>
                <a:ext cx="1351653" cy="302087"/>
              </a:xfrm>
              <a:prstGeom prst="rect">
                <a:avLst/>
              </a:prstGeom>
              <a:noFill/>
            </p:spPr>
            <p:txBody>
              <a:bodyPr wrap="square" rtlCol="0">
                <a:spAutoFit/>
              </a:bodyPr>
              <a:lstStyle/>
              <a:p>
                <a:r>
                  <a:rPr lang="en-US" sz="500">
                    <a:hlinkClick r:id="rId18"/>
                  </a:rPr>
                  <a:t>www.professionalrubbersurfaces.com</a:t>
                </a:r>
                <a:endParaRPr lang="en-US" sz="500"/>
              </a:p>
              <a:p>
                <a:endParaRPr lang="en-US" sz="700"/>
              </a:p>
            </p:txBody>
          </p:sp>
        </p:grpSp>
        <p:pic>
          <p:nvPicPr>
            <p:cNvPr id="43" name="Picture 18" descr="May &amp; Son Landscapes LTD">
              <a:extLst>
                <a:ext uri="{FF2B5EF4-FFF2-40B4-BE49-F238E27FC236}">
                  <a16:creationId xmlns:a16="http://schemas.microsoft.com/office/drawing/2014/main" id="{0ECBBFCF-1488-8022-FCF7-EB8BE888973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8147" b="23588"/>
            <a:stretch/>
          </p:blipFill>
          <p:spPr bwMode="auto">
            <a:xfrm>
              <a:off x="5647926" y="7640764"/>
              <a:ext cx="1049713" cy="60610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97DB08D-5317-6F3F-876B-B137F61EA5F3}"/>
                </a:ext>
              </a:extLst>
            </p:cNvPr>
            <p:cNvGrpSpPr/>
            <p:nvPr/>
          </p:nvGrpSpPr>
          <p:grpSpPr>
            <a:xfrm>
              <a:off x="4921183" y="3814768"/>
              <a:ext cx="964782" cy="674548"/>
              <a:chOff x="4958492" y="6419200"/>
              <a:chExt cx="958560" cy="655876"/>
            </a:xfrm>
          </p:grpSpPr>
          <p:pic>
            <p:nvPicPr>
              <p:cNvPr id="45" name="Picture 20" descr="Woodlouse Industries | Shipley | Wood Products | Mobile Sawmill | West  Sussex">
                <a:extLst>
                  <a:ext uri="{FF2B5EF4-FFF2-40B4-BE49-F238E27FC236}">
                    <a16:creationId xmlns:a16="http://schemas.microsoft.com/office/drawing/2014/main" id="{19AF8C50-AC37-A751-2D8C-A1AA60320D2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627" b="95337" l="2682" r="99617">
                            <a14:foregroundMark x1="81992" y1="21762" x2="21839" y2="16580"/>
                            <a14:foregroundMark x1="21839" y1="16580" x2="57854" y2="82383"/>
                            <a14:foregroundMark x1="57854" y1="82383" x2="88123" y2="29534"/>
                            <a14:foregroundMark x1="33333" y1="15026" x2="61686" y2="12435"/>
                            <a14:foregroundMark x1="71264" y1="14508" x2="44061" y2="9326"/>
                            <a14:foregroundMark x1="18008" y1="23316" x2="11877" y2="59585"/>
                            <a14:foregroundMark x1="3831" y1="55440" x2="22605" y2="77202"/>
                            <a14:foregroundMark x1="26437" y1="82383" x2="74330" y2="91710"/>
                            <a14:foregroundMark x1="78544" y1="83938" x2="88506" y2="52332"/>
                            <a14:foregroundMark x1="90038" y1="35751" x2="89655" y2="65803"/>
                            <a14:foregroundMark x1="95402" y1="58031" x2="95019" y2="34715"/>
                            <a14:foregroundMark x1="39080" y1="6736" x2="55939" y2="6736"/>
                            <a14:foregroundMark x1="59770" y1="3627" x2="69349" y2="6218"/>
                            <a14:foregroundMark x1="44828" y1="94819" x2="55556" y2="95337"/>
                            <a14:foregroundMark x1="94253" y1="63212" x2="99617" y2="48187"/>
                          </a14:backgroundRemoval>
                        </a14:imgEffect>
                      </a14:imgLayer>
                    </a14:imgProps>
                  </a:ext>
                  <a:ext uri="{28A0092B-C50C-407E-A947-70E740481C1C}">
                    <a14:useLocalDpi xmlns:a14="http://schemas.microsoft.com/office/drawing/2010/main" val="0"/>
                  </a:ext>
                </a:extLst>
              </a:blip>
              <a:srcRect/>
              <a:stretch>
                <a:fillRect/>
              </a:stretch>
            </p:blipFill>
            <p:spPr bwMode="auto">
              <a:xfrm>
                <a:off x="5065534" y="6461337"/>
                <a:ext cx="758633" cy="55964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FF1EB17D-D6FF-57D6-ADC0-555192E73CF2}"/>
                  </a:ext>
                </a:extLst>
              </p:cNvPr>
              <p:cNvSpPr/>
              <p:nvPr/>
            </p:nvSpPr>
            <p:spPr>
              <a:xfrm>
                <a:off x="5008094" y="6419200"/>
                <a:ext cx="873514" cy="592547"/>
              </a:xfrm>
              <a:prstGeom prst="rect">
                <a:avLst/>
              </a:prstGeom>
              <a:ln>
                <a:noFill/>
              </a:ln>
            </p:spPr>
            <p:txBody>
              <a:bodyPr wrap="square" lIns="91440" tIns="45720" rIns="91440" bIns="45720" anchor="t">
                <a:prstTxWarp prst="textArchUp">
                  <a:avLst/>
                </a:prstTxWarp>
                <a:spAutoFit/>
              </a:bodyPr>
              <a:lstStyle/>
              <a:p>
                <a:pPr algn="ctr"/>
                <a:r>
                  <a:rPr lang="en-US" sz="1100" b="1">
                    <a:cs typeface="Calibri"/>
                  </a:rPr>
                  <a:t>Gil Parham Woodside Sculpture</a:t>
                </a:r>
                <a:endParaRPr lang="en-US" sz="1050" b="1">
                  <a:cs typeface="Calibri"/>
                </a:endParaRPr>
              </a:p>
            </p:txBody>
          </p:sp>
          <p:sp>
            <p:nvSpPr>
              <p:cNvPr id="47" name="TextBox 46">
                <a:extLst>
                  <a:ext uri="{FF2B5EF4-FFF2-40B4-BE49-F238E27FC236}">
                    <a16:creationId xmlns:a16="http://schemas.microsoft.com/office/drawing/2014/main" id="{CAF36F8F-E6B2-E894-5839-DA9126894153}"/>
                  </a:ext>
                </a:extLst>
              </p:cNvPr>
              <p:cNvSpPr txBox="1"/>
              <p:nvPr/>
            </p:nvSpPr>
            <p:spPr>
              <a:xfrm>
                <a:off x="4958492" y="6512231"/>
                <a:ext cx="958560" cy="562845"/>
              </a:xfrm>
              <a:prstGeom prst="rect">
                <a:avLst/>
              </a:prstGeom>
              <a:noFill/>
            </p:spPr>
            <p:txBody>
              <a:bodyPr wrap="square" rtlCol="0">
                <a:prstTxWarp prst="textArchDown">
                  <a:avLst>
                    <a:gd name="adj" fmla="val 1653737"/>
                  </a:avLst>
                </a:prstTxWarp>
                <a:spAutoFit/>
              </a:bodyPr>
              <a:lstStyle/>
              <a:p>
                <a:r>
                  <a:rPr lang="en-US" sz="600">
                    <a:hlinkClick r:id="rId22"/>
                  </a:rPr>
                  <a:t>www.woodlouseindustries.com</a:t>
                </a:r>
                <a:endParaRPr lang="en-US" sz="600"/>
              </a:p>
              <a:p>
                <a:endParaRPr lang="en-US" sz="600"/>
              </a:p>
            </p:txBody>
          </p:sp>
        </p:grpSp>
        <p:pic>
          <p:nvPicPr>
            <p:cNvPr id="48" name="Picture 47">
              <a:extLst>
                <a:ext uri="{FF2B5EF4-FFF2-40B4-BE49-F238E27FC236}">
                  <a16:creationId xmlns:a16="http://schemas.microsoft.com/office/drawing/2014/main" id="{73FC0790-1B69-2306-4411-37F0565AD92E}"/>
                </a:ext>
              </a:extLst>
            </p:cNvPr>
            <p:cNvPicPr>
              <a:picLocks noChangeAspect="1"/>
            </p:cNvPicPr>
            <p:nvPr/>
          </p:nvPicPr>
          <p:blipFill>
            <a:blip r:embed="rId23"/>
            <a:stretch>
              <a:fillRect/>
            </a:stretch>
          </p:blipFill>
          <p:spPr>
            <a:xfrm>
              <a:off x="5910904" y="4590452"/>
              <a:ext cx="727480" cy="822946"/>
            </a:xfrm>
            <a:prstGeom prst="rect">
              <a:avLst/>
            </a:prstGeom>
          </p:spPr>
        </p:pic>
        <p:pic>
          <p:nvPicPr>
            <p:cNvPr id="49" name="Picture 48">
              <a:extLst>
                <a:ext uri="{FF2B5EF4-FFF2-40B4-BE49-F238E27FC236}">
                  <a16:creationId xmlns:a16="http://schemas.microsoft.com/office/drawing/2014/main" id="{D5BF1A9B-56A7-E5DC-A410-0959B472137E}"/>
                </a:ext>
              </a:extLst>
            </p:cNvPr>
            <p:cNvPicPr>
              <a:picLocks noChangeAspect="1"/>
            </p:cNvPicPr>
            <p:nvPr/>
          </p:nvPicPr>
          <p:blipFill>
            <a:blip r:embed="rId24"/>
            <a:stretch>
              <a:fillRect/>
            </a:stretch>
          </p:blipFill>
          <p:spPr>
            <a:xfrm>
              <a:off x="4907339" y="7656924"/>
              <a:ext cx="681707" cy="578868"/>
            </a:xfrm>
            <a:prstGeom prst="rect">
              <a:avLst/>
            </a:prstGeom>
            <a:ln>
              <a:solidFill>
                <a:schemeClr val="tx1"/>
              </a:solidFill>
            </a:ln>
          </p:spPr>
        </p:pic>
        <p:pic>
          <p:nvPicPr>
            <p:cNvPr id="50" name="Graphic 41">
              <a:extLst>
                <a:ext uri="{FF2B5EF4-FFF2-40B4-BE49-F238E27FC236}">
                  <a16:creationId xmlns:a16="http://schemas.microsoft.com/office/drawing/2014/main" id="{D962CF02-5389-B071-44AE-AE17AB4B1668}"/>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4933319" y="4608810"/>
              <a:ext cx="926632" cy="734062"/>
            </a:xfrm>
            <a:prstGeom prst="rect">
              <a:avLst/>
            </a:prstGeom>
          </p:spPr>
        </p:pic>
        <p:pic>
          <p:nvPicPr>
            <p:cNvPr id="51" name="Picture 50">
              <a:extLst>
                <a:ext uri="{FF2B5EF4-FFF2-40B4-BE49-F238E27FC236}">
                  <a16:creationId xmlns:a16="http://schemas.microsoft.com/office/drawing/2014/main" id="{7F3B6656-FFF9-AD95-3149-F7786E43CEC5}"/>
                </a:ext>
              </a:extLst>
            </p:cNvPr>
            <p:cNvPicPr>
              <a:picLocks noChangeAspect="1"/>
            </p:cNvPicPr>
            <p:nvPr/>
          </p:nvPicPr>
          <p:blipFill>
            <a:blip r:embed="rId27"/>
            <a:stretch>
              <a:fillRect/>
            </a:stretch>
          </p:blipFill>
          <p:spPr>
            <a:xfrm>
              <a:off x="4882610" y="7165086"/>
              <a:ext cx="1833065" cy="450023"/>
            </a:xfrm>
            <a:prstGeom prst="rect">
              <a:avLst/>
            </a:prstGeom>
          </p:spPr>
        </p:pic>
        <p:sp>
          <p:nvSpPr>
            <p:cNvPr id="52" name="Rectangle 51">
              <a:extLst>
                <a:ext uri="{FF2B5EF4-FFF2-40B4-BE49-F238E27FC236}">
                  <a16:creationId xmlns:a16="http://schemas.microsoft.com/office/drawing/2014/main" id="{AEB99A5A-F4A4-AD2E-673B-384AD2C77FB7}"/>
                </a:ext>
              </a:extLst>
            </p:cNvPr>
            <p:cNvSpPr/>
            <p:nvPr/>
          </p:nvSpPr>
          <p:spPr>
            <a:xfrm>
              <a:off x="4903043" y="6515818"/>
              <a:ext cx="1790147" cy="638480"/>
            </a:xfrm>
            <a:prstGeom prst="rect">
              <a:avLst/>
            </a:prstGeom>
            <a:solidFill>
              <a:srgbClr val="F2F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D1A453D-6C1B-0AB4-D7CF-F361719F745F}"/>
                </a:ext>
              </a:extLst>
            </p:cNvPr>
            <p:cNvSpPr txBox="1"/>
            <p:nvPr/>
          </p:nvSpPr>
          <p:spPr>
            <a:xfrm>
              <a:off x="5481084" y="6936334"/>
              <a:ext cx="1250518" cy="232840"/>
            </a:xfrm>
            <a:prstGeom prst="rect">
              <a:avLst/>
            </a:prstGeom>
            <a:noFill/>
          </p:spPr>
          <p:txBody>
            <a:bodyPr wrap="square">
              <a:spAutoFit/>
            </a:bodyPr>
            <a:lstStyle/>
            <a:p>
              <a:r>
                <a:rPr lang="en-US" sz="800">
                  <a:solidFill>
                    <a:srgbClr val="354052"/>
                  </a:solidFill>
                </a:rPr>
                <a:t>www.tomthefish.co.uk</a:t>
              </a:r>
            </a:p>
          </p:txBody>
        </p:sp>
        <p:pic>
          <p:nvPicPr>
            <p:cNvPr id="54" name="Picture 53">
              <a:extLst>
                <a:ext uri="{FF2B5EF4-FFF2-40B4-BE49-F238E27FC236}">
                  <a16:creationId xmlns:a16="http://schemas.microsoft.com/office/drawing/2014/main" id="{DF72BCE3-8CAE-29ED-BC61-3A385D9677C9}"/>
                </a:ext>
              </a:extLst>
            </p:cNvPr>
            <p:cNvPicPr>
              <a:picLocks noChangeAspect="1"/>
            </p:cNvPicPr>
            <p:nvPr/>
          </p:nvPicPr>
          <p:blipFill rotWithShape="1">
            <a:blip r:embed="rId28"/>
            <a:srcRect b="22076"/>
            <a:stretch/>
          </p:blipFill>
          <p:spPr>
            <a:xfrm>
              <a:off x="5575789" y="6541423"/>
              <a:ext cx="1068232" cy="333762"/>
            </a:xfrm>
            <a:prstGeom prst="rect">
              <a:avLst/>
            </a:prstGeom>
          </p:spPr>
        </p:pic>
        <p:pic>
          <p:nvPicPr>
            <p:cNvPr id="55" name="Picture 4" descr="Tom the Fish: Premium Fresh-Frozen Fish, Meat &amp; Seafood Deliveries">
              <a:extLst>
                <a:ext uri="{FF2B5EF4-FFF2-40B4-BE49-F238E27FC236}">
                  <a16:creationId xmlns:a16="http://schemas.microsoft.com/office/drawing/2014/main" id="{4473BE20-38E1-BD98-392A-1D6C0676064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17245" y="6561229"/>
              <a:ext cx="1068232" cy="55405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3BF6A87-7C4F-9186-EE1A-35A28CB467C2}"/>
                </a:ext>
              </a:extLst>
            </p:cNvPr>
            <p:cNvSpPr txBox="1"/>
            <p:nvPr/>
          </p:nvSpPr>
          <p:spPr>
            <a:xfrm>
              <a:off x="5515990" y="6844293"/>
              <a:ext cx="1220640" cy="174630"/>
            </a:xfrm>
            <a:prstGeom prst="rect">
              <a:avLst/>
            </a:prstGeom>
            <a:noFill/>
          </p:spPr>
          <p:txBody>
            <a:bodyPr wrap="square">
              <a:spAutoFit/>
            </a:bodyPr>
            <a:lstStyle/>
            <a:p>
              <a:r>
                <a:rPr lang="en-US" sz="450" b="1">
                  <a:solidFill>
                    <a:srgbClr val="354052"/>
                  </a:solidFill>
                </a:rPr>
                <a:t>Best quality    Blast-frozen    Family run </a:t>
              </a:r>
            </a:p>
          </p:txBody>
        </p:sp>
        <p:pic>
          <p:nvPicPr>
            <p:cNvPr id="57" name="Picture 56">
              <a:extLst>
                <a:ext uri="{FF2B5EF4-FFF2-40B4-BE49-F238E27FC236}">
                  <a16:creationId xmlns:a16="http://schemas.microsoft.com/office/drawing/2014/main" id="{70C89800-FCC3-A1FD-4EC9-2DE4AE828234}"/>
                </a:ext>
              </a:extLst>
            </p:cNvPr>
            <p:cNvPicPr>
              <a:picLocks noChangeAspect="1"/>
            </p:cNvPicPr>
            <p:nvPr/>
          </p:nvPicPr>
          <p:blipFill>
            <a:blip r:embed="rId30"/>
            <a:stretch>
              <a:fillRect/>
            </a:stretch>
          </p:blipFill>
          <p:spPr>
            <a:xfrm>
              <a:off x="4903043" y="5411971"/>
              <a:ext cx="586378" cy="570812"/>
            </a:xfrm>
            <a:prstGeom prst="rect">
              <a:avLst/>
            </a:prstGeom>
            <a:ln>
              <a:solidFill>
                <a:schemeClr val="tx1"/>
              </a:solidFill>
            </a:ln>
          </p:spPr>
        </p:pic>
        <p:pic>
          <p:nvPicPr>
            <p:cNvPr id="59" name="Picture 58">
              <a:extLst>
                <a:ext uri="{FF2B5EF4-FFF2-40B4-BE49-F238E27FC236}">
                  <a16:creationId xmlns:a16="http://schemas.microsoft.com/office/drawing/2014/main" id="{8BD85514-2347-0CC8-D689-B36D4ABDFEDD}"/>
                </a:ext>
              </a:extLst>
            </p:cNvPr>
            <p:cNvPicPr>
              <a:picLocks noChangeAspect="1"/>
            </p:cNvPicPr>
            <p:nvPr/>
          </p:nvPicPr>
          <p:blipFill>
            <a:blip r:embed="rId31"/>
            <a:stretch>
              <a:fillRect/>
            </a:stretch>
          </p:blipFill>
          <p:spPr>
            <a:xfrm>
              <a:off x="4912982" y="6047588"/>
              <a:ext cx="1777771" cy="405703"/>
            </a:xfrm>
            <a:prstGeom prst="rect">
              <a:avLst/>
            </a:prstGeom>
            <a:ln>
              <a:solidFill>
                <a:schemeClr val="tx1"/>
              </a:solidFill>
            </a:ln>
          </p:spPr>
        </p:pic>
      </p:grpSp>
      <p:pic>
        <p:nvPicPr>
          <p:cNvPr id="18" name="Picture 17" descr="A child and child holding a trophy&#10;&#10;Description automatically generated">
            <a:extLst>
              <a:ext uri="{FF2B5EF4-FFF2-40B4-BE49-F238E27FC236}">
                <a16:creationId xmlns:a16="http://schemas.microsoft.com/office/drawing/2014/main" id="{0B9342EE-4AB4-6C80-B855-D605018F3836}"/>
              </a:ext>
            </a:extLst>
          </p:cNvPr>
          <p:cNvPicPr>
            <a:picLocks noChangeAspect="1"/>
          </p:cNvPicPr>
          <p:nvPr/>
        </p:nvPicPr>
        <p:blipFill>
          <a:blip r:embed="rId32"/>
          <a:stretch>
            <a:fillRect/>
          </a:stretch>
        </p:blipFill>
        <p:spPr>
          <a:xfrm>
            <a:off x="3424806" y="3354404"/>
            <a:ext cx="763193" cy="1300843"/>
          </a:xfrm>
          <a:prstGeom prst="rect">
            <a:avLst/>
          </a:prstGeom>
        </p:spPr>
      </p:pic>
    </p:spTree>
    <p:extLst>
      <p:ext uri="{BB962C8B-B14F-4D97-AF65-F5344CB8AC3E}">
        <p14:creationId xmlns:p14="http://schemas.microsoft.com/office/powerpoint/2010/main" val="3652208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TotalTime>
  <Words>1086</Words>
  <Application>Microsoft Office PowerPoint</Application>
  <PresentationFormat>A4 Paper (210x297 mm)</PresentationFormat>
  <Paragraphs>111</Paragraphs>
  <Slides>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Comic Sans MS</vt:lpstr>
      <vt:lpstr>Verdana</vt:lpstr>
      <vt:lpstr>Office Theme</vt:lpstr>
      <vt:lpstr>PowerPoint Presentation</vt:lpstr>
      <vt:lpstr>We are working hard to improve your experiences as parents of Billingshurst Primary School and have organised some extra events to welcome you into school.   Please see below a list of parent events for the rest of the summer term. More information on each event will follow nearer the time.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Hatrick</dc:creator>
  <cp:lastModifiedBy>Tom Hampson</cp:lastModifiedBy>
  <cp:revision>4</cp:revision>
  <dcterms:created xsi:type="dcterms:W3CDTF">2023-09-06T17:37:00Z</dcterms:created>
  <dcterms:modified xsi:type="dcterms:W3CDTF">2024-05-10T13:40:23Z</dcterms:modified>
</cp:coreProperties>
</file>